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82" r:id="rId4"/>
    <p:sldId id="283" r:id="rId5"/>
    <p:sldId id="272" r:id="rId6"/>
    <p:sldId id="301" r:id="rId7"/>
    <p:sldId id="302" r:id="rId8"/>
    <p:sldId id="299" r:id="rId9"/>
    <p:sldId id="303" r:id="rId10"/>
    <p:sldId id="304" r:id="rId11"/>
    <p:sldId id="296" r:id="rId12"/>
    <p:sldId id="298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8A"/>
    <a:srgbClr val="90CBDD"/>
    <a:srgbClr val="0F518E"/>
    <a:srgbClr val="0286AD"/>
    <a:srgbClr val="F2EA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02B58-58F8-463F-9A5E-FA42283C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443B0-5BB1-4ADF-9AE5-2D659B709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BE8F4-E21F-46E1-9310-354BE2D4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188CF-EF0A-4E15-BE01-2730B9A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823E7-469E-4949-B7E2-DD5AF02B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9CBAE-0252-4426-888E-A299B4CF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E8C4B-56A7-493D-B381-CEE2AFAD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FDB60-7252-4DD9-913E-6127D7B7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E2DF7-35FF-48FD-BB58-A172C01F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7945-2BA6-4F46-9296-1293CE29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3DA36F-72EA-46CF-B643-8A34A433F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A8C6B0-4BB2-4A87-89B4-BCF7EE89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8E68-DF0A-4876-98DE-63D63B9A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74BAB-8C45-4A00-A869-12DA58DF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AF43A-685B-4B27-8E2D-3E004BE1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709CA-9C8F-444A-A98B-50C99228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98C77-DB01-488C-A7BF-EAC75C43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41FC6-F882-4429-9F98-0C36D13B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D3079-C69F-4E6D-9150-63E4BF10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B08AA-748B-4DC1-A58A-27D0673E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5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5B44-1726-4787-BB82-975383B7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5977F-6992-4704-9634-092A2BF1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763EE-32A5-423F-A406-64F612AD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0AABD-1888-47F3-AD69-18994B3A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99A63-426C-40FA-8FE0-F0D3E1F6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9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F9D87-AD3F-462F-8858-C3F84CDE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F3442-BD42-4D2C-BAB6-AA667E7FA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6CE334-D70D-400C-A1D5-B11463A6C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45903-74C4-466A-BDEB-685BE5D2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47E9F-ECE9-4E84-B939-AA470CB2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C56F0-80F7-4584-9D12-55568386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1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F3939-D384-4954-A74D-F861F5BE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AB8AD-2EEA-48CB-86E2-85781AD9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FF0A7-B521-4DD4-96F2-C5CD49A7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5BC0CE-936C-4FE2-A4D3-0382EB4FB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7D3DE9-9C8B-4F85-B121-C1B562775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424BFC-5F53-4101-879C-9E0EE0A8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715733-F30C-40BA-B150-82013B43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85D048-3229-4C86-BF34-96A3D844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8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0C03-6495-4CFC-A974-FFD6361C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71F50-3874-4BB5-9398-429254E1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FF331E-5E03-4841-9231-19FB6B59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AFF47-5513-4ED5-AC33-B0B91660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4FBB68-30BF-41DB-B6F5-B0D83C99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F2202E-91EB-48FB-91FE-756E53FD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BBC96-FD60-4EEF-AB58-DE1C755C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2525A-E45A-44FF-8654-F2F81888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ED671-883F-43C5-8415-4B6CC61A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69D96-57C3-4125-865D-E0428416C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FC9F0-6F01-4E36-B4D8-2904D55F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9C205-D90F-41DE-820A-55BD613F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219D9-3AF8-4E3B-B308-A90D3DD8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8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3ED2E-C6A2-4F79-A08B-B26E82F0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5630DF-FE31-4919-A422-D466D215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43954-14DA-4B6C-831E-7A972E76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572E1-3D15-42BB-9FA7-D1706775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3C5E8-17A3-4973-871D-20CC0711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5DA3D-0608-4137-8076-46A10820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4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223E3-9409-4B3A-8D3A-DFF18F12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D52C8-7C12-411E-BBBC-30E8D86F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5B54D-C253-4E31-BFB0-18C59C944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18A5-8ECE-4801-A8F8-7CE3EB06DB9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A74B6-71AD-4E0D-A798-EF88C9D1A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10D4A-560F-41C1-88CC-CF33791C2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10E2E-7712-4CA8-8D21-03D9F58DC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5191746" y="2967335"/>
            <a:ext cx="180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00608A"/>
                </a:solidFill>
              </a:rPr>
              <a:t>KPP</a:t>
            </a:r>
            <a:endParaRPr lang="ko-KR" altLang="en-US" sz="5400" kern="1800" spc="1100" dirty="0">
              <a:solidFill>
                <a:srgbClr val="00608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886835" y="6581001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부경준</a:t>
            </a:r>
            <a:r>
              <a:rPr lang="ko-KR" altLang="en-US" sz="1200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9EBA619-4B95-4EA0-8CB1-70CFEC64A767}"/>
              </a:ext>
            </a:extLst>
          </p:cNvPr>
          <p:cNvSpPr/>
          <p:nvPr/>
        </p:nvSpPr>
        <p:spPr>
          <a:xfrm>
            <a:off x="3872067" y="1290184"/>
            <a:ext cx="4011060" cy="4011060"/>
          </a:xfrm>
          <a:prstGeom prst="ellipse">
            <a:avLst/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0BFFC65-5507-4486-941C-42A8FC3FE9A2}"/>
              </a:ext>
            </a:extLst>
          </p:cNvPr>
          <p:cNvSpPr/>
          <p:nvPr/>
        </p:nvSpPr>
        <p:spPr>
          <a:xfrm>
            <a:off x="4283517" y="1423470"/>
            <a:ext cx="4011060" cy="4011060"/>
          </a:xfrm>
          <a:prstGeom prst="ellipse">
            <a:avLst/>
          </a:prstGeom>
          <a:noFill/>
          <a:ln>
            <a:solidFill>
              <a:srgbClr val="006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35B4A-60E2-42E7-8C99-264F7D1A6F1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030951-C612-4D70-BE2A-1454A43D23A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028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1A17D6-408A-482B-93A2-00E40B8D322E}"/>
              </a:ext>
            </a:extLst>
          </p:cNvPr>
          <p:cNvSpPr txBox="1"/>
          <p:nvPr/>
        </p:nvSpPr>
        <p:spPr>
          <a:xfrm>
            <a:off x="660400" y="138935"/>
            <a:ext cx="3836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구조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61E596-8BF2-4163-9BF7-127E0AFABB72}"/>
              </a:ext>
            </a:extLst>
          </p:cNvPr>
          <p:cNvSpPr txBox="1"/>
          <p:nvPr/>
        </p:nvSpPr>
        <p:spPr>
          <a:xfrm>
            <a:off x="660400" y="69497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기술 명세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09862A-E49E-4464-B974-416A3E9C718B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4AD332E-88EB-4F43-9030-3ED55D5908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37A800-D4DA-4D01-B931-BFF2B0F05B42}"/>
              </a:ext>
            </a:extLst>
          </p:cNvPr>
          <p:cNvSpPr txBox="1"/>
          <p:nvPr/>
        </p:nvSpPr>
        <p:spPr>
          <a:xfrm>
            <a:off x="653895" y="1374115"/>
            <a:ext cx="492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 기술</a:t>
            </a:r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DD3E47-A268-4CB2-80BE-4D547EC01F43}"/>
              </a:ext>
            </a:extLst>
          </p:cNvPr>
          <p:cNvSpPr txBox="1"/>
          <p:nvPr/>
        </p:nvSpPr>
        <p:spPr>
          <a:xfrm>
            <a:off x="660400" y="2328589"/>
            <a:ext cx="492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 가입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3D8330-75E1-415C-8182-2946E338AAA5}"/>
              </a:ext>
            </a:extLst>
          </p:cNvPr>
          <p:cNvSpPr txBox="1"/>
          <p:nvPr/>
        </p:nvSpPr>
        <p:spPr>
          <a:xfrm>
            <a:off x="778304" y="1690429"/>
            <a:ext cx="492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Front End : 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, jQuery, Pug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Back End : DB(MySQL), Node.js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D4499-89AE-4368-AFF4-3F80CF5D37D8}"/>
              </a:ext>
            </a:extLst>
          </p:cNvPr>
          <p:cNvSpPr txBox="1"/>
          <p:nvPr/>
        </p:nvSpPr>
        <p:spPr>
          <a:xfrm>
            <a:off x="790943" y="2644903"/>
            <a:ext cx="4922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DB </a:t>
            </a:r>
            <a:r>
              <a:rPr lang="ko-KR" altLang="en-US" sz="1200" dirty="0"/>
              <a:t>회원 정보 테이블에 맞는 필수 입력 사항 적용</a:t>
            </a:r>
            <a:r>
              <a:rPr lang="en-US" altLang="ko-KR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도로명 주소 입력 </a:t>
            </a:r>
            <a:r>
              <a:rPr lang="en-US" altLang="ko-KR" sz="1200" dirty="0"/>
              <a:t>API</a:t>
            </a:r>
            <a:r>
              <a:rPr lang="ko-KR" altLang="en-US" sz="1200" dirty="0"/>
              <a:t>를 사용하여 주소 입력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정규표현식을 사용하여 유효성 검사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비밀번호를 </a:t>
            </a:r>
            <a:r>
              <a:rPr lang="en-US" altLang="ko-KR" sz="1200" dirty="0"/>
              <a:t>crypto </a:t>
            </a:r>
            <a:r>
              <a:rPr lang="ko-KR" altLang="en-US" sz="1200" dirty="0"/>
              <a:t>모듈로 </a:t>
            </a:r>
            <a:r>
              <a:rPr lang="en-US" altLang="ko-KR" sz="1200" dirty="0"/>
              <a:t>pbkdf2 </a:t>
            </a:r>
            <a:r>
              <a:rPr lang="ko-KR" altLang="en-US" sz="1200" dirty="0"/>
              <a:t>방식으로 암호화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DB</a:t>
            </a:r>
            <a:r>
              <a:rPr lang="ko-KR" altLang="en-US" sz="1200" dirty="0"/>
              <a:t> 회원 정보 테이블에 데이터 생성</a:t>
            </a:r>
            <a:endParaRPr lang="en-US" altLang="ko-KR" sz="1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ED1640-EB70-4D5F-B192-E2F925DEE0CD}"/>
              </a:ext>
            </a:extLst>
          </p:cNvPr>
          <p:cNvCxnSpPr>
            <a:cxnSpLocks/>
          </p:cNvCxnSpPr>
          <p:nvPr/>
        </p:nvCxnSpPr>
        <p:spPr>
          <a:xfrm>
            <a:off x="6058677" y="1269829"/>
            <a:ext cx="0" cy="5308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DAFBB8-8DEC-4B33-9BC4-E4AC6E39A096}"/>
              </a:ext>
            </a:extLst>
          </p:cNvPr>
          <p:cNvSpPr txBox="1"/>
          <p:nvPr/>
        </p:nvSpPr>
        <p:spPr>
          <a:xfrm>
            <a:off x="778303" y="4153375"/>
            <a:ext cx="4922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입력된 비밀번호를 똑같은 </a:t>
            </a:r>
            <a:r>
              <a:rPr lang="en-US" altLang="ko-KR" sz="1200" dirty="0"/>
              <a:t>pbkdf2 </a:t>
            </a:r>
            <a:r>
              <a:rPr lang="ko-KR" altLang="en-US" sz="1200" dirty="0"/>
              <a:t>방식으로 다시 암호화 후 </a:t>
            </a:r>
            <a:r>
              <a:rPr lang="en-US" altLang="ko-KR" sz="1200" dirty="0"/>
              <a:t>DB</a:t>
            </a:r>
            <a:r>
              <a:rPr lang="ko-KR" altLang="en-US" sz="1200" dirty="0"/>
              <a:t>의 비밀번호와 비교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session</a:t>
            </a:r>
            <a:r>
              <a:rPr lang="ko-KR" altLang="en-US" sz="1200" dirty="0"/>
              <a:t>에 로그인한 아이디를 저장하여 로그인 유지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창에서 아이디 저장 체크박스에 체크가 되어 있다면 </a:t>
            </a:r>
            <a:r>
              <a:rPr lang="en-US" altLang="ko-KR" sz="1200" dirty="0"/>
              <a:t>cookie</a:t>
            </a:r>
            <a:r>
              <a:rPr lang="ko-KR" altLang="en-US" sz="1200" dirty="0"/>
              <a:t>에 아이디를 저장</a:t>
            </a:r>
            <a:endParaRPr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44A31-A0FA-4A5A-982F-B110FD48DF51}"/>
              </a:ext>
            </a:extLst>
          </p:cNvPr>
          <p:cNvSpPr txBox="1"/>
          <p:nvPr/>
        </p:nvSpPr>
        <p:spPr>
          <a:xfrm>
            <a:off x="778302" y="5661849"/>
            <a:ext cx="492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session</a:t>
            </a:r>
            <a:r>
              <a:rPr lang="ko-KR" altLang="en-US" sz="1200" dirty="0"/>
              <a:t>에 저장된 로그인 되었던 아이디 정보를 삭제</a:t>
            </a:r>
            <a:endParaRPr lang="en-US" altLang="ko-KR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5F383D-C985-422B-9DC0-0124D6CE26C4}"/>
              </a:ext>
            </a:extLst>
          </p:cNvPr>
          <p:cNvSpPr txBox="1"/>
          <p:nvPr/>
        </p:nvSpPr>
        <p:spPr>
          <a:xfrm>
            <a:off x="6675253" y="1367893"/>
            <a:ext cx="492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게시판</a:t>
            </a:r>
            <a:endParaRPr lang="en-US" altLang="ko-KR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2BA61F-8707-42E7-AEB7-F9F666B1B4A6}"/>
              </a:ext>
            </a:extLst>
          </p:cNvPr>
          <p:cNvSpPr txBox="1"/>
          <p:nvPr/>
        </p:nvSpPr>
        <p:spPr>
          <a:xfrm>
            <a:off x="6681758" y="3203656"/>
            <a:ext cx="492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댓글</a:t>
            </a:r>
            <a:endParaRPr lang="en-US" altLang="ko-KR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044D90-1CA7-4D83-85C0-C95E82E28122}"/>
              </a:ext>
            </a:extLst>
          </p:cNvPr>
          <p:cNvSpPr txBox="1"/>
          <p:nvPr/>
        </p:nvSpPr>
        <p:spPr>
          <a:xfrm>
            <a:off x="6799662" y="1675506"/>
            <a:ext cx="49226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DB </a:t>
            </a:r>
            <a:r>
              <a:rPr lang="ko-KR" altLang="en-US" sz="1200" dirty="0"/>
              <a:t>게시판 테이블에 있는 데이터를 기반으로 화면에 목록을 페이징으로 구성하여 생성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작성시 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</a:t>
            </a:r>
            <a:r>
              <a:rPr lang="en-US" altLang="ko-KR" sz="1200" dirty="0"/>
              <a:t>(</a:t>
            </a:r>
            <a:r>
              <a:rPr lang="ko-KR" altLang="en-US" sz="1200" dirty="0"/>
              <a:t>용량제한</a:t>
            </a:r>
            <a:r>
              <a:rPr lang="en-US" altLang="ko-KR" sz="1200" dirty="0"/>
              <a:t>), </a:t>
            </a:r>
            <a:r>
              <a:rPr lang="ko-KR" altLang="en-US" sz="1200" dirty="0"/>
              <a:t>유튜브 영상 삽입이 가능하며</a:t>
            </a:r>
            <a:r>
              <a:rPr lang="en-US" altLang="ko-KR" sz="1200" dirty="0"/>
              <a:t>, </a:t>
            </a:r>
            <a:r>
              <a:rPr lang="ko-KR" altLang="en-US" sz="1200" dirty="0"/>
              <a:t>작성시 </a:t>
            </a:r>
            <a:r>
              <a:rPr lang="en-US" altLang="ko-KR" sz="1200" dirty="0"/>
              <a:t>DB </a:t>
            </a:r>
            <a:r>
              <a:rPr lang="ko-KR" altLang="en-US" sz="1200" dirty="0"/>
              <a:t>게시판 테이블에 데이터 생성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글쓴이는 회원의 닉네임</a:t>
            </a:r>
            <a:r>
              <a:rPr lang="en-US" altLang="ko-KR" sz="1200" dirty="0"/>
              <a:t>, </a:t>
            </a:r>
            <a:r>
              <a:rPr lang="ko-KR" altLang="en-US" sz="1200" dirty="0"/>
              <a:t>본문은 글 제목으로 게시판 목록에 표시되고</a:t>
            </a:r>
            <a:r>
              <a:rPr lang="en-US" altLang="ko-KR" sz="1200" dirty="0"/>
              <a:t>, </a:t>
            </a:r>
            <a:r>
              <a:rPr lang="ko-KR" altLang="en-US" sz="1200" dirty="0"/>
              <a:t>조회 수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 수를 표시 및 </a:t>
            </a:r>
            <a:r>
              <a:rPr lang="en-US" altLang="ko-KR" sz="1200" dirty="0"/>
              <a:t>DB </a:t>
            </a:r>
            <a:r>
              <a:rPr lang="ko-KR" altLang="en-US" sz="1200" dirty="0"/>
              <a:t>게시판 테이블에 업데이트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 하루 </a:t>
            </a:r>
            <a:r>
              <a:rPr lang="en-US" altLang="ko-KR" sz="1200" dirty="0"/>
              <a:t>5</a:t>
            </a:r>
            <a:r>
              <a:rPr lang="ko-KR" altLang="en-US" sz="1200" dirty="0"/>
              <a:t>개 제한</a:t>
            </a:r>
            <a:r>
              <a:rPr lang="en-US" altLang="ko-KR" sz="1200" dirty="0"/>
              <a:t>,</a:t>
            </a:r>
            <a:r>
              <a:rPr lang="ko-KR" altLang="en-US" sz="1200" dirty="0"/>
              <a:t> 한국 시간 기준 정각에 초기화</a:t>
            </a:r>
            <a:endParaRPr lang="en-US" altLang="ko-KR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BF0602-88E3-41F2-BD47-23B2E6C9C5C8}"/>
              </a:ext>
            </a:extLst>
          </p:cNvPr>
          <p:cNvSpPr txBox="1"/>
          <p:nvPr/>
        </p:nvSpPr>
        <p:spPr>
          <a:xfrm>
            <a:off x="6812301" y="3536834"/>
            <a:ext cx="492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 페이지에서 로그인한 회원에 한해서 댓글 입력이 가능하며 회원의 닉네임으로 댓글 게시하고 </a:t>
            </a:r>
            <a:r>
              <a:rPr lang="en-US" altLang="ko-KR" sz="1200" dirty="0"/>
              <a:t>DB </a:t>
            </a:r>
            <a:r>
              <a:rPr lang="ko-KR" altLang="en-US" sz="1200" dirty="0"/>
              <a:t>댓글 테이블에 데이터 생성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댓글 하루 </a:t>
            </a:r>
            <a:r>
              <a:rPr lang="en-US" altLang="ko-KR" sz="1200" dirty="0"/>
              <a:t>50</a:t>
            </a:r>
            <a:r>
              <a:rPr lang="ko-KR" altLang="en-US" sz="1200" dirty="0"/>
              <a:t>개 제한</a:t>
            </a:r>
            <a:r>
              <a:rPr lang="en-US" altLang="ko-KR" sz="1200" dirty="0"/>
              <a:t>, </a:t>
            </a:r>
            <a:r>
              <a:rPr lang="ko-KR" altLang="en-US" sz="1200" dirty="0"/>
              <a:t>한국 시간 기준 정각에 초기화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6AACB7-9490-40E4-AFD4-7AFF941028BD}"/>
              </a:ext>
            </a:extLst>
          </p:cNvPr>
          <p:cNvSpPr txBox="1"/>
          <p:nvPr/>
        </p:nvSpPr>
        <p:spPr>
          <a:xfrm>
            <a:off x="653894" y="3837061"/>
            <a:ext cx="492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로그인</a:t>
            </a:r>
            <a:endParaRPr lang="en-US" altLang="ko-KR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2847BF-5401-4312-8B6A-7092B89D1238}"/>
              </a:ext>
            </a:extLst>
          </p:cNvPr>
          <p:cNvSpPr txBox="1"/>
          <p:nvPr/>
        </p:nvSpPr>
        <p:spPr>
          <a:xfrm>
            <a:off x="660400" y="5345533"/>
            <a:ext cx="492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로그아웃</a:t>
            </a:r>
            <a:endParaRPr lang="en-US" altLang="ko-KR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75FB26-7542-4F91-975E-AE8C98296077}"/>
              </a:ext>
            </a:extLst>
          </p:cNvPr>
          <p:cNvSpPr txBox="1"/>
          <p:nvPr/>
        </p:nvSpPr>
        <p:spPr>
          <a:xfrm>
            <a:off x="6669119" y="4314349"/>
            <a:ext cx="492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스토어</a:t>
            </a:r>
            <a:endParaRPr lang="en-US" altLang="ko-KR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4642AC-0C1A-4473-A973-CFF81EC98D57}"/>
              </a:ext>
            </a:extLst>
          </p:cNvPr>
          <p:cNvSpPr txBox="1"/>
          <p:nvPr/>
        </p:nvSpPr>
        <p:spPr>
          <a:xfrm>
            <a:off x="6799662" y="4647527"/>
            <a:ext cx="492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DB </a:t>
            </a:r>
            <a:r>
              <a:rPr lang="ko-KR" altLang="en-US" sz="1200" dirty="0"/>
              <a:t>상품 정보 테이블에 있는 데이터를 기반으로 화면에 목록을 페이징으로 구성하여 생성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상품 구매 결제 </a:t>
            </a:r>
            <a:r>
              <a:rPr lang="en-US" altLang="ko-KR" sz="1200" dirty="0"/>
              <a:t>API</a:t>
            </a:r>
            <a:r>
              <a:rPr lang="ko-KR" altLang="en-US" sz="1200" dirty="0"/>
              <a:t>를 사용하여 가상의 결제 및 완료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상품 </a:t>
            </a:r>
            <a:r>
              <a:rPr lang="ko-KR" altLang="en-US" sz="1200"/>
              <a:t>결제 완료 후 </a:t>
            </a:r>
            <a:r>
              <a:rPr lang="en-US" altLang="ko-KR" sz="1200" dirty="0"/>
              <a:t>DB </a:t>
            </a:r>
            <a:r>
              <a:rPr lang="ko-KR" altLang="en-US" sz="1200" dirty="0"/>
              <a:t>구매 정보 테이블에 데이터 생성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828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8CAF58-BD41-4771-AF38-D557E339F183}"/>
              </a:ext>
            </a:extLst>
          </p:cNvPr>
          <p:cNvSpPr txBox="1"/>
          <p:nvPr/>
        </p:nvSpPr>
        <p:spPr>
          <a:xfrm>
            <a:off x="4695615" y="2967334"/>
            <a:ext cx="280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rgbClr val="FFFFFF"/>
                </a:solidFill>
              </a:rPr>
              <a:t>레이아웃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83AC1DD-6F6F-4D39-8E71-7F3294F574CD}"/>
              </a:ext>
            </a:extLst>
          </p:cNvPr>
          <p:cNvSpPr/>
          <p:nvPr/>
        </p:nvSpPr>
        <p:spPr>
          <a:xfrm>
            <a:off x="3098032" y="439615"/>
            <a:ext cx="5978769" cy="59787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2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5A0043-1563-4319-B0AF-E861E0086451}"/>
              </a:ext>
            </a:extLst>
          </p:cNvPr>
          <p:cNvSpPr/>
          <p:nvPr/>
        </p:nvSpPr>
        <p:spPr>
          <a:xfrm>
            <a:off x="2629289" y="1625997"/>
            <a:ext cx="6240532" cy="45717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028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836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레이아웃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페이지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12E12-9825-4FB8-8D6D-F0D4552F8DCA}"/>
              </a:ext>
            </a:extLst>
          </p:cNvPr>
          <p:cNvSpPr/>
          <p:nvPr/>
        </p:nvSpPr>
        <p:spPr>
          <a:xfrm>
            <a:off x="8031620" y="1625998"/>
            <a:ext cx="838201" cy="45717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F518E"/>
                </a:solidFill>
              </a:rPr>
              <a:t>SIDE</a:t>
            </a:r>
            <a:br>
              <a:rPr lang="en-US" altLang="ko-KR" dirty="0">
                <a:solidFill>
                  <a:srgbClr val="0F518E"/>
                </a:solidFill>
              </a:rPr>
            </a:br>
            <a:r>
              <a:rPr lang="en-US" altLang="ko-KR" dirty="0">
                <a:solidFill>
                  <a:srgbClr val="0F518E"/>
                </a:solidFill>
              </a:rPr>
              <a:t>(GNB)</a:t>
            </a:r>
            <a:endParaRPr lang="ko-KR" altLang="en-US" dirty="0">
              <a:solidFill>
                <a:srgbClr val="0F518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F5F340-49B3-4068-A637-C04868553CD9}"/>
              </a:ext>
            </a:extLst>
          </p:cNvPr>
          <p:cNvSpPr/>
          <p:nvPr/>
        </p:nvSpPr>
        <p:spPr>
          <a:xfrm>
            <a:off x="2629286" y="5588413"/>
            <a:ext cx="5402329" cy="6093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F518E"/>
                </a:solidFill>
              </a:rPr>
              <a:t>FOOTER</a:t>
            </a:r>
            <a:endParaRPr lang="ko-KR" altLang="en-US" dirty="0">
              <a:solidFill>
                <a:srgbClr val="0F518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EE1736-547B-4C49-B662-50199829C795}"/>
              </a:ext>
            </a:extLst>
          </p:cNvPr>
          <p:cNvSpPr/>
          <p:nvPr/>
        </p:nvSpPr>
        <p:spPr>
          <a:xfrm>
            <a:off x="2629286" y="1625626"/>
            <a:ext cx="5402331" cy="6614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F518E"/>
                </a:solidFill>
              </a:rPr>
              <a:t>HEADER</a:t>
            </a:r>
            <a:endParaRPr lang="ko-KR" altLang="en-US" dirty="0">
              <a:solidFill>
                <a:srgbClr val="0F518E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5368C1-9BE7-429C-AD38-38F640AC9BC9}"/>
              </a:ext>
            </a:extLst>
          </p:cNvPr>
          <p:cNvSpPr/>
          <p:nvPr/>
        </p:nvSpPr>
        <p:spPr>
          <a:xfrm>
            <a:off x="9138800" y="1626682"/>
            <a:ext cx="2189599" cy="223618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spc="-150" dirty="0">
                <a:solidFill>
                  <a:srgbClr val="0F518E"/>
                </a:solidFill>
              </a:rPr>
              <a:t>SIDE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우측 사이드에 위치하며 화살표 버튼으로 펼쳐지고 닫히는 형태의 전역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메뉴바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주요 메뉴와 회원가입 및 로그인 정보를 표시 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0ED3AF-240E-48E9-8ADA-DE253F505A13}"/>
              </a:ext>
            </a:extLst>
          </p:cNvPr>
          <p:cNvSpPr/>
          <p:nvPr/>
        </p:nvSpPr>
        <p:spPr>
          <a:xfrm>
            <a:off x="2629286" y="2287081"/>
            <a:ext cx="5402329" cy="3301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F518E"/>
                </a:solidFill>
              </a:rPr>
              <a:t>SECTION</a:t>
            </a:r>
            <a:endParaRPr lang="ko-KR" altLang="en-US" dirty="0">
              <a:solidFill>
                <a:srgbClr val="0F518E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C07ECAF-1249-409B-9279-80D9B3960E54}"/>
              </a:ext>
            </a:extLst>
          </p:cNvPr>
          <p:cNvSpPr/>
          <p:nvPr/>
        </p:nvSpPr>
        <p:spPr>
          <a:xfrm>
            <a:off x="9132058" y="5079628"/>
            <a:ext cx="2189599" cy="11180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spc="-150" dirty="0">
                <a:solidFill>
                  <a:srgbClr val="0F518E"/>
                </a:solidFill>
              </a:rPr>
              <a:t>FOOTER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사이트에 대한 정보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연락처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K-POP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관련 외부 링크를 표시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7C425C-8B44-4F56-AD49-B9DA2DE1F8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FA6DD-21EE-48EA-B3A6-A6C68834365A}"/>
              </a:ext>
            </a:extLst>
          </p:cNvPr>
          <p:cNvSpPr txBox="1"/>
          <p:nvPr/>
        </p:nvSpPr>
        <p:spPr>
          <a:xfrm>
            <a:off x="4875729" y="3075057"/>
            <a:ext cx="2440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4000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83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rgbClr val="0060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357779"/>
            <a:ext cx="2749840" cy="707886"/>
            <a:chOff x="939800" y="1442839"/>
            <a:chExt cx="274984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소개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651109"/>
            <a:ext cx="2135890" cy="707886"/>
            <a:chOff x="939800" y="1442839"/>
            <a:chExt cx="2135890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555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구조 설계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944439"/>
            <a:ext cx="2047724" cy="707886"/>
            <a:chOff x="939800" y="1442839"/>
            <a:chExt cx="2047724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레이아웃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237768"/>
            <a:ext cx="2777091" cy="707886"/>
            <a:chOff x="939800" y="1442839"/>
            <a:chExt cx="2777091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2196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일정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EA7144-BD57-4521-9F59-E2D7545A9F9C}"/>
              </a:ext>
            </a:extLst>
          </p:cNvPr>
          <p:cNvSpPr/>
          <p:nvPr/>
        </p:nvSpPr>
        <p:spPr>
          <a:xfrm>
            <a:off x="6096000" y="0"/>
            <a:ext cx="6096000" cy="6857947"/>
          </a:xfrm>
          <a:prstGeom prst="rect">
            <a:avLst/>
          </a:prstGeom>
          <a:blipFill>
            <a:blip r:embed="rId2">
              <a:alphaModFix amt="6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8CAF58-BD41-4771-AF38-D557E339F183}"/>
              </a:ext>
            </a:extLst>
          </p:cNvPr>
          <p:cNvSpPr txBox="1"/>
          <p:nvPr/>
        </p:nvSpPr>
        <p:spPr>
          <a:xfrm>
            <a:off x="3930417" y="2967335"/>
            <a:ext cx="4314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rgbClr val="FFFFFF"/>
                </a:solidFill>
              </a:rPr>
              <a:t>프로젝트</a:t>
            </a:r>
            <a:r>
              <a:rPr lang="ko-KR" altLang="en-US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5400" spc="-300" dirty="0">
                <a:solidFill>
                  <a:srgbClr val="FFFFFF"/>
                </a:solidFill>
              </a:rPr>
              <a:t>소개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83AC1DD-6F6F-4D39-8E71-7F3294F574CD}"/>
              </a:ext>
            </a:extLst>
          </p:cNvPr>
          <p:cNvSpPr/>
          <p:nvPr/>
        </p:nvSpPr>
        <p:spPr>
          <a:xfrm>
            <a:off x="3098032" y="439615"/>
            <a:ext cx="5978769" cy="59787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3048886" y="2931203"/>
            <a:ext cx="6097772" cy="675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800" b="1" spc="-150" dirty="0">
                <a:solidFill>
                  <a:schemeClr val="bg1"/>
                </a:solidFill>
              </a:rPr>
              <a:t>“ KPP ”</a:t>
            </a:r>
            <a:r>
              <a:rPr lang="ko-KR" altLang="en-US" sz="1800" spc="-150" dirty="0">
                <a:solidFill>
                  <a:schemeClr val="bg1"/>
                </a:solidFill>
              </a:rPr>
              <a:t>는 </a:t>
            </a:r>
            <a:r>
              <a:rPr lang="en-US" altLang="ko-KR" sz="1800" spc="-150">
                <a:solidFill>
                  <a:schemeClr val="bg1"/>
                </a:solidFill>
              </a:rPr>
              <a:t>K-POP </a:t>
            </a:r>
            <a:r>
              <a:rPr lang="en-US" altLang="ko-KR" spc="-150">
                <a:solidFill>
                  <a:schemeClr val="bg1"/>
                </a:solidFill>
              </a:rPr>
              <a:t>PEOPLE</a:t>
            </a:r>
            <a:r>
              <a:rPr lang="ko-KR" altLang="en-US" sz="1800" spc="-150">
                <a:solidFill>
                  <a:schemeClr val="bg1"/>
                </a:solidFill>
              </a:rPr>
              <a:t>의 </a:t>
            </a:r>
            <a:r>
              <a:rPr lang="ko-KR" altLang="en-US" sz="1800" spc="-150" dirty="0">
                <a:solidFill>
                  <a:schemeClr val="bg1"/>
                </a:solidFill>
              </a:rPr>
              <a:t>줄임 말로</a:t>
            </a:r>
            <a:r>
              <a:rPr lang="en-US" altLang="ko-KR" sz="1800" spc="-150" dirty="0">
                <a:solidFill>
                  <a:schemeClr val="bg1"/>
                </a:solidFill>
              </a:rPr>
              <a:t>,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endParaRPr lang="en-US" altLang="ko-KR" spc="-150" dirty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ko-KR" altLang="en-US" spc="-150" dirty="0">
                <a:solidFill>
                  <a:schemeClr val="bg1"/>
                </a:solidFill>
              </a:rPr>
              <a:t>한국의 대중음악과 가수를 소개하는 사이트</a:t>
            </a:r>
            <a:endParaRPr lang="en-US" altLang="ko-KR" sz="18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2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8936B308-2BCD-47D5-B69F-9711F6D57EE2}"/>
              </a:ext>
            </a:extLst>
          </p:cNvPr>
          <p:cNvSpPr/>
          <p:nvPr/>
        </p:nvSpPr>
        <p:spPr>
          <a:xfrm>
            <a:off x="5719342" y="3254418"/>
            <a:ext cx="2767875" cy="2767875"/>
          </a:xfrm>
          <a:prstGeom prst="ellipse">
            <a:avLst/>
          </a:prstGeom>
          <a:solidFill>
            <a:srgbClr val="F2EAE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618F3C-4F46-4794-A83B-596039880A05}"/>
              </a:ext>
            </a:extLst>
          </p:cNvPr>
          <p:cNvSpPr/>
          <p:nvPr/>
        </p:nvSpPr>
        <p:spPr>
          <a:xfrm>
            <a:off x="3675736" y="3254418"/>
            <a:ext cx="2767875" cy="2767875"/>
          </a:xfrm>
          <a:prstGeom prst="ellipse">
            <a:avLst/>
          </a:prstGeom>
          <a:solidFill>
            <a:srgbClr val="90CBD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652CBA-57A7-4D11-A252-C6571A6986A2}"/>
              </a:ext>
            </a:extLst>
          </p:cNvPr>
          <p:cNvSpPr/>
          <p:nvPr/>
        </p:nvSpPr>
        <p:spPr>
          <a:xfrm>
            <a:off x="4697539" y="1547057"/>
            <a:ext cx="2767875" cy="2767875"/>
          </a:xfrm>
          <a:prstGeom prst="ellipse">
            <a:avLst/>
          </a:prstGeom>
          <a:solidFill>
            <a:srgbClr val="0286A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4F490-23B9-4751-81DD-3EB98763973A}"/>
              </a:ext>
            </a:extLst>
          </p:cNvPr>
          <p:cNvSpPr txBox="1"/>
          <p:nvPr/>
        </p:nvSpPr>
        <p:spPr>
          <a:xfrm>
            <a:off x="4439824" y="4534162"/>
            <a:ext cx="726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Cheer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53E84-221A-4F70-A0E7-C80FF2BEE01F}"/>
              </a:ext>
            </a:extLst>
          </p:cNvPr>
          <p:cNvSpPr txBox="1"/>
          <p:nvPr/>
        </p:nvSpPr>
        <p:spPr>
          <a:xfrm>
            <a:off x="5689112" y="2806249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K-POP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2CD465-87B3-47DC-B991-1FEA2D072210}"/>
              </a:ext>
            </a:extLst>
          </p:cNvPr>
          <p:cNvSpPr txBox="1"/>
          <p:nvPr/>
        </p:nvSpPr>
        <p:spPr>
          <a:xfrm>
            <a:off x="7138240" y="4534162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Sales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0AC2D-E0A6-4F90-9AB9-A946887F3DC9}"/>
              </a:ext>
            </a:extLst>
          </p:cNvPr>
          <p:cNvSpPr txBox="1"/>
          <p:nvPr/>
        </p:nvSpPr>
        <p:spPr>
          <a:xfrm>
            <a:off x="906112" y="4534162"/>
            <a:ext cx="2469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한국의 음악 문화를 이끌어가는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가수에게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응원 메시지를 보냅니다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6B159-B554-4548-9959-F7FDB43BB3B2}"/>
              </a:ext>
            </a:extLst>
          </p:cNvPr>
          <p:cNvSpPr txBox="1"/>
          <p:nvPr/>
        </p:nvSpPr>
        <p:spPr>
          <a:xfrm>
            <a:off x="8816112" y="4523361"/>
            <a:ext cx="2469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한국 가수들을 기념하는 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굿즈를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판매합니다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	</a:t>
            </a:r>
          </a:p>
          <a:p>
            <a:pPr algn="just"/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판매한 금액의 일부는 어려운 사람들을 돕기 위해 기부됩니다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FC39B7-278E-4954-9514-E9A2F4D899C7}"/>
              </a:ext>
            </a:extLst>
          </p:cNvPr>
          <p:cNvSpPr txBox="1"/>
          <p:nvPr/>
        </p:nvSpPr>
        <p:spPr>
          <a:xfrm>
            <a:off x="7932803" y="2182393"/>
            <a:ext cx="246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음악으로 누군가에게 용기와 희망이 되기를 바라는 마음으로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한국의 음악 문화를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소개합니다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75C2E3-73AF-42D4-82EB-BA706BFE287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1C232D-E7CE-4323-B329-1D556060704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028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BC86-E77F-4C57-B4C1-E2BCE1FB957C}"/>
              </a:ext>
            </a:extLst>
          </p:cNvPr>
          <p:cNvSpPr txBox="1"/>
          <p:nvPr/>
        </p:nvSpPr>
        <p:spPr>
          <a:xfrm>
            <a:off x="660400" y="138935"/>
            <a:ext cx="3836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소개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3D393-89B2-4F9C-A687-BE39493893AA}"/>
              </a:ext>
            </a:extLst>
          </p:cNvPr>
          <p:cNvSpPr txBox="1"/>
          <p:nvPr/>
        </p:nvSpPr>
        <p:spPr>
          <a:xfrm>
            <a:off x="660400" y="69497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KKP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목적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25838-1214-49F5-8DEC-321426A0B259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ABCEA0-D825-450D-B872-46C766740248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5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8CAF58-BD41-4771-AF38-D557E339F183}"/>
              </a:ext>
            </a:extLst>
          </p:cNvPr>
          <p:cNvSpPr txBox="1"/>
          <p:nvPr/>
        </p:nvSpPr>
        <p:spPr>
          <a:xfrm>
            <a:off x="4584443" y="2967335"/>
            <a:ext cx="3005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rgbClr val="FFFFFF"/>
                </a:solidFill>
              </a:rPr>
              <a:t>구조 설계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83AC1DD-6F6F-4D39-8E71-7F3294F574CD}"/>
              </a:ext>
            </a:extLst>
          </p:cNvPr>
          <p:cNvSpPr/>
          <p:nvPr/>
        </p:nvSpPr>
        <p:spPr>
          <a:xfrm>
            <a:off x="3098032" y="439615"/>
            <a:ext cx="5978769" cy="59787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35B4A-60E2-42E7-8C99-264F7D1A6F1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030951-C612-4D70-BE2A-1454A43D23A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028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1A17D6-408A-482B-93A2-00E40B8D322E}"/>
              </a:ext>
            </a:extLst>
          </p:cNvPr>
          <p:cNvSpPr txBox="1"/>
          <p:nvPr/>
        </p:nvSpPr>
        <p:spPr>
          <a:xfrm>
            <a:off x="660400" y="138935"/>
            <a:ext cx="3836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구조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61E596-8BF2-4163-9BF7-127E0AFABB72}"/>
              </a:ext>
            </a:extLst>
          </p:cNvPr>
          <p:cNvSpPr txBox="1"/>
          <p:nvPr/>
        </p:nvSpPr>
        <p:spPr>
          <a:xfrm>
            <a:off x="660400" y="69497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구성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09862A-E49E-4464-B974-416A3E9C718B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4AD332E-88EB-4F43-9030-3ED55D5908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29BE3EF9-AA0E-495C-8E28-4FAF4BB59B45}"/>
              </a:ext>
            </a:extLst>
          </p:cNvPr>
          <p:cNvGrpSpPr/>
          <p:nvPr/>
        </p:nvGrpSpPr>
        <p:grpSpPr>
          <a:xfrm>
            <a:off x="10422932" y="2238625"/>
            <a:ext cx="1314704" cy="3472745"/>
            <a:chOff x="9662597" y="2477831"/>
            <a:chExt cx="1314704" cy="330628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BDC02E8-B39A-4891-B3F3-E3B242A0DA01}"/>
                </a:ext>
              </a:extLst>
            </p:cNvPr>
            <p:cNvSpPr/>
            <p:nvPr/>
          </p:nvSpPr>
          <p:spPr>
            <a:xfrm>
              <a:off x="9662597" y="2601244"/>
              <a:ext cx="1314704" cy="31828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496A097-C3B1-4EE9-B1B7-2E744EB7D2F7}"/>
                </a:ext>
              </a:extLst>
            </p:cNvPr>
            <p:cNvSpPr/>
            <p:nvPr/>
          </p:nvSpPr>
          <p:spPr>
            <a:xfrm>
              <a:off x="9781033" y="2477831"/>
              <a:ext cx="1077830" cy="246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사이드 메뉴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CAEF12F-D50C-4B9F-9F40-2E9EDDBAAF28}"/>
                </a:ext>
              </a:extLst>
            </p:cNvPr>
            <p:cNvSpPr/>
            <p:nvPr/>
          </p:nvSpPr>
          <p:spPr>
            <a:xfrm>
              <a:off x="9875954" y="2882761"/>
              <a:ext cx="887986" cy="3371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rgbClr val="00608A"/>
                  </a:solidFill>
                </a:rPr>
                <a:t>메인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2F3A44B-5652-49B8-8E40-97C907FD192F}"/>
                </a:ext>
              </a:extLst>
            </p:cNvPr>
            <p:cNvSpPr/>
            <p:nvPr/>
          </p:nvSpPr>
          <p:spPr>
            <a:xfrm>
              <a:off x="9870154" y="3340058"/>
              <a:ext cx="887986" cy="3371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150" dirty="0">
                  <a:solidFill>
                    <a:srgbClr val="00608A"/>
                  </a:solidFill>
                </a:rPr>
                <a:t>K-POP</a:t>
              </a:r>
              <a:endParaRPr lang="ko-KR" altLang="en-US" sz="1400" spc="-150" dirty="0">
                <a:solidFill>
                  <a:srgbClr val="00608A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3AEAFEE-3781-4EE3-9C65-089380DA4C1E}"/>
                </a:ext>
              </a:extLst>
            </p:cNvPr>
            <p:cNvSpPr/>
            <p:nvPr/>
          </p:nvSpPr>
          <p:spPr>
            <a:xfrm>
              <a:off x="9867254" y="4254652"/>
              <a:ext cx="887986" cy="3371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rgbClr val="00608A"/>
                  </a:solidFill>
                </a:rPr>
                <a:t>스토어</a:t>
              </a:r>
              <a:endParaRPr lang="ko-KR" altLang="en-US" sz="1400" spc="-150" dirty="0">
                <a:solidFill>
                  <a:srgbClr val="00608A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3C22D49-2BEA-4EE9-82D6-559A266135A4}"/>
                </a:ext>
              </a:extLst>
            </p:cNvPr>
            <p:cNvSpPr/>
            <p:nvPr/>
          </p:nvSpPr>
          <p:spPr>
            <a:xfrm>
              <a:off x="9868704" y="4711949"/>
              <a:ext cx="887986" cy="3371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로그인</a:t>
              </a:r>
              <a:endPara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B567D50-49BE-444F-878C-53873A033EE2}"/>
                </a:ext>
              </a:extLst>
            </p:cNvPr>
            <p:cNvSpPr/>
            <p:nvPr/>
          </p:nvSpPr>
          <p:spPr>
            <a:xfrm>
              <a:off x="9870154" y="5169248"/>
              <a:ext cx="887986" cy="3371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회원가입</a:t>
              </a:r>
              <a:endPara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17C188F-A5B5-471B-8DBC-17389DC75AE5}"/>
                </a:ext>
              </a:extLst>
            </p:cNvPr>
            <p:cNvSpPr/>
            <p:nvPr/>
          </p:nvSpPr>
          <p:spPr>
            <a:xfrm>
              <a:off x="9867254" y="3797355"/>
              <a:ext cx="887986" cy="3371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rgbClr val="00608A"/>
                  </a:solidFill>
                </a:rPr>
                <a:t>게시판</a:t>
              </a:r>
              <a:endParaRPr lang="ko-KR" altLang="en-US" sz="1400" spc="-150" dirty="0">
                <a:solidFill>
                  <a:srgbClr val="00608A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1B8E28-9CA5-4F10-9712-EA5D52E30542}"/>
              </a:ext>
            </a:extLst>
          </p:cNvPr>
          <p:cNvGrpSpPr/>
          <p:nvPr/>
        </p:nvGrpSpPr>
        <p:grpSpPr>
          <a:xfrm>
            <a:off x="4656821" y="2238626"/>
            <a:ext cx="2859699" cy="1416992"/>
            <a:chOff x="4681882" y="1669561"/>
            <a:chExt cx="2859699" cy="1416992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002262A9-0FA6-484D-BB45-993F1569384A}"/>
                </a:ext>
              </a:extLst>
            </p:cNvPr>
            <p:cNvSpPr/>
            <p:nvPr/>
          </p:nvSpPr>
          <p:spPr>
            <a:xfrm>
              <a:off x="4681882" y="2636452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뮤직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비디오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9F852E1-4BF5-404A-905D-6759E19C8916}"/>
                </a:ext>
              </a:extLst>
            </p:cNvPr>
            <p:cNvSpPr/>
            <p:nvPr/>
          </p:nvSpPr>
          <p:spPr>
            <a:xfrm>
              <a:off x="5744795" y="2636454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앨범</a:t>
              </a:r>
              <a:endParaRPr lang="ko-KR" alt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50BF881-ECED-4D44-9E95-624125D5EC49}"/>
                </a:ext>
              </a:extLst>
            </p:cNvPr>
            <p:cNvSpPr/>
            <p:nvPr/>
          </p:nvSpPr>
          <p:spPr>
            <a:xfrm>
              <a:off x="6807708" y="2636453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응원 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메세지</a:t>
              </a:r>
              <a:endParaRPr lang="ko-KR" alt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2CDC242-B65E-4B4C-A320-1418E9BA3CEB}"/>
                </a:ext>
              </a:extLst>
            </p:cNvPr>
            <p:cNvSpPr/>
            <p:nvPr/>
          </p:nvSpPr>
          <p:spPr>
            <a:xfrm>
              <a:off x="5744794" y="1669561"/>
              <a:ext cx="733873" cy="45009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pc="-150" dirty="0">
                  <a:solidFill>
                    <a:srgbClr val="00608A"/>
                  </a:solidFill>
                </a:rPr>
                <a:t>메인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826A8A37-C0D5-4A6E-9EC8-94D19F5843B1}"/>
                </a:ext>
              </a:extLst>
            </p:cNvPr>
            <p:cNvCxnSpPr>
              <a:stCxn id="54" idx="2"/>
              <a:endCxn id="38" idx="0"/>
            </p:cNvCxnSpPr>
            <p:nvPr/>
          </p:nvCxnSpPr>
          <p:spPr>
            <a:xfrm rot="16200000" flipH="1">
              <a:off x="5853334" y="2378056"/>
              <a:ext cx="516794" cy="1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27FF94DA-1552-438A-90CF-68DCBBF2BEB8}"/>
                </a:ext>
              </a:extLst>
            </p:cNvPr>
            <p:cNvCxnSpPr>
              <a:cxnSpLocks/>
              <a:stCxn id="54" idx="2"/>
              <a:endCxn id="39" idx="0"/>
            </p:cNvCxnSpPr>
            <p:nvPr/>
          </p:nvCxnSpPr>
          <p:spPr>
            <a:xfrm rot="16200000" flipH="1">
              <a:off x="6384792" y="1846599"/>
              <a:ext cx="516793" cy="1062914"/>
            </a:xfrm>
            <a:prstGeom prst="bentConnector3">
              <a:avLst/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E3FD91AF-25AC-4520-8C55-30D8EDA295C4}"/>
                </a:ext>
              </a:extLst>
            </p:cNvPr>
            <p:cNvCxnSpPr>
              <a:cxnSpLocks/>
              <a:stCxn id="54" idx="2"/>
              <a:endCxn id="37" idx="0"/>
            </p:cNvCxnSpPr>
            <p:nvPr/>
          </p:nvCxnSpPr>
          <p:spPr>
            <a:xfrm rot="5400000">
              <a:off x="5321879" y="1846600"/>
              <a:ext cx="516792" cy="10629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C4A1B39-9054-451B-B214-8FAD857E0940}"/>
              </a:ext>
            </a:extLst>
          </p:cNvPr>
          <p:cNvGrpSpPr/>
          <p:nvPr/>
        </p:nvGrpSpPr>
        <p:grpSpPr>
          <a:xfrm>
            <a:off x="1423900" y="4268419"/>
            <a:ext cx="3508514" cy="1452718"/>
            <a:chOff x="1046445" y="2636452"/>
            <a:chExt cx="3508514" cy="1452718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8D2820A-CF8B-4245-8400-4B28D16365C0}"/>
                </a:ext>
              </a:extLst>
            </p:cNvPr>
            <p:cNvSpPr/>
            <p:nvPr/>
          </p:nvSpPr>
          <p:spPr>
            <a:xfrm>
              <a:off x="2422309" y="2636452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150" dirty="0">
                  <a:solidFill>
                    <a:srgbClr val="00608A"/>
                  </a:solidFill>
                </a:rPr>
                <a:t>K-POP</a:t>
              </a:r>
              <a:endParaRPr lang="ko-KR" altLang="en-US" sz="1200" spc="-150" dirty="0">
                <a:solidFill>
                  <a:srgbClr val="00608A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511B1845-0587-4B32-A105-07948FCC577B}"/>
                </a:ext>
              </a:extLst>
            </p:cNvPr>
            <p:cNvSpPr/>
            <p:nvPr/>
          </p:nvSpPr>
          <p:spPr>
            <a:xfrm>
              <a:off x="1975248" y="3629308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앨범</a:t>
              </a:r>
              <a:endParaRPr lang="ko-KR" alt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D7D27D8-E4A1-4906-A092-9D87EDC1F400}"/>
                </a:ext>
              </a:extLst>
            </p:cNvPr>
            <p:cNvSpPr/>
            <p:nvPr/>
          </p:nvSpPr>
          <p:spPr>
            <a:xfrm>
              <a:off x="2898167" y="3629307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뮤직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비디오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ADC3BB17-1BF1-4B1B-8E7D-5B01A9F076AA}"/>
                </a:ext>
              </a:extLst>
            </p:cNvPr>
            <p:cNvSpPr/>
            <p:nvPr/>
          </p:nvSpPr>
          <p:spPr>
            <a:xfrm>
              <a:off x="3821086" y="3639071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가수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소개</a:t>
              </a:r>
            </a:p>
          </p:txBody>
        </p: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8AD89C83-8512-468C-A611-37F20B24F2DB}"/>
                </a:ext>
              </a:extLst>
            </p:cNvPr>
            <p:cNvCxnSpPr>
              <a:cxnSpLocks/>
              <a:stCxn id="60" idx="2"/>
              <a:endCxn id="66" idx="0"/>
            </p:cNvCxnSpPr>
            <p:nvPr/>
          </p:nvCxnSpPr>
          <p:spPr>
            <a:xfrm rot="16200000" flipH="1">
              <a:off x="3212374" y="2663422"/>
              <a:ext cx="552520" cy="13987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5D92DAC2-6556-4ECE-99B9-601B2AFFF44C}"/>
                </a:ext>
              </a:extLst>
            </p:cNvPr>
            <p:cNvCxnSpPr>
              <a:cxnSpLocks/>
              <a:stCxn id="60" idx="2"/>
              <a:endCxn id="63" idx="0"/>
            </p:cNvCxnSpPr>
            <p:nvPr/>
          </p:nvCxnSpPr>
          <p:spPr>
            <a:xfrm rot="16200000" flipH="1">
              <a:off x="2755797" y="3120000"/>
              <a:ext cx="542756" cy="475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E22AA94F-D62B-41AD-9B36-A528FEE3F8C0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>
            <a:xfrm rot="5400000">
              <a:off x="2294338" y="3134399"/>
              <a:ext cx="542757" cy="4470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83C8F7D5-ED3B-4ABF-AC5E-344DF7AF790B}"/>
                </a:ext>
              </a:extLst>
            </p:cNvPr>
            <p:cNvSpPr/>
            <p:nvPr/>
          </p:nvSpPr>
          <p:spPr>
            <a:xfrm>
              <a:off x="1046445" y="3629306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K-POP</a:t>
              </a:r>
              <a:br>
                <a:rPr lang="en-US" altLang="ko-KR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소식</a:t>
              </a:r>
            </a:p>
          </p:txBody>
        </p: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8B8D846D-105B-4D74-B401-ABA2CDCCDDFF}"/>
                </a:ext>
              </a:extLst>
            </p:cNvPr>
            <p:cNvCxnSpPr>
              <a:cxnSpLocks/>
              <a:stCxn id="60" idx="2"/>
              <a:endCxn id="82" idx="0"/>
            </p:cNvCxnSpPr>
            <p:nvPr/>
          </p:nvCxnSpPr>
          <p:spPr>
            <a:xfrm rot="5400000">
              <a:off x="1829937" y="2669996"/>
              <a:ext cx="542755" cy="1375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60FA221-38CC-4E48-8D13-842C079500F0}"/>
              </a:ext>
            </a:extLst>
          </p:cNvPr>
          <p:cNvGrpSpPr/>
          <p:nvPr/>
        </p:nvGrpSpPr>
        <p:grpSpPr>
          <a:xfrm>
            <a:off x="698074" y="1472445"/>
            <a:ext cx="1893589" cy="667256"/>
            <a:chOff x="5384289" y="5943602"/>
            <a:chExt cx="1893589" cy="66725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42CB9AB-FA46-4425-805E-A8DB4091BABD}"/>
                </a:ext>
              </a:extLst>
            </p:cNvPr>
            <p:cNvGrpSpPr/>
            <p:nvPr/>
          </p:nvGrpSpPr>
          <p:grpSpPr>
            <a:xfrm>
              <a:off x="5384289" y="5943602"/>
              <a:ext cx="1893589" cy="667256"/>
              <a:chOff x="5384289" y="5943602"/>
              <a:chExt cx="1893589" cy="667256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44F7AE78-F908-45DC-A79B-3DE61F7E033A}"/>
                  </a:ext>
                </a:extLst>
              </p:cNvPr>
              <p:cNvSpPr/>
              <p:nvPr/>
            </p:nvSpPr>
            <p:spPr>
              <a:xfrm>
                <a:off x="5384289" y="5943602"/>
                <a:ext cx="1893589" cy="6672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7D653DB7-8AB3-49F9-9A62-C07D5EC85F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3492" y="6153014"/>
                <a:ext cx="4611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E7FB76-84FC-441F-9C2B-663FA03B5D5E}"/>
                  </a:ext>
                </a:extLst>
              </p:cNvPr>
              <p:cNvSpPr txBox="1"/>
              <p:nvPr/>
            </p:nvSpPr>
            <p:spPr>
              <a:xfrm>
                <a:off x="6154856" y="6029123"/>
                <a:ext cx="510923" cy="223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링크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5EDE81-45F2-4C33-8280-782AF2B300EC}"/>
                  </a:ext>
                </a:extLst>
              </p:cNvPr>
              <p:cNvSpPr txBox="1"/>
              <p:nvPr/>
            </p:nvSpPr>
            <p:spPr>
              <a:xfrm>
                <a:off x="6155001" y="6306575"/>
                <a:ext cx="1019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/>
                  <a:t>포함 컨텐츠</a:t>
                </a:r>
                <a:endParaRPr lang="ko-KR" altLang="en-US" sz="1200" dirty="0"/>
              </a:p>
            </p:txBody>
          </p:sp>
        </p:grp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35C9475-3BD4-43F3-8DDA-92B1687D4631}"/>
                </a:ext>
              </a:extLst>
            </p:cNvPr>
            <p:cNvCxnSpPr/>
            <p:nvPr/>
          </p:nvCxnSpPr>
          <p:spPr>
            <a:xfrm>
              <a:off x="5572154" y="6447456"/>
              <a:ext cx="46111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0AC90DE-7E3A-4953-AB8F-EC96E12502C0}"/>
              </a:ext>
            </a:extLst>
          </p:cNvPr>
          <p:cNvGrpSpPr/>
          <p:nvPr/>
        </p:nvGrpSpPr>
        <p:grpSpPr>
          <a:xfrm>
            <a:off x="5245103" y="4247820"/>
            <a:ext cx="1671095" cy="1451447"/>
            <a:chOff x="1729323" y="3636732"/>
            <a:chExt cx="1671095" cy="1451447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700C989C-962C-4486-837D-D7B42FD4CEDE}"/>
                </a:ext>
              </a:extLst>
            </p:cNvPr>
            <p:cNvSpPr/>
            <p:nvPr/>
          </p:nvSpPr>
          <p:spPr>
            <a:xfrm>
              <a:off x="2199080" y="3636732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rgbClr val="00608A"/>
                  </a:solidFill>
                </a:rPr>
                <a:t>게시판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C53F8F54-780F-422A-B98D-DD6085D88D2A}"/>
                </a:ext>
              </a:extLst>
            </p:cNvPr>
            <p:cNvSpPr/>
            <p:nvPr/>
          </p:nvSpPr>
          <p:spPr>
            <a:xfrm>
              <a:off x="1729323" y="4638080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자유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301D0959-C6B6-45B6-838D-5F38E84B95D4}"/>
                </a:ext>
              </a:extLst>
            </p:cNvPr>
            <p:cNvCxnSpPr>
              <a:cxnSpLocks/>
              <a:stCxn id="90" idx="2"/>
              <a:endCxn id="98" idx="0"/>
            </p:cNvCxnSpPr>
            <p:nvPr/>
          </p:nvCxnSpPr>
          <p:spPr>
            <a:xfrm rot="5400000">
              <a:off x="2055515" y="4127577"/>
              <a:ext cx="551249" cy="4697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F0EF1921-5DE4-4CCF-8070-EC7590A0E566}"/>
                </a:ext>
              </a:extLst>
            </p:cNvPr>
            <p:cNvSpPr/>
            <p:nvPr/>
          </p:nvSpPr>
          <p:spPr>
            <a:xfrm>
              <a:off x="2666545" y="4638079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내가</a:t>
              </a:r>
              <a:r>
                <a:rPr lang="en-US" altLang="ko-KR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쓴 글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55" name="연결선: 꺾임 154">
              <a:extLst>
                <a:ext uri="{FF2B5EF4-FFF2-40B4-BE49-F238E27FC236}">
                  <a16:creationId xmlns:a16="http://schemas.microsoft.com/office/drawing/2014/main" id="{63B7254E-AC4F-4387-90D3-75E6F448F1D2}"/>
                </a:ext>
              </a:extLst>
            </p:cNvPr>
            <p:cNvCxnSpPr>
              <a:cxnSpLocks/>
              <a:stCxn id="90" idx="2"/>
              <a:endCxn id="153" idx="0"/>
            </p:cNvCxnSpPr>
            <p:nvPr/>
          </p:nvCxnSpPr>
          <p:spPr>
            <a:xfrm rot="16200000" flipH="1">
              <a:off x="2524125" y="4128722"/>
              <a:ext cx="551248" cy="4674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12D8B77-E172-491E-835E-6C4A3FCCB8A6}"/>
              </a:ext>
            </a:extLst>
          </p:cNvPr>
          <p:cNvGrpSpPr/>
          <p:nvPr/>
        </p:nvGrpSpPr>
        <p:grpSpPr>
          <a:xfrm>
            <a:off x="7228888" y="4253354"/>
            <a:ext cx="2614609" cy="1460978"/>
            <a:chOff x="8726649" y="3883473"/>
            <a:chExt cx="2614609" cy="1460978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EC806156-A115-404E-89B3-080BF6806193}"/>
                </a:ext>
              </a:extLst>
            </p:cNvPr>
            <p:cNvSpPr/>
            <p:nvPr/>
          </p:nvSpPr>
          <p:spPr>
            <a:xfrm>
              <a:off x="9665902" y="3883473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6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rgbClr val="00608A"/>
                  </a:solidFill>
                </a:rPr>
                <a:t>스토어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0312405B-AA8F-44C3-8ED0-C63191E6AEC6}"/>
                </a:ext>
              </a:extLst>
            </p:cNvPr>
            <p:cNvSpPr/>
            <p:nvPr/>
          </p:nvSpPr>
          <p:spPr>
            <a:xfrm>
              <a:off x="8726649" y="4894352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굿즈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판매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B123B6DF-B3B7-4EF4-8062-F0A8BD5EF19B}"/>
                </a:ext>
              </a:extLst>
            </p:cNvPr>
            <p:cNvCxnSpPr>
              <a:cxnSpLocks/>
              <a:stCxn id="110" idx="2"/>
              <a:endCxn id="114" idx="0"/>
            </p:cNvCxnSpPr>
            <p:nvPr/>
          </p:nvCxnSpPr>
          <p:spPr>
            <a:xfrm rot="5400000">
              <a:off x="9282823" y="4144336"/>
              <a:ext cx="560780" cy="9392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43AFA9CB-F7E3-4AE7-896B-B25701F6DBCE}"/>
                </a:ext>
              </a:extLst>
            </p:cNvPr>
            <p:cNvSpPr/>
            <p:nvPr/>
          </p:nvSpPr>
          <p:spPr>
            <a:xfrm>
              <a:off x="9667017" y="4894352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장바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구니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21518ABB-7733-481B-82D4-10B8BDEB922F}"/>
                </a:ext>
              </a:extLst>
            </p:cNvPr>
            <p:cNvSpPr/>
            <p:nvPr/>
          </p:nvSpPr>
          <p:spPr>
            <a:xfrm>
              <a:off x="10607385" y="4894352"/>
              <a:ext cx="733873" cy="4500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구매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내역</a:t>
              </a:r>
              <a:endPara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368D424C-7375-44E8-9702-4806045B51D1}"/>
                </a:ext>
              </a:extLst>
            </p:cNvPr>
            <p:cNvCxnSpPr>
              <a:cxnSpLocks/>
              <a:stCxn id="110" idx="2"/>
              <a:endCxn id="144" idx="0"/>
            </p:cNvCxnSpPr>
            <p:nvPr/>
          </p:nvCxnSpPr>
          <p:spPr>
            <a:xfrm rot="16200000" flipH="1">
              <a:off x="9753006" y="4613404"/>
              <a:ext cx="560780" cy="11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연결선: 꺾임 149">
              <a:extLst>
                <a:ext uri="{FF2B5EF4-FFF2-40B4-BE49-F238E27FC236}">
                  <a16:creationId xmlns:a16="http://schemas.microsoft.com/office/drawing/2014/main" id="{D51F953E-16F0-4962-A186-901258F05CAD}"/>
                </a:ext>
              </a:extLst>
            </p:cNvPr>
            <p:cNvCxnSpPr>
              <a:cxnSpLocks/>
              <a:stCxn id="110" idx="2"/>
              <a:endCxn id="145" idx="0"/>
            </p:cNvCxnSpPr>
            <p:nvPr/>
          </p:nvCxnSpPr>
          <p:spPr>
            <a:xfrm rot="16200000" flipH="1">
              <a:off x="10223190" y="4143220"/>
              <a:ext cx="560780" cy="9414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97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35B4A-60E2-42E7-8C99-264F7D1A6F1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030951-C612-4D70-BE2A-1454A43D23A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028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1A17D6-408A-482B-93A2-00E40B8D322E}"/>
              </a:ext>
            </a:extLst>
          </p:cNvPr>
          <p:cNvSpPr txBox="1"/>
          <p:nvPr/>
        </p:nvSpPr>
        <p:spPr>
          <a:xfrm>
            <a:off x="660400" y="138935"/>
            <a:ext cx="3836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구조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61E596-8BF2-4163-9BF7-127E0AFABB72}"/>
              </a:ext>
            </a:extLst>
          </p:cNvPr>
          <p:cNvSpPr txBox="1"/>
          <p:nvPr/>
        </p:nvSpPr>
        <p:spPr>
          <a:xfrm>
            <a:off x="660400" y="694970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09862A-E49E-4464-B974-416A3E9C718B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4AD332E-88EB-4F43-9030-3ED55D5908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4596485-162C-40D5-A7FF-A091B2E23BF5}"/>
              </a:ext>
            </a:extLst>
          </p:cNvPr>
          <p:cNvGrpSpPr/>
          <p:nvPr/>
        </p:nvGrpSpPr>
        <p:grpSpPr>
          <a:xfrm>
            <a:off x="2862001" y="2155589"/>
            <a:ext cx="6467998" cy="4086946"/>
            <a:chOff x="3412165" y="2099187"/>
            <a:chExt cx="6467998" cy="408694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5B08C63-2C04-40B3-A51F-62F02EAF0BF3}"/>
                </a:ext>
              </a:extLst>
            </p:cNvPr>
            <p:cNvSpPr/>
            <p:nvPr/>
          </p:nvSpPr>
          <p:spPr>
            <a:xfrm>
              <a:off x="3412165" y="4693097"/>
              <a:ext cx="1493036" cy="14930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ea typeface="+mj-ea"/>
                </a:rPr>
                <a:t>Model</a:t>
              </a:r>
              <a:endParaRPr lang="ko-KR" altLang="en-US" sz="2000" b="1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227B915-7BDA-4100-9119-67EE95D1D70B}"/>
                </a:ext>
              </a:extLst>
            </p:cNvPr>
            <p:cNvSpPr/>
            <p:nvPr/>
          </p:nvSpPr>
          <p:spPr>
            <a:xfrm>
              <a:off x="5349482" y="2099187"/>
              <a:ext cx="1493036" cy="14930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View</a:t>
              </a:r>
              <a:endParaRPr lang="ko-KR" altLang="en-US" sz="1200" b="1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9E62415-CBAD-453B-97C4-7FA2B529DF20}"/>
                </a:ext>
              </a:extLst>
            </p:cNvPr>
            <p:cNvSpPr/>
            <p:nvPr/>
          </p:nvSpPr>
          <p:spPr>
            <a:xfrm>
              <a:off x="7290181" y="4693097"/>
              <a:ext cx="1493036" cy="149303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/>
                <a:t>Control</a:t>
              </a:r>
              <a:endParaRPr lang="ko-KR" altLang="en-US" sz="1900" b="1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C0E9584-8680-46E6-8EEB-6C3B504F1403}"/>
                </a:ext>
              </a:extLst>
            </p:cNvPr>
            <p:cNvCxnSpPr>
              <a:stCxn id="28" idx="7"/>
              <a:endCxn id="29" idx="3"/>
            </p:cNvCxnSpPr>
            <p:nvPr/>
          </p:nvCxnSpPr>
          <p:spPr>
            <a:xfrm flipV="1">
              <a:off x="4686551" y="3373573"/>
              <a:ext cx="881581" cy="153817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E42B668-3EF9-4E88-B133-2571E6E0088F}"/>
                </a:ext>
              </a:extLst>
            </p:cNvPr>
            <p:cNvCxnSpPr>
              <a:cxnSpLocks/>
              <a:stCxn id="29" idx="5"/>
              <a:endCxn id="30" idx="1"/>
            </p:cNvCxnSpPr>
            <p:nvPr/>
          </p:nvCxnSpPr>
          <p:spPr>
            <a:xfrm>
              <a:off x="6623868" y="3373573"/>
              <a:ext cx="884963" cy="153817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98C499A3-A6DC-4CD8-AA84-FD19E833F10A}"/>
                </a:ext>
              </a:extLst>
            </p:cNvPr>
            <p:cNvCxnSpPr>
              <a:cxnSpLocks/>
              <a:stCxn id="30" idx="2"/>
              <a:endCxn id="28" idx="6"/>
            </p:cNvCxnSpPr>
            <p:nvPr/>
          </p:nvCxnSpPr>
          <p:spPr>
            <a:xfrm flipH="1">
              <a:off x="4905201" y="5439615"/>
              <a:ext cx="2384980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6F2F4D2-D873-4966-BC9F-B605280FEA42}"/>
                </a:ext>
              </a:extLst>
            </p:cNvPr>
            <p:cNvSpPr/>
            <p:nvPr/>
          </p:nvSpPr>
          <p:spPr>
            <a:xfrm>
              <a:off x="8387127" y="2099187"/>
              <a:ext cx="1493036" cy="149303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ea typeface="+mj-ea"/>
                </a:rPr>
                <a:t>user</a:t>
              </a:r>
              <a:endParaRPr lang="ko-KR" altLang="en-US" sz="2000" b="1" dirty="0">
                <a:solidFill>
                  <a:schemeClr val="bg1"/>
                </a:solidFill>
                <a:ea typeface="+mj-ea"/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B8BCEAC-6B85-48F5-A128-E377278A5109}"/>
                </a:ext>
              </a:extLst>
            </p:cNvPr>
            <p:cNvCxnSpPr>
              <a:cxnSpLocks/>
              <a:stCxn id="29" idx="6"/>
              <a:endCxn id="55" idx="2"/>
            </p:cNvCxnSpPr>
            <p:nvPr/>
          </p:nvCxnSpPr>
          <p:spPr>
            <a:xfrm>
              <a:off x="6842518" y="2845705"/>
              <a:ext cx="1544609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D1F5C25-89CC-4AA8-9B2A-9F48EC4E4F30}"/>
                </a:ext>
              </a:extLst>
            </p:cNvPr>
            <p:cNvCxnSpPr>
              <a:cxnSpLocks/>
              <a:stCxn id="55" idx="4"/>
              <a:endCxn id="30" idx="7"/>
            </p:cNvCxnSpPr>
            <p:nvPr/>
          </p:nvCxnSpPr>
          <p:spPr>
            <a:xfrm flipH="1">
              <a:off x="8564567" y="3592223"/>
              <a:ext cx="569078" cy="131952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DA6A427-F896-4068-8EC6-EE7E41B41358}"/>
              </a:ext>
            </a:extLst>
          </p:cNvPr>
          <p:cNvSpPr/>
          <p:nvPr/>
        </p:nvSpPr>
        <p:spPr>
          <a:xfrm>
            <a:off x="1610062" y="5136941"/>
            <a:ext cx="887312" cy="7181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DB,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변수 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A303948-E5A9-407B-8CB0-D44DDD668434}"/>
              </a:ext>
            </a:extLst>
          </p:cNvPr>
          <p:cNvSpPr/>
          <p:nvPr/>
        </p:nvSpPr>
        <p:spPr>
          <a:xfrm>
            <a:off x="3306282" y="2529451"/>
            <a:ext cx="1191074" cy="7829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인터페이스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0E78CD5F-ACD9-47E4-B20A-0208797F322A}"/>
              </a:ext>
            </a:extLst>
          </p:cNvPr>
          <p:cNvSpPr/>
          <p:nvPr/>
        </p:nvSpPr>
        <p:spPr>
          <a:xfrm>
            <a:off x="8462066" y="5136940"/>
            <a:ext cx="1988220" cy="8224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입출력에 대한 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이벤트 처리</a:t>
            </a:r>
          </a:p>
        </p:txBody>
      </p:sp>
    </p:spTree>
    <p:extLst>
      <p:ext uri="{BB962C8B-B14F-4D97-AF65-F5344CB8AC3E}">
        <p14:creationId xmlns:p14="http://schemas.microsoft.com/office/powerpoint/2010/main" val="95930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35B4A-60E2-42E7-8C99-264F7D1A6F1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solidFill>
            <a:srgbClr val="0F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030951-C612-4D70-BE2A-1454A43D23A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rgbClr val="028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1A17D6-408A-482B-93A2-00E40B8D322E}"/>
              </a:ext>
            </a:extLst>
          </p:cNvPr>
          <p:cNvSpPr txBox="1"/>
          <p:nvPr/>
        </p:nvSpPr>
        <p:spPr>
          <a:xfrm>
            <a:off x="660400" y="138935"/>
            <a:ext cx="38369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구조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61E596-8BF2-4163-9BF7-127E0AFABB72}"/>
              </a:ext>
            </a:extLst>
          </p:cNvPr>
          <p:cNvSpPr txBox="1"/>
          <p:nvPr/>
        </p:nvSpPr>
        <p:spPr>
          <a:xfrm>
            <a:off x="660400" y="694970"/>
            <a:ext cx="1122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다이어그램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09862A-E49E-4464-B974-416A3E9C718B}"/>
              </a:ext>
            </a:extLst>
          </p:cNvPr>
          <p:cNvSpPr txBox="1"/>
          <p:nvPr/>
        </p:nvSpPr>
        <p:spPr>
          <a:xfrm>
            <a:off x="111760" y="81617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4AD332E-88EB-4F43-9030-3ED55D5908D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430EB60-930F-4140-9698-56B2776C22CA}"/>
              </a:ext>
            </a:extLst>
          </p:cNvPr>
          <p:cNvGrpSpPr/>
          <p:nvPr/>
        </p:nvGrpSpPr>
        <p:grpSpPr>
          <a:xfrm>
            <a:off x="2062818" y="2976358"/>
            <a:ext cx="1328056" cy="1860552"/>
            <a:chOff x="1219201" y="1909012"/>
            <a:chExt cx="1973180" cy="186055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F16F6D-C768-41CA-9F9F-DDE897DA56F4}"/>
                </a:ext>
              </a:extLst>
            </p:cNvPr>
            <p:cNvSpPr/>
            <p:nvPr/>
          </p:nvSpPr>
          <p:spPr>
            <a:xfrm>
              <a:off x="1219201" y="1909012"/>
              <a:ext cx="1973180" cy="29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회원 정보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9FBF0C-7D40-4550-81D3-2B46F33DDDDA}"/>
                </a:ext>
              </a:extLst>
            </p:cNvPr>
            <p:cNvSpPr/>
            <p:nvPr/>
          </p:nvSpPr>
          <p:spPr>
            <a:xfrm>
              <a:off x="1219201" y="2202184"/>
              <a:ext cx="1973180" cy="1567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[PK]</a:t>
              </a: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비밀번호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이름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닉네임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[UNIQUE]</a:t>
              </a: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이메일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주소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연락처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D7EEEA6-6520-4684-9755-2136F06798AA}"/>
              </a:ext>
            </a:extLst>
          </p:cNvPr>
          <p:cNvGrpSpPr/>
          <p:nvPr/>
        </p:nvGrpSpPr>
        <p:grpSpPr>
          <a:xfrm>
            <a:off x="5453602" y="1520781"/>
            <a:ext cx="1089228" cy="1539661"/>
            <a:chOff x="1219200" y="1909012"/>
            <a:chExt cx="1973181" cy="1539661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DB2D342-D8AC-4953-B3F9-1C879647E284}"/>
                </a:ext>
              </a:extLst>
            </p:cNvPr>
            <p:cNvSpPr/>
            <p:nvPr/>
          </p:nvSpPr>
          <p:spPr>
            <a:xfrm>
              <a:off x="1219201" y="1909012"/>
              <a:ext cx="1973180" cy="293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게시판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D430B07-915C-457B-A6F0-CB2738BB647B}"/>
                </a:ext>
              </a:extLst>
            </p:cNvPr>
            <p:cNvSpPr/>
            <p:nvPr/>
          </p:nvSpPr>
          <p:spPr>
            <a:xfrm>
              <a:off x="1219200" y="2202021"/>
              <a:ext cx="1973179" cy="1246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닉네임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[FK]</a:t>
              </a: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내용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이미지이름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조회수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좋아요 수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생성 일시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FEABE57-6519-45A7-9BA6-35C4DDE47B17}"/>
              </a:ext>
            </a:extLst>
          </p:cNvPr>
          <p:cNvGrpSpPr/>
          <p:nvPr/>
        </p:nvGrpSpPr>
        <p:grpSpPr>
          <a:xfrm>
            <a:off x="5453602" y="3283941"/>
            <a:ext cx="1073677" cy="1014145"/>
            <a:chOff x="1219200" y="1909012"/>
            <a:chExt cx="1973181" cy="101414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98022DE-326D-4E66-AC49-19CC0C8DC9DD}"/>
                </a:ext>
              </a:extLst>
            </p:cNvPr>
            <p:cNvSpPr/>
            <p:nvPr/>
          </p:nvSpPr>
          <p:spPr>
            <a:xfrm>
              <a:off x="1219202" y="1909012"/>
              <a:ext cx="1973179" cy="293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댓글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61DD452-EADA-4BBA-BAE1-21B7E9311CE4}"/>
                </a:ext>
              </a:extLst>
            </p:cNvPr>
            <p:cNvSpPr/>
            <p:nvPr/>
          </p:nvSpPr>
          <p:spPr>
            <a:xfrm>
              <a:off x="1219200" y="2202021"/>
              <a:ext cx="1973179" cy="721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닉네임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[FK]</a:t>
              </a: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내용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생성 일시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BF9DFB0-DBB8-404A-9A0F-3041E0720AFE}"/>
              </a:ext>
            </a:extLst>
          </p:cNvPr>
          <p:cNvGrpSpPr/>
          <p:nvPr/>
        </p:nvGrpSpPr>
        <p:grpSpPr>
          <a:xfrm>
            <a:off x="8321210" y="2976358"/>
            <a:ext cx="1328056" cy="1045137"/>
            <a:chOff x="1219200" y="1909012"/>
            <a:chExt cx="1973181" cy="1045137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C97CFE2-B926-4723-B513-46309D5570EF}"/>
                </a:ext>
              </a:extLst>
            </p:cNvPr>
            <p:cNvSpPr/>
            <p:nvPr/>
          </p:nvSpPr>
          <p:spPr>
            <a:xfrm>
              <a:off x="1219201" y="1909012"/>
              <a:ext cx="1973180" cy="293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상품 정보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754657-C229-4973-9712-A3F6A68C5108}"/>
                </a:ext>
              </a:extLst>
            </p:cNvPr>
            <p:cNvSpPr/>
            <p:nvPr/>
          </p:nvSpPr>
          <p:spPr>
            <a:xfrm>
              <a:off x="1219200" y="2202021"/>
              <a:ext cx="1973180" cy="7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 번호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[PK]</a:t>
              </a: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상품명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옵션</a:t>
              </a:r>
              <a:b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가격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F69771F-4C56-4CD9-8B75-6279B171CE0D}"/>
              </a:ext>
            </a:extLst>
          </p:cNvPr>
          <p:cNvGrpSpPr/>
          <p:nvPr/>
        </p:nvGrpSpPr>
        <p:grpSpPr>
          <a:xfrm>
            <a:off x="5453602" y="4551305"/>
            <a:ext cx="1328056" cy="1721452"/>
            <a:chOff x="1219200" y="1909012"/>
            <a:chExt cx="1973181" cy="172145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B0DF318-356C-40D6-8F35-7F79C798BF94}"/>
                </a:ext>
              </a:extLst>
            </p:cNvPr>
            <p:cNvSpPr/>
            <p:nvPr/>
          </p:nvSpPr>
          <p:spPr>
            <a:xfrm>
              <a:off x="1219201" y="1909012"/>
              <a:ext cx="1973180" cy="293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구매 정보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E697E46-5AAE-4A62-B42C-6B9C2316F3D0}"/>
                </a:ext>
              </a:extLst>
            </p:cNvPr>
            <p:cNvSpPr/>
            <p:nvPr/>
          </p:nvSpPr>
          <p:spPr>
            <a:xfrm>
              <a:off x="1219200" y="2202020"/>
              <a:ext cx="1973180" cy="1428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주문번호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[PK]</a:t>
              </a: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[FK]</a:t>
              </a: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 번호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구매 수량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받는 사람 이름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배송 주소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구매 일시</a:t>
              </a:r>
              <a:endPara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71743DF-E72E-4B58-82A8-D90B30B837E0}"/>
              </a:ext>
            </a:extLst>
          </p:cNvPr>
          <p:cNvCxnSpPr>
            <a:cxnSpLocks/>
            <a:stCxn id="77" idx="1"/>
            <a:endCxn id="84" idx="3"/>
          </p:cNvCxnSpPr>
          <p:nvPr/>
        </p:nvCxnSpPr>
        <p:spPr>
          <a:xfrm rot="10800000" flipV="1">
            <a:off x="6781659" y="3122861"/>
            <a:ext cx="1539553" cy="157494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4E65B23-C171-4812-A589-A177237B6ED4}"/>
              </a:ext>
            </a:extLst>
          </p:cNvPr>
          <p:cNvCxnSpPr>
            <a:cxnSpLocks/>
            <a:stCxn id="84" idx="1"/>
            <a:endCxn id="2" idx="3"/>
          </p:cNvCxnSpPr>
          <p:nvPr/>
        </p:nvCxnSpPr>
        <p:spPr>
          <a:xfrm rot="10800000">
            <a:off x="3390875" y="3122861"/>
            <a:ext cx="2062729" cy="157494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7584DA3-68C8-4F98-B5D3-38C286A2F317}"/>
              </a:ext>
            </a:extLst>
          </p:cNvPr>
          <p:cNvCxnSpPr>
            <a:cxnSpLocks/>
            <a:stCxn id="73" idx="1"/>
            <a:endCxn id="2" idx="3"/>
          </p:cNvCxnSpPr>
          <p:nvPr/>
        </p:nvCxnSpPr>
        <p:spPr>
          <a:xfrm rot="10800000">
            <a:off x="3390875" y="3122861"/>
            <a:ext cx="2062729" cy="307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821FA6BA-AE59-4CD3-9F32-7A3242F5C5EE}"/>
              </a:ext>
            </a:extLst>
          </p:cNvPr>
          <p:cNvCxnSpPr>
            <a:cxnSpLocks/>
            <a:stCxn id="65" idx="1"/>
            <a:endCxn id="2" idx="3"/>
          </p:cNvCxnSpPr>
          <p:nvPr/>
        </p:nvCxnSpPr>
        <p:spPr>
          <a:xfrm rot="10800000" flipV="1">
            <a:off x="3390875" y="1667285"/>
            <a:ext cx="2062729" cy="145557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490</Words>
  <Application>Microsoft Office PowerPoint</Application>
  <PresentationFormat>와이드스크린</PresentationFormat>
  <Paragraphs>157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kga_18</dc:creator>
  <cp:lastModifiedBy>kga_18</cp:lastModifiedBy>
  <cp:revision>304</cp:revision>
  <dcterms:created xsi:type="dcterms:W3CDTF">2021-03-05T00:31:23Z</dcterms:created>
  <dcterms:modified xsi:type="dcterms:W3CDTF">2021-03-30T02:41:14Z</dcterms:modified>
</cp:coreProperties>
</file>