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302" r:id="rId8"/>
    <p:sldId id="261" r:id="rId9"/>
    <p:sldId id="275" r:id="rId10"/>
    <p:sldId id="270" r:id="rId11"/>
    <p:sldId id="269" r:id="rId12"/>
    <p:sldId id="271" r:id="rId13"/>
    <p:sldId id="272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262" r:id="rId42"/>
    <p:sldId id="264" r:id="rId43"/>
    <p:sldId id="263" r:id="rId44"/>
    <p:sldId id="303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16AD4E2-A72D-407E-838A-D11B6D4D3872}" type="datetimeFigureOut">
              <a:rPr lang="en-US" smtClean="0"/>
              <a:pPr/>
              <a:t>10/28/2017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0A57EA8-6E99-4B66-9230-FB0468F6B4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6AD4E2-A72D-407E-838A-D11B6D4D3872}" type="datetimeFigureOut">
              <a:rPr lang="en-US" smtClean="0"/>
              <a:pPr/>
              <a:t>10/28/2017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A57EA8-6E99-4B66-9230-FB0468F6B4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C16AD4E2-A72D-407E-838A-D11B6D4D3872}" type="datetimeFigureOut">
              <a:rPr lang="en-US" smtClean="0"/>
              <a:pPr/>
              <a:t>10/28/2017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0A57EA8-6E99-4B66-9230-FB0468F6B4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D4E2-A72D-407E-838A-D11B6D4D3872}" type="datetimeFigureOut">
              <a:rPr lang="en-US" smtClean="0"/>
              <a:pPr/>
              <a:t>10/28/2017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7EA8-6E99-4B66-9230-FB0468F6B4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D4E2-A72D-407E-838A-D11B6D4D3872}" type="datetimeFigureOut">
              <a:rPr lang="en-US" smtClean="0"/>
              <a:pPr/>
              <a:t>10/28/2017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7EA8-6E99-4B66-9230-FB0468F6B4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D4E2-A72D-407E-838A-D11B6D4D3872}" type="datetimeFigureOut">
              <a:rPr lang="en-US" smtClean="0"/>
              <a:pPr/>
              <a:t>10/28/2017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7EA8-6E99-4B66-9230-FB0468F6B4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D4E2-A72D-407E-838A-D11B6D4D3872}" type="datetimeFigureOut">
              <a:rPr lang="en-US" smtClean="0"/>
              <a:pPr/>
              <a:t>10/28/2017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7EA8-6E99-4B66-9230-FB0468F6B4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D4E2-A72D-407E-838A-D11B6D4D3872}" type="datetimeFigureOut">
              <a:rPr lang="en-US" smtClean="0"/>
              <a:pPr/>
              <a:t>10/28/2017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7EA8-6E99-4B66-9230-FB0468F6B4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D4E2-A72D-407E-838A-D11B6D4D3872}" type="datetimeFigureOut">
              <a:rPr lang="en-US" smtClean="0"/>
              <a:pPr/>
              <a:t>10/28/2017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7EA8-6E99-4B66-9230-FB0468F6B4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D4E2-A72D-407E-838A-D11B6D4D3872}" type="datetimeFigureOut">
              <a:rPr lang="en-US" smtClean="0"/>
              <a:pPr/>
              <a:t>10/28/2017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7EA8-6E99-4B66-9230-FB0468F6B4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D4E2-A72D-407E-838A-D11B6D4D3872}" type="datetimeFigureOut">
              <a:rPr lang="en-US" smtClean="0"/>
              <a:pPr/>
              <a:t>10/28/2017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7EA8-6E99-4B66-9230-FB0468F6B4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6AD4E2-A72D-407E-838A-D11B6D4D3872}" type="datetimeFigureOut">
              <a:rPr lang="en-US" smtClean="0"/>
              <a:pPr/>
              <a:t>10/28/2017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A57EA8-6E99-4B66-9230-FB0468F6B4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D4E2-A72D-407E-838A-D11B6D4D3872}" type="datetimeFigureOut">
              <a:rPr lang="en-US" smtClean="0"/>
              <a:pPr/>
              <a:t>10/28/2017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7EA8-6E99-4B66-9230-FB0468F6B4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D4E2-A72D-407E-838A-D11B6D4D3872}" type="datetimeFigureOut">
              <a:rPr lang="en-US" smtClean="0"/>
              <a:pPr/>
              <a:t>10/28/2017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7EA8-6E99-4B66-9230-FB0468F6B4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D4E2-A72D-407E-838A-D11B6D4D3872}" type="datetimeFigureOut">
              <a:rPr lang="en-US" smtClean="0"/>
              <a:pPr/>
              <a:t>10/28/2017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7EA8-6E99-4B66-9230-FB0468F6B4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16AD4E2-A72D-407E-838A-D11B6D4D3872}" type="datetimeFigureOut">
              <a:rPr lang="en-US" smtClean="0"/>
              <a:pPr/>
              <a:t>10/28/2017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0A57EA8-6E99-4B66-9230-FB0468F6B4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6AD4E2-A72D-407E-838A-D11B6D4D3872}" type="datetimeFigureOut">
              <a:rPr lang="en-US" smtClean="0"/>
              <a:pPr/>
              <a:t>10/28/2017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A57EA8-6E99-4B66-9230-FB0468F6B4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6AD4E2-A72D-407E-838A-D11B6D4D3872}" type="datetimeFigureOut">
              <a:rPr lang="en-US" smtClean="0"/>
              <a:pPr/>
              <a:t>10/28/2017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A57EA8-6E99-4B66-9230-FB0468F6B4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6AD4E2-A72D-407E-838A-D11B6D4D3872}" type="datetimeFigureOut">
              <a:rPr lang="en-US" smtClean="0"/>
              <a:pPr/>
              <a:t>10/28/2017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A57EA8-6E99-4B66-9230-FB0468F6B4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16AD4E2-A72D-407E-838A-D11B6D4D3872}" type="datetimeFigureOut">
              <a:rPr lang="en-US" smtClean="0"/>
              <a:pPr/>
              <a:t>10/28/2017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A57EA8-6E99-4B66-9230-FB0468F6B4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6AD4E2-A72D-407E-838A-D11B6D4D3872}" type="datetimeFigureOut">
              <a:rPr lang="en-US" smtClean="0"/>
              <a:pPr/>
              <a:t>10/28/2017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A57EA8-6E99-4B66-9230-FB0468F6B4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6AD4E2-A72D-407E-838A-D11B6D4D3872}" type="datetimeFigureOut">
              <a:rPr lang="en-US" smtClean="0"/>
              <a:pPr/>
              <a:t>10/28/2017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A57EA8-6E99-4B66-9230-FB0468F6B4C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16AD4E2-A72D-407E-838A-D11B6D4D3872}" type="datetimeFigureOut">
              <a:rPr lang="en-US" smtClean="0"/>
              <a:pPr/>
              <a:t>10/28/2017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0A57EA8-6E99-4B66-9230-FB0468F6B4C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AD4E2-A72D-407E-838A-D11B6D4D3872}" type="datetimeFigureOut">
              <a:rPr lang="en-US" smtClean="0"/>
              <a:pPr/>
              <a:t>10/28/2017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57EA8-6E99-4B66-9230-FB0468F6B4C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3306" y="1214422"/>
            <a:ext cx="5105400" cy="2868168"/>
          </a:xfrm>
        </p:spPr>
        <p:txBody>
          <a:bodyPr/>
          <a:lstStyle/>
          <a:p>
            <a:pPr algn="ctr"/>
            <a:r>
              <a:rPr lang="en-IN" dirty="0" smtClean="0"/>
              <a:t>Gridlock Prevention 101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116" y="428604"/>
            <a:ext cx="5114778" cy="1101248"/>
          </a:xfrm>
        </p:spPr>
        <p:txBody>
          <a:bodyPr/>
          <a:lstStyle/>
          <a:p>
            <a:pPr algn="ctr"/>
            <a:r>
              <a:rPr lang="en-IN" dirty="0" smtClean="0"/>
              <a:t>Dizahack presents…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 descr="t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3714752"/>
            <a:ext cx="1755581" cy="874865"/>
          </a:xfrm>
          <a:prstGeom prst="rect">
            <a:avLst/>
          </a:prstGeom>
        </p:spPr>
      </p:pic>
    </p:spTree>
  </p:cSld>
  <p:clrMapOvr>
    <a:masterClrMapping/>
  </p:clrMapOvr>
  <p:transition advTm="5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 descr="t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14678" y="3786190"/>
            <a:ext cx="1755581" cy="874865"/>
          </a:xfrm>
          <a:prstGeom prst="rect">
            <a:avLst/>
          </a:prstGeom>
        </p:spPr>
      </p:pic>
    </p:spTree>
  </p:cSld>
  <p:clrMapOvr>
    <a:masterClrMapping/>
  </p:clrMapOvr>
  <p:transition advTm="5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 descr="t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2976" y="3786190"/>
            <a:ext cx="1755581" cy="874865"/>
          </a:xfrm>
          <a:prstGeom prst="rect">
            <a:avLst/>
          </a:prstGeom>
        </p:spPr>
      </p:pic>
    </p:spTree>
  </p:cSld>
  <p:clrMapOvr>
    <a:masterClrMapping/>
  </p:clrMapOvr>
  <p:transition advTm="5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 descr="t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6199" y="3914998"/>
            <a:ext cx="1755581" cy="874865"/>
          </a:xfrm>
          <a:prstGeom prst="rect">
            <a:avLst/>
          </a:prstGeom>
        </p:spPr>
      </p:pic>
    </p:spTree>
  </p:cSld>
  <p:clrMapOvr>
    <a:masterClrMapping/>
  </p:clrMapOvr>
  <p:transition advTm="5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 descr="t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5" name="Picture 4" descr="t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3357554" y="5357826"/>
            <a:ext cx="916777" cy="1833554"/>
          </a:xfrm>
          <a:prstGeom prst="rect">
            <a:avLst/>
          </a:prstGeom>
        </p:spPr>
      </p:pic>
      <p:sp>
        <p:nvSpPr>
          <p:cNvPr id="6" name="Bent Arrow 5"/>
          <p:cNvSpPr/>
          <p:nvPr/>
        </p:nvSpPr>
        <p:spPr>
          <a:xfrm>
            <a:off x="5643570" y="2285992"/>
            <a:ext cx="785818" cy="14287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flipH="1">
            <a:off x="2643174" y="2285992"/>
            <a:ext cx="857256" cy="135732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3786182" y="1571612"/>
            <a:ext cx="500066" cy="11430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715140" y="500042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/>
              <a:t>Case 3</a:t>
            </a:r>
            <a:endParaRPr lang="en-IN" sz="2400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571480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Checks all lanes for cars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 descr="t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5" name="Picture 4" descr="t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3357554" y="5357826"/>
            <a:ext cx="916777" cy="1833554"/>
          </a:xfrm>
          <a:prstGeom prst="rect">
            <a:avLst/>
          </a:prstGeom>
        </p:spPr>
      </p:pic>
      <p:sp>
        <p:nvSpPr>
          <p:cNvPr id="6" name="Bent Arrow 5"/>
          <p:cNvSpPr/>
          <p:nvPr/>
        </p:nvSpPr>
        <p:spPr>
          <a:xfrm>
            <a:off x="5643570" y="2285992"/>
            <a:ext cx="785818" cy="14287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flipH="1">
            <a:off x="2643174" y="2285992"/>
            <a:ext cx="857256" cy="135732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3786182" y="1571612"/>
            <a:ext cx="500066" cy="11430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t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544" y="3571876"/>
            <a:ext cx="1898456" cy="946064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>
            <a:off x="5214942" y="4000504"/>
            <a:ext cx="1000132" cy="7143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42910" y="214290"/>
            <a:ext cx="1714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Detects presence of another car on the lane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 descr="t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5" name="Picture 4" descr="t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3357554" y="5357826"/>
            <a:ext cx="916777" cy="1833554"/>
          </a:xfrm>
          <a:prstGeom prst="rect">
            <a:avLst/>
          </a:prstGeom>
        </p:spPr>
      </p:pic>
      <p:sp>
        <p:nvSpPr>
          <p:cNvPr id="7" name="Bent Arrow 6"/>
          <p:cNvSpPr/>
          <p:nvPr/>
        </p:nvSpPr>
        <p:spPr>
          <a:xfrm flipH="1">
            <a:off x="2643174" y="2285992"/>
            <a:ext cx="857256" cy="135732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9" name="Picture 8" descr="t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636" y="3500438"/>
            <a:ext cx="1898456" cy="94606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42910" y="428604"/>
            <a:ext cx="1857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South gets higher priority hence turns green first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 descr="t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5" name="Picture 4" descr="t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3286116" y="4071942"/>
            <a:ext cx="916777" cy="1833554"/>
          </a:xfrm>
          <a:prstGeom prst="rect">
            <a:avLst/>
          </a:prstGeom>
        </p:spPr>
      </p:pic>
      <p:pic>
        <p:nvPicPr>
          <p:cNvPr id="9" name="Picture 8" descr="t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636" y="3500438"/>
            <a:ext cx="1898456" cy="946064"/>
          </a:xfrm>
          <a:prstGeom prst="rect">
            <a:avLst/>
          </a:prstGeom>
        </p:spPr>
      </p:pic>
    </p:spTree>
  </p:cSld>
  <p:clrMapOvr>
    <a:masterClrMapping/>
  </p:clrMapOvr>
  <p:transition advClick="0" advTm="5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 descr="t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5" name="Picture 4" descr="t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3286116" y="3000372"/>
            <a:ext cx="916777" cy="1833554"/>
          </a:xfrm>
          <a:prstGeom prst="rect">
            <a:avLst/>
          </a:prstGeom>
        </p:spPr>
      </p:pic>
      <p:pic>
        <p:nvPicPr>
          <p:cNvPr id="9" name="Picture 8" descr="t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636" y="3500438"/>
            <a:ext cx="1898456" cy="946064"/>
          </a:xfrm>
          <a:prstGeom prst="rect">
            <a:avLst/>
          </a:prstGeom>
        </p:spPr>
      </p:pic>
    </p:spTree>
  </p:cSld>
  <p:clrMapOvr>
    <a:masterClrMapping/>
  </p:clrMapOvr>
  <p:transition advClick="0" advTm="5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 descr="t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5" name="Picture 4" descr="t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3143240" y="2428868"/>
            <a:ext cx="916777" cy="1833554"/>
          </a:xfrm>
          <a:prstGeom prst="rect">
            <a:avLst/>
          </a:prstGeom>
        </p:spPr>
      </p:pic>
      <p:pic>
        <p:nvPicPr>
          <p:cNvPr id="9" name="Picture 8" descr="t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636" y="3500438"/>
            <a:ext cx="1898456" cy="946064"/>
          </a:xfrm>
          <a:prstGeom prst="rect">
            <a:avLst/>
          </a:prstGeom>
        </p:spPr>
      </p:pic>
    </p:spTree>
  </p:cSld>
  <p:clrMapOvr>
    <a:masterClrMapping/>
  </p:clrMapOvr>
  <p:transition advClick="0" advTm="5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How much longer?</a:t>
            </a:r>
            <a:endParaRPr lang="en-IN" dirty="0"/>
          </a:p>
        </p:txBody>
      </p:sp>
      <p:pic>
        <p:nvPicPr>
          <p:cNvPr id="4" name="Content Placeholder 3" descr="t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1500174"/>
            <a:ext cx="4106055" cy="36766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 descr="t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6" y="3071810"/>
            <a:ext cx="4247552" cy="313665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4714876" y="1857364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Are you tired of waiting</a:t>
            </a:r>
          </a:p>
          <a:p>
            <a:r>
              <a:rPr lang="en-IN" dirty="0" smtClean="0"/>
              <a:t> in line for traffic to</a:t>
            </a:r>
          </a:p>
          <a:p>
            <a:r>
              <a:rPr lang="en-IN" dirty="0" smtClean="0"/>
              <a:t> move through?</a:t>
            </a:r>
            <a:endParaRPr lang="en-IN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 descr="t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5" name="Picture 4" descr="t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7466164" flipH="1">
            <a:off x="3062243" y="1841189"/>
            <a:ext cx="916777" cy="1833554"/>
          </a:xfrm>
          <a:prstGeom prst="rect">
            <a:avLst/>
          </a:prstGeom>
        </p:spPr>
      </p:pic>
      <p:pic>
        <p:nvPicPr>
          <p:cNvPr id="9" name="Picture 8" descr="t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636" y="3500438"/>
            <a:ext cx="1898456" cy="946064"/>
          </a:xfrm>
          <a:prstGeom prst="rect">
            <a:avLst/>
          </a:prstGeom>
        </p:spPr>
      </p:pic>
    </p:spTree>
  </p:cSld>
  <p:clrMapOvr>
    <a:masterClrMapping/>
  </p:clrMapOvr>
  <p:transition advClick="0" advTm="5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 descr="t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5" name="Picture 4" descr="t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 flipH="1">
            <a:off x="1529927" y="1684727"/>
            <a:ext cx="916777" cy="1833554"/>
          </a:xfrm>
          <a:prstGeom prst="rect">
            <a:avLst/>
          </a:prstGeom>
        </p:spPr>
      </p:pic>
      <p:pic>
        <p:nvPicPr>
          <p:cNvPr id="9" name="Picture 8" descr="t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2" y="3714752"/>
            <a:ext cx="1898456" cy="946064"/>
          </a:xfrm>
          <a:prstGeom prst="rect">
            <a:avLst/>
          </a:prstGeom>
        </p:spPr>
      </p:pic>
    </p:spTree>
  </p:cSld>
  <p:clrMapOvr>
    <a:masterClrMapping/>
  </p:clrMapOvr>
  <p:transition advClick="0" advTm="5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 descr="t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5" name="Picture 4" descr="t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 flipH="1">
            <a:off x="458388" y="1613290"/>
            <a:ext cx="916777" cy="1833554"/>
          </a:xfrm>
          <a:prstGeom prst="rect">
            <a:avLst/>
          </a:prstGeom>
        </p:spPr>
      </p:pic>
      <p:pic>
        <p:nvPicPr>
          <p:cNvPr id="9" name="Picture 8" descr="t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670" y="3929066"/>
            <a:ext cx="1898456" cy="946064"/>
          </a:xfrm>
          <a:prstGeom prst="rect">
            <a:avLst/>
          </a:prstGeom>
        </p:spPr>
      </p:pic>
    </p:spTree>
  </p:cSld>
  <p:clrMapOvr>
    <a:masterClrMapping/>
  </p:clrMapOvr>
  <p:transition advClick="0" advTm="5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 descr="t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9" name="Picture 8" descr="t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9066"/>
            <a:ext cx="1898456" cy="946064"/>
          </a:xfrm>
          <a:prstGeom prst="rect">
            <a:avLst/>
          </a:prstGeom>
        </p:spPr>
      </p:pic>
    </p:spTree>
  </p:cSld>
  <p:clrMapOvr>
    <a:masterClrMapping/>
  </p:clrMapOvr>
  <p:transition advClick="0" advTm="5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 descr="t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85776"/>
            <a:ext cx="9144000" cy="7143776"/>
          </a:xfrm>
        </p:spPr>
      </p:pic>
      <p:pic>
        <p:nvPicPr>
          <p:cNvPr id="5" name="Picture 4" descr="t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3636" y="3571876"/>
            <a:ext cx="1585048" cy="789882"/>
          </a:xfrm>
          <a:prstGeom prst="rect">
            <a:avLst/>
          </a:prstGeom>
        </p:spPr>
      </p:pic>
      <p:pic>
        <p:nvPicPr>
          <p:cNvPr id="7" name="Picture 6" descr="t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290" y="2000240"/>
            <a:ext cx="2143140" cy="1254691"/>
          </a:xfrm>
          <a:prstGeom prst="rect">
            <a:avLst/>
          </a:prstGeom>
        </p:spPr>
      </p:pic>
      <p:pic>
        <p:nvPicPr>
          <p:cNvPr id="8" name="Picture 7" descr="t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0430" y="5143488"/>
            <a:ext cx="857256" cy="1714512"/>
          </a:xfrm>
          <a:prstGeom prst="rect">
            <a:avLst/>
          </a:prstGeom>
        </p:spPr>
      </p:pic>
      <p:pic>
        <p:nvPicPr>
          <p:cNvPr id="10" name="Picture 9" descr="t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0800000">
            <a:off x="4857752" y="-285776"/>
            <a:ext cx="857256" cy="17145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15140" y="0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/>
              <a:t>Case 4</a:t>
            </a:r>
            <a:endParaRPr lang="en-IN" sz="2400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428596" y="50004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All four lanes have cars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 descr="t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85776"/>
            <a:ext cx="9144000" cy="7143776"/>
          </a:xfrm>
        </p:spPr>
      </p:pic>
      <p:pic>
        <p:nvPicPr>
          <p:cNvPr id="5" name="Picture 4" descr="t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3636" y="3571876"/>
            <a:ext cx="1585048" cy="789882"/>
          </a:xfrm>
          <a:prstGeom prst="rect">
            <a:avLst/>
          </a:prstGeom>
        </p:spPr>
      </p:pic>
      <p:pic>
        <p:nvPicPr>
          <p:cNvPr id="7" name="Picture 6" descr="t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290" y="2000240"/>
            <a:ext cx="2143140" cy="1254691"/>
          </a:xfrm>
          <a:prstGeom prst="rect">
            <a:avLst/>
          </a:prstGeom>
        </p:spPr>
      </p:pic>
      <p:pic>
        <p:nvPicPr>
          <p:cNvPr id="8" name="Picture 7" descr="t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0430" y="5143488"/>
            <a:ext cx="857256" cy="1714512"/>
          </a:xfrm>
          <a:prstGeom prst="rect">
            <a:avLst/>
          </a:prstGeom>
        </p:spPr>
      </p:pic>
      <p:pic>
        <p:nvPicPr>
          <p:cNvPr id="10" name="Picture 9" descr="t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0800000">
            <a:off x="4857752" y="-285776"/>
            <a:ext cx="857256" cy="1714512"/>
          </a:xfrm>
          <a:prstGeom prst="rect">
            <a:avLst/>
          </a:prstGeom>
        </p:spPr>
      </p:pic>
      <p:pic>
        <p:nvPicPr>
          <p:cNvPr id="1026" name="Picture 2" descr="C:\Users\Sanj_k_r\AppData\Local\Microsoft\Windows\INetCache\IE\WBRZB8RN\number-1-sign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8992" y="214290"/>
            <a:ext cx="1069323" cy="89128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42910" y="0"/>
            <a:ext cx="1785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Lights turn green according to the priority north, west, south, east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t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85776"/>
            <a:ext cx="9144000" cy="7143776"/>
          </a:xfrm>
        </p:spPr>
      </p:pic>
      <p:pic>
        <p:nvPicPr>
          <p:cNvPr id="5" name="Picture 4" descr="t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3636" y="3571876"/>
            <a:ext cx="1585048" cy="789882"/>
          </a:xfrm>
          <a:prstGeom prst="rect">
            <a:avLst/>
          </a:prstGeom>
        </p:spPr>
      </p:pic>
      <p:pic>
        <p:nvPicPr>
          <p:cNvPr id="7" name="Picture 6" descr="t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290" y="2000240"/>
            <a:ext cx="2143140" cy="1254691"/>
          </a:xfrm>
          <a:prstGeom prst="rect">
            <a:avLst/>
          </a:prstGeom>
        </p:spPr>
      </p:pic>
      <p:pic>
        <p:nvPicPr>
          <p:cNvPr id="8" name="Picture 7" descr="t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0430" y="5143488"/>
            <a:ext cx="857256" cy="1714512"/>
          </a:xfrm>
          <a:prstGeom prst="rect">
            <a:avLst/>
          </a:prstGeom>
        </p:spPr>
      </p:pic>
      <p:pic>
        <p:nvPicPr>
          <p:cNvPr id="10" name="Picture 9" descr="t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0800000">
            <a:off x="4857752" y="1428736"/>
            <a:ext cx="857256" cy="1714512"/>
          </a:xfrm>
          <a:prstGeom prst="rect">
            <a:avLst/>
          </a:prstGeom>
        </p:spPr>
      </p:pic>
    </p:spTree>
  </p:cSld>
  <p:clrMapOvr>
    <a:masterClrMapping/>
  </p:clrMapOvr>
  <p:transition advTm="5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t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85776"/>
            <a:ext cx="9144000" cy="7143776"/>
          </a:xfrm>
        </p:spPr>
      </p:pic>
      <p:pic>
        <p:nvPicPr>
          <p:cNvPr id="5" name="Picture 4" descr="t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3636" y="3571876"/>
            <a:ext cx="1585048" cy="789882"/>
          </a:xfrm>
          <a:prstGeom prst="rect">
            <a:avLst/>
          </a:prstGeom>
        </p:spPr>
      </p:pic>
      <p:pic>
        <p:nvPicPr>
          <p:cNvPr id="7" name="Picture 6" descr="t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290" y="2000240"/>
            <a:ext cx="2143140" cy="1254691"/>
          </a:xfrm>
          <a:prstGeom prst="rect">
            <a:avLst/>
          </a:prstGeom>
        </p:spPr>
      </p:pic>
      <p:pic>
        <p:nvPicPr>
          <p:cNvPr id="8" name="Picture 7" descr="t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0430" y="5143488"/>
            <a:ext cx="857256" cy="1714512"/>
          </a:xfrm>
          <a:prstGeom prst="rect">
            <a:avLst/>
          </a:prstGeom>
        </p:spPr>
      </p:pic>
      <p:pic>
        <p:nvPicPr>
          <p:cNvPr id="10" name="Picture 9" descr="t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0800000">
            <a:off x="4857752" y="3143248"/>
            <a:ext cx="857256" cy="1714512"/>
          </a:xfrm>
          <a:prstGeom prst="rect">
            <a:avLst/>
          </a:prstGeom>
        </p:spPr>
      </p:pic>
    </p:spTree>
  </p:cSld>
  <p:clrMapOvr>
    <a:masterClrMapping/>
  </p:clrMapOvr>
  <p:transition advTm="5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t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85776"/>
            <a:ext cx="9144000" cy="7143776"/>
          </a:xfrm>
        </p:spPr>
      </p:pic>
      <p:pic>
        <p:nvPicPr>
          <p:cNvPr id="5" name="Picture 4" descr="t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3636" y="3571876"/>
            <a:ext cx="1585048" cy="789882"/>
          </a:xfrm>
          <a:prstGeom prst="rect">
            <a:avLst/>
          </a:prstGeom>
        </p:spPr>
      </p:pic>
      <p:pic>
        <p:nvPicPr>
          <p:cNvPr id="7" name="Picture 6" descr="t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290" y="2000240"/>
            <a:ext cx="2143140" cy="1254691"/>
          </a:xfrm>
          <a:prstGeom prst="rect">
            <a:avLst/>
          </a:prstGeom>
        </p:spPr>
      </p:pic>
      <p:pic>
        <p:nvPicPr>
          <p:cNvPr id="8" name="Picture 7" descr="t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0430" y="5143488"/>
            <a:ext cx="857256" cy="1714512"/>
          </a:xfrm>
          <a:prstGeom prst="rect">
            <a:avLst/>
          </a:prstGeom>
        </p:spPr>
      </p:pic>
      <p:pic>
        <p:nvPicPr>
          <p:cNvPr id="10" name="Picture 9" descr="t1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10800000">
            <a:off x="4889050" y="5143488"/>
            <a:ext cx="825957" cy="1651913"/>
          </a:xfrm>
          <a:prstGeom prst="rect">
            <a:avLst/>
          </a:prstGeom>
        </p:spPr>
      </p:pic>
      <p:pic>
        <p:nvPicPr>
          <p:cNvPr id="2050" name="Picture 2" descr="C:\Users\Sanj_k_r\AppData\Local\Microsoft\Windows\INetCache\IE\8IXXZ129\number_two_1600_clr_9869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85852" y="3429000"/>
            <a:ext cx="1465769" cy="1382709"/>
          </a:xfrm>
          <a:prstGeom prst="rect">
            <a:avLst/>
          </a:prstGeom>
          <a:noFill/>
        </p:spPr>
      </p:pic>
    </p:spTree>
  </p:cSld>
  <p:clrMapOvr>
    <a:masterClrMapping/>
  </p:clrMapOvr>
  <p:transition advTm="5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t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85776"/>
            <a:ext cx="9144000" cy="7143776"/>
          </a:xfrm>
        </p:spPr>
      </p:pic>
      <p:pic>
        <p:nvPicPr>
          <p:cNvPr id="5" name="Picture 4" descr="t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3636" y="3571876"/>
            <a:ext cx="1585048" cy="789882"/>
          </a:xfrm>
          <a:prstGeom prst="rect">
            <a:avLst/>
          </a:prstGeom>
        </p:spPr>
      </p:pic>
      <p:pic>
        <p:nvPicPr>
          <p:cNvPr id="7" name="Picture 6" descr="t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64" y="1928802"/>
            <a:ext cx="2143140" cy="1254691"/>
          </a:xfrm>
          <a:prstGeom prst="rect">
            <a:avLst/>
          </a:prstGeom>
        </p:spPr>
      </p:pic>
      <p:pic>
        <p:nvPicPr>
          <p:cNvPr id="8" name="Picture 7" descr="t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0430" y="5143488"/>
            <a:ext cx="857256" cy="1714512"/>
          </a:xfrm>
          <a:prstGeom prst="rect">
            <a:avLst/>
          </a:prstGeom>
        </p:spPr>
      </p:pic>
    </p:spTree>
  </p:cSld>
  <p:clrMapOvr>
    <a:masterClrMapping/>
  </p:clrMapOvr>
  <p:transition advTm="5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571480"/>
            <a:ext cx="6514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Are you tired of the same monotonous  unnecessary waiting  </a:t>
            </a:r>
          </a:p>
          <a:p>
            <a:pPr algn="ctr"/>
            <a:r>
              <a:rPr lang="en-IN" dirty="0" smtClean="0"/>
              <a:t>period?</a:t>
            </a:r>
            <a:endParaRPr lang="en-IN" dirty="0"/>
          </a:p>
        </p:txBody>
      </p:sp>
      <p:pic>
        <p:nvPicPr>
          <p:cNvPr id="5" name="Picture 4" descr="t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357298"/>
            <a:ext cx="7786742" cy="44291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t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85776"/>
            <a:ext cx="9144000" cy="7143776"/>
          </a:xfrm>
        </p:spPr>
      </p:pic>
      <p:pic>
        <p:nvPicPr>
          <p:cNvPr id="5" name="Picture 4" descr="t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3636" y="3571876"/>
            <a:ext cx="1585048" cy="789882"/>
          </a:xfrm>
          <a:prstGeom prst="rect">
            <a:avLst/>
          </a:prstGeom>
        </p:spPr>
      </p:pic>
      <p:pic>
        <p:nvPicPr>
          <p:cNvPr id="7" name="Picture 6" descr="t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62" y="1928802"/>
            <a:ext cx="2143140" cy="1254691"/>
          </a:xfrm>
          <a:prstGeom prst="rect">
            <a:avLst/>
          </a:prstGeom>
        </p:spPr>
      </p:pic>
      <p:pic>
        <p:nvPicPr>
          <p:cNvPr id="8" name="Picture 7" descr="t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0430" y="5143488"/>
            <a:ext cx="857256" cy="1714512"/>
          </a:xfrm>
          <a:prstGeom prst="rect">
            <a:avLst/>
          </a:prstGeom>
        </p:spPr>
      </p:pic>
    </p:spTree>
  </p:cSld>
  <p:clrMapOvr>
    <a:masterClrMapping/>
  </p:clrMapOvr>
  <p:transition advTm="5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t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85776"/>
            <a:ext cx="9144000" cy="7143776"/>
          </a:xfrm>
        </p:spPr>
      </p:pic>
      <p:pic>
        <p:nvPicPr>
          <p:cNvPr id="5" name="Picture 4" descr="t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3636" y="3571876"/>
            <a:ext cx="1585048" cy="789882"/>
          </a:xfrm>
          <a:prstGeom prst="rect">
            <a:avLst/>
          </a:prstGeom>
        </p:spPr>
      </p:pic>
      <p:pic>
        <p:nvPicPr>
          <p:cNvPr id="7" name="Picture 6" descr="t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88" y="1928802"/>
            <a:ext cx="2143140" cy="1254691"/>
          </a:xfrm>
          <a:prstGeom prst="rect">
            <a:avLst/>
          </a:prstGeom>
        </p:spPr>
      </p:pic>
      <p:pic>
        <p:nvPicPr>
          <p:cNvPr id="8" name="Picture 7" descr="t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0430" y="5143488"/>
            <a:ext cx="857256" cy="1714512"/>
          </a:xfrm>
          <a:prstGeom prst="rect">
            <a:avLst/>
          </a:prstGeom>
        </p:spPr>
      </p:pic>
    </p:spTree>
  </p:cSld>
  <p:clrMapOvr>
    <a:masterClrMapping/>
  </p:clrMapOvr>
  <p:transition advTm="50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t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85776"/>
            <a:ext cx="9144000" cy="7143776"/>
          </a:xfrm>
        </p:spPr>
      </p:pic>
      <p:pic>
        <p:nvPicPr>
          <p:cNvPr id="5" name="Picture 4" descr="t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3636" y="3571876"/>
            <a:ext cx="1585048" cy="789882"/>
          </a:xfrm>
          <a:prstGeom prst="rect">
            <a:avLst/>
          </a:prstGeom>
        </p:spPr>
      </p:pic>
      <p:pic>
        <p:nvPicPr>
          <p:cNvPr id="8" name="Picture 7" descr="t1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00430" y="5143488"/>
            <a:ext cx="857256" cy="1714512"/>
          </a:xfrm>
          <a:prstGeom prst="rect">
            <a:avLst/>
          </a:prstGeom>
        </p:spPr>
      </p:pic>
      <p:pic>
        <p:nvPicPr>
          <p:cNvPr id="4098" name="Picture 2" descr="C:\Users\Sanj_k_r\AppData\Local\Microsoft\Windows\INetCache\IE\WBRZB8RN\number-3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00760" y="1214422"/>
            <a:ext cx="2181217" cy="2181217"/>
          </a:xfrm>
          <a:prstGeom prst="rect">
            <a:avLst/>
          </a:prstGeom>
          <a:noFill/>
        </p:spPr>
      </p:pic>
    </p:spTree>
  </p:cSld>
  <p:clrMapOvr>
    <a:masterClrMapping/>
  </p:clrMapOvr>
  <p:transition advTm="50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t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85776"/>
            <a:ext cx="9144000" cy="7143776"/>
          </a:xfrm>
        </p:spPr>
      </p:pic>
      <p:pic>
        <p:nvPicPr>
          <p:cNvPr id="5" name="Picture 4" descr="t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4810" y="3571876"/>
            <a:ext cx="1585048" cy="789882"/>
          </a:xfrm>
          <a:prstGeom prst="rect">
            <a:avLst/>
          </a:prstGeom>
        </p:spPr>
      </p:pic>
      <p:pic>
        <p:nvPicPr>
          <p:cNvPr id="8" name="Picture 7" descr="t1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00430" y="5143488"/>
            <a:ext cx="857256" cy="1714512"/>
          </a:xfrm>
          <a:prstGeom prst="rect">
            <a:avLst/>
          </a:prstGeom>
        </p:spPr>
      </p:pic>
    </p:spTree>
  </p:cSld>
  <p:clrMapOvr>
    <a:masterClrMapping/>
  </p:clrMapOvr>
  <p:transition advTm="50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t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85776"/>
            <a:ext cx="9144000" cy="7143776"/>
          </a:xfrm>
        </p:spPr>
      </p:pic>
      <p:pic>
        <p:nvPicPr>
          <p:cNvPr id="5" name="Picture 4" descr="t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3571876"/>
            <a:ext cx="1585048" cy="789882"/>
          </a:xfrm>
          <a:prstGeom prst="rect">
            <a:avLst/>
          </a:prstGeom>
        </p:spPr>
      </p:pic>
      <p:pic>
        <p:nvPicPr>
          <p:cNvPr id="8" name="Picture 7" descr="t1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00430" y="5143488"/>
            <a:ext cx="857256" cy="1714512"/>
          </a:xfrm>
          <a:prstGeom prst="rect">
            <a:avLst/>
          </a:prstGeom>
        </p:spPr>
      </p:pic>
    </p:spTree>
  </p:cSld>
  <p:clrMapOvr>
    <a:masterClrMapping/>
  </p:clrMapOvr>
  <p:transition advTm="50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t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85776"/>
            <a:ext cx="9144000" cy="7143776"/>
          </a:xfrm>
        </p:spPr>
      </p:pic>
      <p:pic>
        <p:nvPicPr>
          <p:cNvPr id="5" name="Picture 4" descr="t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3643314"/>
            <a:ext cx="1585048" cy="789882"/>
          </a:xfrm>
          <a:prstGeom prst="rect">
            <a:avLst/>
          </a:prstGeom>
        </p:spPr>
      </p:pic>
      <p:pic>
        <p:nvPicPr>
          <p:cNvPr id="8" name="Picture 7" descr="t1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00430" y="5143488"/>
            <a:ext cx="857256" cy="1714512"/>
          </a:xfrm>
          <a:prstGeom prst="rect">
            <a:avLst/>
          </a:prstGeom>
        </p:spPr>
      </p:pic>
      <p:pic>
        <p:nvPicPr>
          <p:cNvPr id="5122" name="Picture 2" descr="C:\Users\Sanj_k_r\AppData\Local\Microsoft\Windows\INetCache\IE\WBRZB8RN\Number-4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7884" y="5172078"/>
            <a:ext cx="974539" cy="1685922"/>
          </a:xfrm>
          <a:prstGeom prst="rect">
            <a:avLst/>
          </a:prstGeom>
          <a:noFill/>
        </p:spPr>
      </p:pic>
    </p:spTree>
  </p:cSld>
  <p:clrMapOvr>
    <a:masterClrMapping/>
  </p:clrMapOvr>
  <p:transition advTm="50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t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85776"/>
            <a:ext cx="9144000" cy="7143776"/>
          </a:xfrm>
        </p:spPr>
      </p:pic>
      <p:pic>
        <p:nvPicPr>
          <p:cNvPr id="8" name="Picture 7" descr="t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0430" y="3357562"/>
            <a:ext cx="857256" cy="1714512"/>
          </a:xfrm>
          <a:prstGeom prst="rect">
            <a:avLst/>
          </a:prstGeom>
        </p:spPr>
      </p:pic>
    </p:spTree>
  </p:cSld>
  <p:clrMapOvr>
    <a:masterClrMapping/>
  </p:clrMapOvr>
  <p:transition advTm="50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t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85776"/>
            <a:ext cx="9144000" cy="7143776"/>
          </a:xfrm>
        </p:spPr>
      </p:pic>
      <p:pic>
        <p:nvPicPr>
          <p:cNvPr id="8" name="Picture 7" descr="t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8992" y="1571612"/>
            <a:ext cx="857256" cy="1714512"/>
          </a:xfrm>
          <a:prstGeom prst="rect">
            <a:avLst/>
          </a:prstGeom>
        </p:spPr>
      </p:pic>
    </p:spTree>
  </p:cSld>
  <p:clrMapOvr>
    <a:masterClrMapping/>
  </p:clrMapOvr>
  <p:transition advTm="50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t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85776"/>
            <a:ext cx="9144000" cy="7143776"/>
          </a:xfrm>
        </p:spPr>
      </p:pic>
      <p:pic>
        <p:nvPicPr>
          <p:cNvPr id="8" name="Picture 7" descr="t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8992" y="-285776"/>
            <a:ext cx="857256" cy="1714512"/>
          </a:xfrm>
          <a:prstGeom prst="rect">
            <a:avLst/>
          </a:prstGeom>
        </p:spPr>
      </p:pic>
    </p:spTree>
  </p:cSld>
  <p:clrMapOvr>
    <a:masterClrMapping/>
  </p:clrMapOvr>
  <p:transition advTm="50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t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85776"/>
            <a:ext cx="9144000" cy="7143776"/>
          </a:xfrm>
        </p:spPr>
      </p:pic>
      <p:pic>
        <p:nvPicPr>
          <p:cNvPr id="6147" name="Picture 3" descr="C:\Users\Sanj_k_r\AppData\Local\Microsoft\Windows\INetCache\IE\8IXXZ129\success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500174"/>
            <a:ext cx="5435600" cy="3556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571612"/>
            <a:ext cx="8291911" cy="46434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1538" y="642918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Isn’t it high time someone did something about it?</a:t>
            </a:r>
            <a:endParaRPr lang="en-IN" dirty="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IN" sz="4000" b="1" dirty="0" smtClean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 Not satisfied with the miniature model ? How about a simulation of traffic on a large scale basis</a:t>
            </a:r>
          </a:p>
          <a:p>
            <a:pPr algn="ctr">
              <a:buNone/>
            </a:pPr>
            <a:endParaRPr lang="en-IN" sz="4000" b="1" dirty="0">
              <a:solidFill>
                <a:schemeClr val="accent1">
                  <a:lumMod val="7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Since it doesn’t depend on the usual timer circuit used unnecessary traffic can be avoided</a:t>
            </a:r>
          </a:p>
          <a:p>
            <a:r>
              <a:rPr lang="en-IN" dirty="0" smtClean="0"/>
              <a:t>Future implementation can use autonomous cars which automatically avoid traffic using ‘gridlock prevention 101’ logic</a:t>
            </a:r>
          </a:p>
          <a:p>
            <a:r>
              <a:rPr lang="en-IN" dirty="0" smtClean="0"/>
              <a:t>Priority can be allotted for lanes by measuring the congestion in traffic using monitors or piezoelectric sensors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Hardware and software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Arduino / Genuino UNO R3</a:t>
            </a:r>
          </a:p>
          <a:p>
            <a:r>
              <a:rPr lang="en-IN" dirty="0" smtClean="0"/>
              <a:t>ATMega328</a:t>
            </a:r>
          </a:p>
          <a:p>
            <a:r>
              <a:rPr lang="en-IN" dirty="0" smtClean="0"/>
              <a:t> HC-SR04 ultrasonic sensors</a:t>
            </a:r>
          </a:p>
          <a:p>
            <a:r>
              <a:rPr lang="en-IN" dirty="0" smtClean="0"/>
              <a:t>Sumo using python script (Simulation of project)</a:t>
            </a:r>
          </a:p>
          <a:p>
            <a:r>
              <a:rPr lang="en-IN" dirty="0" smtClean="0"/>
              <a:t>Arduino for the program code</a:t>
            </a:r>
          </a:p>
          <a:p>
            <a:r>
              <a:rPr lang="en-IN" dirty="0" smtClean="0"/>
              <a:t>Fritzing for framework implementation </a:t>
            </a:r>
          </a:p>
          <a:p>
            <a:r>
              <a:rPr lang="en-IN" dirty="0" smtClean="0"/>
              <a:t>Graphic design using PowerPoint</a:t>
            </a:r>
          </a:p>
          <a:p>
            <a:r>
              <a:rPr lang="en-IN" dirty="0" smtClean="0"/>
              <a:t>Light Emitting Diodes as signal indicators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928934"/>
            <a:ext cx="7239000" cy="1143000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000496" y="5929330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By Rohan , Yash </a:t>
            </a:r>
            <a:r>
              <a:rPr lang="en-IN" smtClean="0"/>
              <a:t>, Sanjana</a:t>
            </a:r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25717E-6 C 0.01788 -0.03769 0.03177 -0.07863 0.0599 -0.10453 C 0.06302 -0.11656 0.0592 -0.10546 0.06927 -0.11887 C 0.07257 -0.12326 0.0809 -0.13968 0.08299 -0.14338 C 0.08767 -0.16165 0.09705 -0.17669 0.10156 -0.19472 C 0.10104 -0.20421 0.1007 -0.21392 0.1 -0.2234 C 0.09965 -0.22756 0.1 -0.23219 0.09844 -0.23566 C 0.09757 -0.23751 0.09531 -0.23705 0.09375 -0.23774 C 0.07951 -0.2352 0.0717 -0.23173 0.0599 -0.22132 C 0.05781 -0.21716 0.0559 -0.21323 0.05382 -0.20906 C 0.04774 -0.19657 0.05451 -0.15795 0.06615 -0.14755 C 0.07222 -0.13552 0.07517 -0.12188 0.0816 -0.11054 C 0.08438 -0.09875 0.08542 -0.08603 0.0908 -0.07585 C 0.08976 -0.05388 0.09306 -0.03862 0.07847 -0.02867 C 0.06875 -0.02937 0.05885 -0.02891 0.04913 -0.03076 C 0.04445 -0.03168 0.04427 -0.03654 0.04306 -0.04093 C 0.04201 -0.04509 0.04913 -0.03816 0.05226 -0.03677 C 0.05729 -0.03446 0.06267 -0.03446 0.06771 -0.03284 C 0.07639 -0.03353 0.08559 -0.03076 0.09375 -0.03492 C 0.1151 -0.04579 0.1026 -0.04879 0.11076 -0.06151 C 0.11684 -0.071 0.1257 -0.07747 0.13073 -0.08811 C 0.13976 -0.10754 0.13542 -0.09944 0.14306 -0.11262 C 0.14236 -0.12396 0.14583 -0.1494 0.13229 -0.14338 C 0.13125 -0.1413 0.13038 -0.13899 0.12917 -0.13737 C 0.12795 -0.13575 0.12535 -0.13552 0.12465 -0.13321 C 0.12379 -0.13043 0.13056 -0.11494 0.13229 -0.11262 C 0.13594 -0.108 0.14618 -0.10453 0.14618 -0.10453 C 0.14653 -0.10476 0.15608 -0.10777 0.15695 -0.10869 C 0.15833 -0.11008 0.15868 -0.11309 0.1599 -0.11471 C 0.16198 -0.11748 0.1684 -0.12141 0.17066 -0.12303 C 0.17066 -0.12303 0.1658 -0.11517 0.16458 -0.11054 C 0.16285 -0.10384 0.16163 -0.0969 0.1599 -0.09019 C 0.16094 -0.0814 0.15799 -0.06961 0.16302 -0.0636 C 0.16684 -0.05897 0.17344 -0.06568 0.17847 -0.06753 C 0.19045 -0.07215 0.19254 -0.08857 0.20156 -0.0962 C 0.20347 -0.10638 0.20417 -0.11679 0.20608 -0.12696 C 0.2066 -0.11054 0.20399 -0.09343 0.20764 -0.07793 C 0.20868 -0.07377 0.21406 -0.07955 0.21684 -0.08187 C 0.22639 -0.0895 0.23559 -0.10199 0.24618 -0.10661 C 0.25469 -0.11494 0.25955 -0.12789 0.26302 -0.1413 C 0.26285 -0.13205 0.26962 -0.0259 0.25382 0.00208 C 0.25278 0.00879 0.2526 0.0148 0.24913 0.02059 C 0.24254 0.03146 0.2316 0.04695 0.22309 0.05528 C 0.21892 0.06337 0.21632 0.06337 0.2092 0.06568 C 0.19427 0.06383 0.18073 0.05828 0.16615 0.05319 C 0.15052 0.03955 0.13715 0.02567 0.1184 0.02059 C 0.11024 0.01295 0.1007 0.00856 0.0908 0.00625 C 0.08368 -0.00092 0.07622 -0.00624 0.06771 -0.01017 C 0.05851 -0.02659 0.06806 -0.01133 0.05695 -0.02451 C 0.04896 -0.03399 0.03854 -0.06151 0.02604 -0.05319 " pathEditMode="relative" ptsTypes="fffffffffffffffffffffffffffffffffffffffffffffffff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We’ve come up with a solution!</a:t>
            </a:r>
            <a:endParaRPr lang="en-IN" dirty="0"/>
          </a:p>
        </p:txBody>
      </p:sp>
      <p:pic>
        <p:nvPicPr>
          <p:cNvPr id="3" name="Picture 2" descr="IMG-20171028-WA00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1500174"/>
            <a:ext cx="5929340" cy="50720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357158" y="285728"/>
            <a:ext cx="3000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Initially all lights are green when no traffic is present on any lane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500826" y="785794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/>
              <a:t>Case 1</a:t>
            </a:r>
            <a:endParaRPr lang="en-IN" sz="2400" b="1" u="sn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 descr="t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88419" y="3786190"/>
            <a:ext cx="1755581" cy="874865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>
            <a:off x="3000364" y="4214818"/>
            <a:ext cx="1214446" cy="428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Bent Arrow 10"/>
          <p:cNvSpPr/>
          <p:nvPr/>
        </p:nvSpPr>
        <p:spPr>
          <a:xfrm rot="16200000">
            <a:off x="3643306" y="1643050"/>
            <a:ext cx="1000132" cy="1285884"/>
          </a:xfrm>
          <a:prstGeom prst="bentArrow">
            <a:avLst>
              <a:gd name="adj1" fmla="val 26088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 rot="16200000" flipH="1">
            <a:off x="5072066" y="4357694"/>
            <a:ext cx="857256" cy="1285884"/>
          </a:xfrm>
          <a:prstGeom prst="bentArrow">
            <a:avLst>
              <a:gd name="adj1" fmla="val 26088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596" y="357166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Checks for cars on all three lanes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500826" y="428604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/>
              <a:t>Case 2</a:t>
            </a:r>
            <a:endParaRPr lang="en-IN" sz="2400" b="1" u="sn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 descr="t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88419" y="3786190"/>
            <a:ext cx="1755581" cy="874865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>
            <a:off x="3000364" y="4214818"/>
            <a:ext cx="1214446" cy="428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 descr="t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00826" y="3786190"/>
            <a:ext cx="1755581" cy="874865"/>
          </a:xfrm>
          <a:prstGeom prst="rect">
            <a:avLst/>
          </a:prstGeom>
        </p:spPr>
      </p:pic>
    </p:spTree>
  </p:cSld>
  <p:clrMapOvr>
    <a:masterClrMapping/>
  </p:clrMapOvr>
  <p:transition advTm="5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1553</TotalTime>
  <Words>240</Words>
  <Application>Microsoft Office PowerPoint</Application>
  <PresentationFormat>On-screen Show (4:3)</PresentationFormat>
  <Paragraphs>37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Opulent</vt:lpstr>
      <vt:lpstr>Office Theme</vt:lpstr>
      <vt:lpstr>Gridlock Prevention 101</vt:lpstr>
      <vt:lpstr>How much longer?</vt:lpstr>
      <vt:lpstr>Slide 3</vt:lpstr>
      <vt:lpstr>Slide 4</vt:lpstr>
      <vt:lpstr>We’ve come up with a solution!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advantages</vt:lpstr>
      <vt:lpstr>Hardware and software used</vt:lpstr>
      <vt:lpstr>Thank You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Gridlock Prevention 101</dc:title>
  <dc:creator>Sanj_k_r</dc:creator>
  <cp:lastModifiedBy>Sanj_k_r</cp:lastModifiedBy>
  <cp:revision>66</cp:revision>
  <dcterms:created xsi:type="dcterms:W3CDTF">2017-10-26T17:28:57Z</dcterms:created>
  <dcterms:modified xsi:type="dcterms:W3CDTF">2017-10-28T06:17:39Z</dcterms:modified>
</cp:coreProperties>
</file>