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ACEE810-1143-4E9E-B553-B85F70AF43A4}" type="datetimeFigureOut">
              <a:rPr lang="en-US" smtClean="0"/>
              <a:pPr/>
              <a:t>2/4/2018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14A6FF-858A-43D2-BC78-A682FE3C58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8992" y="571480"/>
            <a:ext cx="5105400" cy="1258452"/>
          </a:xfrm>
        </p:spPr>
        <p:txBody>
          <a:bodyPr/>
          <a:lstStyle/>
          <a:p>
            <a:pPr algn="ctr"/>
            <a:r>
              <a:rPr lang="en-IN" u="sng" dirty="0" smtClean="0"/>
              <a:t>SHIELDSHOCK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3032408"/>
          </a:xfrm>
        </p:spPr>
        <p:txBody>
          <a:bodyPr>
            <a:normAutofit/>
          </a:bodyPr>
          <a:lstStyle/>
          <a:p>
            <a:pPr algn="ctr"/>
            <a:r>
              <a:rPr lang="en-IN" u="sng" dirty="0" smtClean="0"/>
              <a:t>Batch 12</a:t>
            </a:r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Samanyu</a:t>
            </a:r>
            <a:r>
              <a:rPr lang="en-IN" dirty="0" smtClean="0"/>
              <a:t>(1PE16CS138), </a:t>
            </a:r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Samuel (1PE16CS139), </a:t>
            </a:r>
            <a:r>
              <a:rPr lang="en-IN" dirty="0" err="1" smtClean="0"/>
              <a:t>Sandhya</a:t>
            </a:r>
            <a:r>
              <a:rPr lang="en-IN" dirty="0" smtClean="0"/>
              <a:t>(1PE16CS140), </a:t>
            </a:r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Sanjana S.(1PE16CS141),</a:t>
            </a:r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 Sanjana </a:t>
            </a:r>
            <a:r>
              <a:rPr lang="en-IN" dirty="0" err="1" smtClean="0"/>
              <a:t>K.Rao</a:t>
            </a:r>
            <a:r>
              <a:rPr lang="en-IN" dirty="0" smtClean="0"/>
              <a:t>(1PE16CS142)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project mainly deals with the immediate safety of women and sending a distress call to her necessary contacts</a:t>
            </a:r>
          </a:p>
          <a:p>
            <a:r>
              <a:rPr lang="en-IN" dirty="0" smtClean="0"/>
              <a:t>An Arduino Uno is interfaced with a Sim800L GSM/GPRS module(sends the distress signal to the police station and three immediate contacts including the location) , a GPS module (calculates the victims location) , a shock generator circuit (immediate self defence positioned at the tip of the victims sandal)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BLOCK DIAGRAM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71802" y="392906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microcontroller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500430" y="2643182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Power supply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071802" y="52863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Shock generator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500694" y="392906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GSM/GPRS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32" y="507207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GPS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42976" y="3786190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Push switch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3680720" y="3609289"/>
            <a:ext cx="63955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  <a:endCxn id="11" idx="2"/>
          </p:cNvCxnSpPr>
          <p:nvPr/>
        </p:nvCxnSpPr>
        <p:spPr>
          <a:xfrm rot="16200000" flipV="1">
            <a:off x="5917534" y="4667376"/>
            <a:ext cx="77367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6" idx="1"/>
          </p:cNvCxnSpPr>
          <p:nvPr/>
        </p:nvCxnSpPr>
        <p:spPr>
          <a:xfrm>
            <a:off x="2214546" y="4109356"/>
            <a:ext cx="857256" cy="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6" idx="2"/>
          </p:cNvCxnSpPr>
          <p:nvPr/>
        </p:nvCxnSpPr>
        <p:spPr>
          <a:xfrm rot="16200000" flipV="1">
            <a:off x="3524361" y="4774533"/>
            <a:ext cx="9879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6" idx="3"/>
          </p:cNvCxnSpPr>
          <p:nvPr/>
        </p:nvCxnSpPr>
        <p:spPr>
          <a:xfrm rot="10800000">
            <a:off x="4929190" y="41137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 the click of a wireless key positioned on the belt of the victim the GPS module calculates the longitude and latitude of the victim and the GSM module sends a distress call/SMS to immediate contacts including the location</a:t>
            </a:r>
          </a:p>
          <a:p>
            <a:r>
              <a:rPr lang="en-IN" dirty="0" smtClean="0"/>
              <a:t>The shock generator circuit uses the concept of a mosquito net and generates a shock of sufficient voltage to stun the attacker which is positioned at the tip of her sandal.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Sim800l</a:t>
            </a:r>
          </a:p>
          <a:p>
            <a:r>
              <a:rPr lang="en-IN" dirty="0" smtClean="0"/>
              <a:t>GPS module</a:t>
            </a:r>
          </a:p>
          <a:p>
            <a:r>
              <a:rPr lang="en-IN" dirty="0" smtClean="0"/>
              <a:t>Shock generator </a:t>
            </a:r>
            <a:r>
              <a:rPr lang="en-IN" dirty="0" smtClean="0"/>
              <a:t>circuit- circuit board of a mosquito bat or a step up transformer boosted with a capacitor/diode(ladder network) or a voltage </a:t>
            </a:r>
            <a:r>
              <a:rPr lang="en-IN" dirty="0" err="1" smtClean="0"/>
              <a:t>multipler</a:t>
            </a:r>
            <a:r>
              <a:rPr lang="en-IN" smtClean="0"/>
              <a:t>.</a:t>
            </a:r>
            <a:endParaRPr lang="en-IN" dirty="0" smtClean="0"/>
          </a:p>
          <a:p>
            <a:r>
              <a:rPr lang="en-IN" dirty="0" smtClean="0"/>
              <a:t>Arduino Uno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Arduino IDE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123</TotalTime>
  <Words>213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SHIELDSHOCK</vt:lpstr>
      <vt:lpstr>Abstract</vt:lpstr>
      <vt:lpstr>BLOCK DIAGRAM</vt:lpstr>
      <vt:lpstr>WORKING</vt:lpstr>
      <vt:lpstr>Hardware requirements</vt:lpstr>
      <vt:lpstr>Software requirements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sHIELDSHOCK</dc:title>
  <dc:creator>Sanj_k_r</dc:creator>
  <cp:lastModifiedBy>Sanj_k_r</cp:lastModifiedBy>
  <cp:revision>15</cp:revision>
  <dcterms:created xsi:type="dcterms:W3CDTF">2018-02-04T10:10:04Z</dcterms:created>
  <dcterms:modified xsi:type="dcterms:W3CDTF">2018-02-04T12:26:40Z</dcterms:modified>
</cp:coreProperties>
</file>