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4"/>
  </p:notesMasterIdLst>
  <p:handoutMasterIdLst>
    <p:handoutMasterId r:id="rId15"/>
  </p:handoutMasterIdLst>
  <p:sldIdLst>
    <p:sldId id="872" r:id="rId5"/>
    <p:sldId id="894" r:id="rId6"/>
    <p:sldId id="885" r:id="rId7"/>
    <p:sldId id="886" r:id="rId8"/>
    <p:sldId id="893" r:id="rId9"/>
    <p:sldId id="887" r:id="rId10"/>
    <p:sldId id="889" r:id="rId11"/>
    <p:sldId id="890" r:id="rId12"/>
    <p:sldId id="870" r:id="rId13"/>
  </p:sldIdLst>
  <p:sldSz cx="9144000" cy="6858000" type="screen4x3"/>
  <p:notesSz cx="7010400" cy="9296400"/>
  <p:defaultTextStyle>
    <a:defPPr>
      <a:defRPr lang="en-US"/>
    </a:defPPr>
    <a:lvl1pPr algn="l" rtl="0" fontAlgn="base">
      <a:spcBef>
        <a:spcPct val="0"/>
      </a:spcBef>
      <a:spcAft>
        <a:spcPct val="0"/>
      </a:spcAft>
      <a:defRPr sz="1200" kern="1200">
        <a:solidFill>
          <a:schemeClr val="tx1"/>
        </a:solidFill>
        <a:latin typeface="Trebuchet MS" pitchFamily="34" charset="0"/>
        <a:ea typeface="+mn-ea"/>
        <a:cs typeface="+mn-cs"/>
      </a:defRPr>
    </a:lvl1pPr>
    <a:lvl2pPr marL="457200" algn="l" rtl="0" fontAlgn="base">
      <a:spcBef>
        <a:spcPct val="0"/>
      </a:spcBef>
      <a:spcAft>
        <a:spcPct val="0"/>
      </a:spcAft>
      <a:defRPr sz="1200" kern="1200">
        <a:solidFill>
          <a:schemeClr val="tx1"/>
        </a:solidFill>
        <a:latin typeface="Trebuchet MS" pitchFamily="34" charset="0"/>
        <a:ea typeface="+mn-ea"/>
        <a:cs typeface="+mn-cs"/>
      </a:defRPr>
    </a:lvl2pPr>
    <a:lvl3pPr marL="914400" algn="l" rtl="0" fontAlgn="base">
      <a:spcBef>
        <a:spcPct val="0"/>
      </a:spcBef>
      <a:spcAft>
        <a:spcPct val="0"/>
      </a:spcAft>
      <a:defRPr sz="1200" kern="1200">
        <a:solidFill>
          <a:schemeClr val="tx1"/>
        </a:solidFill>
        <a:latin typeface="Trebuchet MS" pitchFamily="34" charset="0"/>
        <a:ea typeface="+mn-ea"/>
        <a:cs typeface="+mn-cs"/>
      </a:defRPr>
    </a:lvl3pPr>
    <a:lvl4pPr marL="1371600" algn="l" rtl="0" fontAlgn="base">
      <a:spcBef>
        <a:spcPct val="0"/>
      </a:spcBef>
      <a:spcAft>
        <a:spcPct val="0"/>
      </a:spcAft>
      <a:defRPr sz="1200" kern="1200">
        <a:solidFill>
          <a:schemeClr val="tx1"/>
        </a:solidFill>
        <a:latin typeface="Trebuchet MS" pitchFamily="34" charset="0"/>
        <a:ea typeface="+mn-ea"/>
        <a:cs typeface="+mn-cs"/>
      </a:defRPr>
    </a:lvl4pPr>
    <a:lvl5pPr marL="1828800" algn="l" rtl="0" fontAlgn="base">
      <a:spcBef>
        <a:spcPct val="0"/>
      </a:spcBef>
      <a:spcAft>
        <a:spcPct val="0"/>
      </a:spcAft>
      <a:defRPr sz="12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Trebuchet MS" pitchFamily="34" charset="0"/>
        <a:ea typeface="+mn-ea"/>
        <a:cs typeface="+mn-cs"/>
      </a:defRPr>
    </a:lvl6pPr>
    <a:lvl7pPr marL="2743200" algn="l" defTabSz="914400" rtl="0" eaLnBrk="1" latinLnBrk="0" hangingPunct="1">
      <a:defRPr sz="1200" kern="1200">
        <a:solidFill>
          <a:schemeClr val="tx1"/>
        </a:solidFill>
        <a:latin typeface="Trebuchet MS" pitchFamily="34" charset="0"/>
        <a:ea typeface="+mn-ea"/>
        <a:cs typeface="+mn-cs"/>
      </a:defRPr>
    </a:lvl7pPr>
    <a:lvl8pPr marL="3200400" algn="l" defTabSz="914400" rtl="0" eaLnBrk="1" latinLnBrk="0" hangingPunct="1">
      <a:defRPr sz="1200" kern="1200">
        <a:solidFill>
          <a:schemeClr val="tx1"/>
        </a:solidFill>
        <a:latin typeface="Trebuchet MS" pitchFamily="34" charset="0"/>
        <a:ea typeface="+mn-ea"/>
        <a:cs typeface="+mn-cs"/>
      </a:defRPr>
    </a:lvl8pPr>
    <a:lvl9pPr marL="3657600" algn="l" defTabSz="914400" rtl="0" eaLnBrk="1" latinLnBrk="0" hangingPunct="1">
      <a:defRPr sz="1200" kern="1200">
        <a:solidFill>
          <a:schemeClr val="tx1"/>
        </a:solidFill>
        <a:latin typeface="Trebuchet MS" pitchFamily="34" charset="0"/>
        <a:ea typeface="+mn-ea"/>
        <a:cs typeface="+mn-cs"/>
      </a:defRPr>
    </a:lvl9pPr>
  </p:defaultTextStyle>
  <p:extLst>
    <p:ext uri="{EFAFB233-063F-42B5-8137-9DF3F51BA10A}">
      <p15:sldGuideLst xmlns:p15="http://schemas.microsoft.com/office/powerpoint/2012/main">
        <p15:guide id="1" orient="horz" pos="4176">
          <p15:clr>
            <a:srgbClr val="A4A3A4"/>
          </p15:clr>
        </p15:guide>
        <p15:guide id="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00"/>
    <a:srgbClr val="EAEAEA"/>
    <a:srgbClr val="A50021"/>
    <a:srgbClr val="000066"/>
    <a:srgbClr val="FFFF66"/>
    <a:srgbClr val="6699FF"/>
    <a:srgbClr val="FC503E"/>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91" autoAdjust="0"/>
    <p:restoredTop sz="95522" autoAdjust="0"/>
  </p:normalViewPr>
  <p:slideViewPr>
    <p:cSldViewPr snapToGrid="0">
      <p:cViewPr varScale="1">
        <p:scale>
          <a:sx n="111" d="100"/>
          <a:sy n="111" d="100"/>
        </p:scale>
        <p:origin x="1760" y="192"/>
      </p:cViewPr>
      <p:guideLst>
        <p:guide orient="horz" pos="4176"/>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8" d="100"/>
        <a:sy n="88" d="100"/>
      </p:scale>
      <p:origin x="0" y="0"/>
    </p:cViewPr>
  </p:sorterViewPr>
  <p:notesViewPr>
    <p:cSldViewPr snapToGrid="0">
      <p:cViewPr varScale="1">
        <p:scale>
          <a:sx n="74" d="100"/>
          <a:sy n="74" d="100"/>
        </p:scale>
        <p:origin x="-1452"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6466"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88126" tIns="44064" rIns="88126" bIns="44064" numCol="1" anchor="t" anchorCtr="0" compatLnSpc="1">
            <a:prstTxWarp prst="textNoShape">
              <a:avLst/>
            </a:prstTxWarp>
          </a:bodyPr>
          <a:lstStyle>
            <a:lvl1pPr defTabSz="881063">
              <a:defRPr dirty="0">
                <a:latin typeface="Arial" charset="0"/>
              </a:defRPr>
            </a:lvl1pPr>
          </a:lstStyle>
          <a:p>
            <a:pPr>
              <a:defRPr/>
            </a:pPr>
            <a:endParaRPr lang="en-US" dirty="0"/>
          </a:p>
        </p:txBody>
      </p:sp>
      <p:sp>
        <p:nvSpPr>
          <p:cNvPr id="446467" name="Rectangle 3"/>
          <p:cNvSpPr>
            <a:spLocks noGrp="1" noChangeArrowheads="1"/>
          </p:cNvSpPr>
          <p:nvPr>
            <p:ph type="dt" sz="quarter" idx="1"/>
          </p:nvPr>
        </p:nvSpPr>
        <p:spPr bwMode="auto">
          <a:xfrm>
            <a:off x="3970338" y="0"/>
            <a:ext cx="3038475" cy="463550"/>
          </a:xfrm>
          <a:prstGeom prst="rect">
            <a:avLst/>
          </a:prstGeom>
          <a:noFill/>
          <a:ln w="9525">
            <a:noFill/>
            <a:miter lim="800000"/>
            <a:headEnd/>
            <a:tailEnd/>
          </a:ln>
          <a:effectLst/>
        </p:spPr>
        <p:txBody>
          <a:bodyPr vert="horz" wrap="square" lIns="88126" tIns="44064" rIns="88126" bIns="44064" numCol="1" anchor="t" anchorCtr="0" compatLnSpc="1">
            <a:prstTxWarp prst="textNoShape">
              <a:avLst/>
            </a:prstTxWarp>
          </a:bodyPr>
          <a:lstStyle>
            <a:lvl1pPr algn="r" defTabSz="881063">
              <a:defRPr dirty="0">
                <a:latin typeface="Arial" charset="0"/>
              </a:defRPr>
            </a:lvl1pPr>
          </a:lstStyle>
          <a:p>
            <a:pPr>
              <a:defRPr/>
            </a:pPr>
            <a:endParaRPr lang="en-US" dirty="0"/>
          </a:p>
        </p:txBody>
      </p:sp>
      <p:sp>
        <p:nvSpPr>
          <p:cNvPr id="446468" name="Rectangle 4"/>
          <p:cNvSpPr>
            <a:spLocks noGrp="1" noChangeArrowheads="1"/>
          </p:cNvSpPr>
          <p:nvPr>
            <p:ph type="ftr" sz="quarter" idx="2"/>
          </p:nvPr>
        </p:nvSpPr>
        <p:spPr bwMode="auto">
          <a:xfrm>
            <a:off x="0" y="8831263"/>
            <a:ext cx="3038475" cy="463550"/>
          </a:xfrm>
          <a:prstGeom prst="rect">
            <a:avLst/>
          </a:prstGeom>
          <a:noFill/>
          <a:ln w="9525">
            <a:noFill/>
            <a:miter lim="800000"/>
            <a:headEnd/>
            <a:tailEnd/>
          </a:ln>
          <a:effectLst/>
        </p:spPr>
        <p:txBody>
          <a:bodyPr vert="horz" wrap="square" lIns="88126" tIns="44064" rIns="88126" bIns="44064" numCol="1" anchor="b" anchorCtr="0" compatLnSpc="1">
            <a:prstTxWarp prst="textNoShape">
              <a:avLst/>
            </a:prstTxWarp>
          </a:bodyPr>
          <a:lstStyle>
            <a:lvl1pPr defTabSz="881063">
              <a:defRPr dirty="0">
                <a:latin typeface="Arial" charset="0"/>
              </a:defRPr>
            </a:lvl1pPr>
          </a:lstStyle>
          <a:p>
            <a:pPr>
              <a:defRPr/>
            </a:pPr>
            <a:endParaRPr lang="en-US" dirty="0"/>
          </a:p>
        </p:txBody>
      </p:sp>
      <p:sp>
        <p:nvSpPr>
          <p:cNvPr id="446469" name="Rectangle 5"/>
          <p:cNvSpPr>
            <a:spLocks noGrp="1" noChangeArrowheads="1"/>
          </p:cNvSpPr>
          <p:nvPr>
            <p:ph type="sldNum" sz="quarter" idx="3"/>
          </p:nvPr>
        </p:nvSpPr>
        <p:spPr bwMode="auto">
          <a:xfrm>
            <a:off x="3970338" y="8831263"/>
            <a:ext cx="3038475" cy="463550"/>
          </a:xfrm>
          <a:prstGeom prst="rect">
            <a:avLst/>
          </a:prstGeom>
          <a:noFill/>
          <a:ln w="9525">
            <a:noFill/>
            <a:miter lim="800000"/>
            <a:headEnd/>
            <a:tailEnd/>
          </a:ln>
          <a:effectLst/>
        </p:spPr>
        <p:txBody>
          <a:bodyPr vert="horz" wrap="square" lIns="88126" tIns="44064" rIns="88126" bIns="44064" numCol="1" anchor="b" anchorCtr="0" compatLnSpc="1">
            <a:prstTxWarp prst="textNoShape">
              <a:avLst/>
            </a:prstTxWarp>
          </a:bodyPr>
          <a:lstStyle>
            <a:lvl1pPr algn="r" defTabSz="881063">
              <a:defRPr>
                <a:latin typeface="Arial" charset="0"/>
              </a:defRPr>
            </a:lvl1pPr>
          </a:lstStyle>
          <a:p>
            <a:pPr>
              <a:defRPr/>
            </a:pPr>
            <a:fld id="{160BECAB-6493-43D3-9F7B-C8B0CE9E663A}" type="slidenum">
              <a:rPr lang="en-US"/>
              <a:pPr>
                <a:defRPr/>
              </a:pPr>
              <a:t>‹#›</a:t>
            </a:fld>
            <a:endParaRPr lang="en-US" dirty="0"/>
          </a:p>
        </p:txBody>
      </p:sp>
    </p:spTree>
    <p:extLst>
      <p:ext uri="{BB962C8B-B14F-4D97-AF65-F5344CB8AC3E}">
        <p14:creationId xmlns:p14="http://schemas.microsoft.com/office/powerpoint/2010/main" val="33253269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58" tIns="46580" rIns="93158" bIns="46580" numCol="1" anchor="t" anchorCtr="0" compatLnSpc="1">
            <a:prstTxWarp prst="textNoShape">
              <a:avLst/>
            </a:prstTxWarp>
          </a:bodyPr>
          <a:lstStyle>
            <a:lvl1pPr defTabSz="931863">
              <a:defRPr sz="1300" dirty="0">
                <a:latin typeface="Arial" charset="0"/>
              </a:defRPr>
            </a:lvl1pPr>
          </a:lstStyle>
          <a:p>
            <a:pPr>
              <a:defRPr/>
            </a:pPr>
            <a:endParaRPr lang="en-US" dirty="0"/>
          </a:p>
        </p:txBody>
      </p:sp>
      <p:sp>
        <p:nvSpPr>
          <p:cNvPr id="70659" name="Rectangle 3"/>
          <p:cNvSpPr>
            <a:spLocks noGrp="1" noChangeArrowheads="1"/>
          </p:cNvSpPr>
          <p:nvPr>
            <p:ph type="dt" idx="1"/>
          </p:nvPr>
        </p:nvSpPr>
        <p:spPr bwMode="auto">
          <a:xfrm>
            <a:off x="3970338" y="0"/>
            <a:ext cx="3038475" cy="463550"/>
          </a:xfrm>
          <a:prstGeom prst="rect">
            <a:avLst/>
          </a:prstGeom>
          <a:noFill/>
          <a:ln w="9525">
            <a:noFill/>
            <a:miter lim="800000"/>
            <a:headEnd/>
            <a:tailEnd/>
          </a:ln>
          <a:effectLst/>
        </p:spPr>
        <p:txBody>
          <a:bodyPr vert="horz" wrap="square" lIns="93158" tIns="46580" rIns="93158" bIns="46580" numCol="1" anchor="t" anchorCtr="0" compatLnSpc="1">
            <a:prstTxWarp prst="textNoShape">
              <a:avLst/>
            </a:prstTxWarp>
          </a:bodyPr>
          <a:lstStyle>
            <a:lvl1pPr algn="r" defTabSz="931863">
              <a:defRPr sz="1300" dirty="0">
                <a:latin typeface="Arial" charset="0"/>
              </a:defRPr>
            </a:lvl1pPr>
          </a:lstStyle>
          <a:p>
            <a:pPr>
              <a:defRPr/>
            </a:pPr>
            <a:endParaRPr lang="en-US" dirty="0"/>
          </a:p>
        </p:txBody>
      </p:sp>
      <p:sp>
        <p:nvSpPr>
          <p:cNvPr id="9220"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70661" name="Rectangle 5"/>
          <p:cNvSpPr>
            <a:spLocks noGrp="1" noChangeArrowheads="1"/>
          </p:cNvSpPr>
          <p:nvPr>
            <p:ph type="body" sz="quarter" idx="3"/>
          </p:nvPr>
        </p:nvSpPr>
        <p:spPr bwMode="auto">
          <a:xfrm>
            <a:off x="701675" y="4416425"/>
            <a:ext cx="5607050" cy="4181475"/>
          </a:xfrm>
          <a:prstGeom prst="rect">
            <a:avLst/>
          </a:prstGeom>
          <a:noFill/>
          <a:ln w="9525">
            <a:noFill/>
            <a:miter lim="800000"/>
            <a:headEnd/>
            <a:tailEnd/>
          </a:ln>
          <a:effectLst/>
        </p:spPr>
        <p:txBody>
          <a:bodyPr vert="horz" wrap="square" lIns="93158" tIns="46580" rIns="93158" bIns="4658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0662" name="Rectangle 6"/>
          <p:cNvSpPr>
            <a:spLocks noGrp="1" noChangeArrowheads="1"/>
          </p:cNvSpPr>
          <p:nvPr>
            <p:ph type="ftr" sz="quarter" idx="4"/>
          </p:nvPr>
        </p:nvSpPr>
        <p:spPr bwMode="auto">
          <a:xfrm>
            <a:off x="0" y="8831263"/>
            <a:ext cx="3038475" cy="463550"/>
          </a:xfrm>
          <a:prstGeom prst="rect">
            <a:avLst/>
          </a:prstGeom>
          <a:noFill/>
          <a:ln w="9525">
            <a:noFill/>
            <a:miter lim="800000"/>
            <a:headEnd/>
            <a:tailEnd/>
          </a:ln>
          <a:effectLst/>
        </p:spPr>
        <p:txBody>
          <a:bodyPr vert="horz" wrap="square" lIns="93158" tIns="46580" rIns="93158" bIns="46580" numCol="1" anchor="b" anchorCtr="0" compatLnSpc="1">
            <a:prstTxWarp prst="textNoShape">
              <a:avLst/>
            </a:prstTxWarp>
          </a:bodyPr>
          <a:lstStyle>
            <a:lvl1pPr defTabSz="931863">
              <a:defRPr sz="1300" dirty="0">
                <a:latin typeface="Arial" charset="0"/>
              </a:defRPr>
            </a:lvl1pPr>
          </a:lstStyle>
          <a:p>
            <a:pPr>
              <a:defRPr/>
            </a:pPr>
            <a:endParaRPr lang="en-US" dirty="0"/>
          </a:p>
        </p:txBody>
      </p:sp>
      <p:sp>
        <p:nvSpPr>
          <p:cNvPr id="70663" name="Rectangle 7"/>
          <p:cNvSpPr>
            <a:spLocks noGrp="1" noChangeArrowheads="1"/>
          </p:cNvSpPr>
          <p:nvPr>
            <p:ph type="sldNum" sz="quarter" idx="5"/>
          </p:nvPr>
        </p:nvSpPr>
        <p:spPr bwMode="auto">
          <a:xfrm>
            <a:off x="3970338" y="8831263"/>
            <a:ext cx="3038475" cy="463550"/>
          </a:xfrm>
          <a:prstGeom prst="rect">
            <a:avLst/>
          </a:prstGeom>
          <a:noFill/>
          <a:ln w="9525">
            <a:noFill/>
            <a:miter lim="800000"/>
            <a:headEnd/>
            <a:tailEnd/>
          </a:ln>
          <a:effectLst/>
        </p:spPr>
        <p:txBody>
          <a:bodyPr vert="horz" wrap="square" lIns="93158" tIns="46580" rIns="93158" bIns="46580" numCol="1" anchor="b" anchorCtr="0" compatLnSpc="1">
            <a:prstTxWarp prst="textNoShape">
              <a:avLst/>
            </a:prstTxWarp>
          </a:bodyPr>
          <a:lstStyle>
            <a:lvl1pPr algn="r" defTabSz="931863">
              <a:defRPr sz="1300">
                <a:latin typeface="Arial" charset="0"/>
              </a:defRPr>
            </a:lvl1pPr>
          </a:lstStyle>
          <a:p>
            <a:pPr>
              <a:defRPr/>
            </a:pPr>
            <a:fld id="{C898B8BC-8268-4CF5-945A-55D6BF49BF41}" type="slidenum">
              <a:rPr lang="en-US"/>
              <a:pPr>
                <a:defRPr/>
              </a:pPr>
              <a:t>‹#›</a:t>
            </a:fld>
            <a:endParaRPr lang="en-US" dirty="0"/>
          </a:p>
        </p:txBody>
      </p:sp>
    </p:spTree>
    <p:extLst>
      <p:ext uri="{BB962C8B-B14F-4D97-AF65-F5344CB8AC3E}">
        <p14:creationId xmlns:p14="http://schemas.microsoft.com/office/powerpoint/2010/main" val="6943352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44B0BCC5-6BFD-45A7-B0DB-20C25FE7C71C}" type="slidenum">
              <a:rPr lang="en-US" smtClean="0"/>
              <a:pPr/>
              <a:t>1</a:t>
            </a:fld>
            <a:endParaRPr lang="en-US" dirty="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marL="0" indent="0">
              <a:buNone/>
            </a:pPr>
            <a:r>
              <a:rPr lang="en-US" sz="1200" dirty="0"/>
              <a:t>The Operational Readiness Review is a formal inspection conducted to determine if the final IT solution that has been developed or acquired, tested, and implemented is ready for release into the production environment for sustained operations and maintenance support.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471877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103297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txBox="1">
            <a:spLocks noGrp="1" noChangeArrowheads="1"/>
          </p:cNvSpPr>
          <p:nvPr/>
        </p:nvSpPr>
        <p:spPr bwMode="auto">
          <a:xfrm>
            <a:off x="3970338" y="8831263"/>
            <a:ext cx="3038475" cy="463550"/>
          </a:xfrm>
          <a:prstGeom prst="rect">
            <a:avLst/>
          </a:prstGeom>
          <a:noFill/>
          <a:ln w="9525">
            <a:noFill/>
            <a:miter lim="800000"/>
            <a:headEnd/>
            <a:tailEnd/>
          </a:ln>
        </p:spPr>
        <p:txBody>
          <a:bodyPr lIns="93158" tIns="46580" rIns="93158" bIns="46580" anchor="b"/>
          <a:lstStyle/>
          <a:p>
            <a:pPr algn="r" defTabSz="931863"/>
            <a:fld id="{84A7365E-A418-437B-BE12-616B1964833E}" type="slidenum">
              <a:rPr lang="en-US" sz="1300">
                <a:latin typeface="Arial" charset="0"/>
              </a:rPr>
              <a:pPr algn="r" defTabSz="931863"/>
              <a:t>6</a:t>
            </a:fld>
            <a:endParaRPr lang="en-US" sz="1300" dirty="0">
              <a:latin typeface="Arial"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13222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898B8BC-8268-4CF5-945A-55D6BF49BF41}" type="slidenum">
              <a:rPr lang="en-US" smtClean="0"/>
              <a:pPr>
                <a:defRPr/>
              </a:pPr>
              <a:t>7</a:t>
            </a:fld>
            <a:endParaRPr lang="en-US" dirty="0"/>
          </a:p>
        </p:txBody>
      </p:sp>
    </p:spTree>
    <p:extLst>
      <p:ext uri="{BB962C8B-B14F-4D97-AF65-F5344CB8AC3E}">
        <p14:creationId xmlns:p14="http://schemas.microsoft.com/office/powerpoint/2010/main" val="4276170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966483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txBox="1">
            <a:spLocks noGrp="1" noChangeArrowheads="1"/>
          </p:cNvSpPr>
          <p:nvPr/>
        </p:nvSpPr>
        <p:spPr bwMode="auto">
          <a:xfrm>
            <a:off x="3970338" y="8831263"/>
            <a:ext cx="3038475" cy="463550"/>
          </a:xfrm>
          <a:prstGeom prst="rect">
            <a:avLst/>
          </a:prstGeom>
          <a:noFill/>
          <a:ln w="9525">
            <a:noFill/>
            <a:miter lim="800000"/>
            <a:headEnd/>
            <a:tailEnd/>
          </a:ln>
        </p:spPr>
        <p:txBody>
          <a:bodyPr lIns="93158" tIns="46580" rIns="93158" bIns="46580" anchor="b"/>
          <a:lstStyle/>
          <a:p>
            <a:pPr algn="r" defTabSz="931863"/>
            <a:fld id="{03522848-6F2D-41CB-A2E5-1EACC98B8F3A}" type="slidenum">
              <a:rPr lang="en-US" sz="1300">
                <a:latin typeface="Arial" charset="0"/>
              </a:rPr>
              <a:pPr algn="r" defTabSz="931863"/>
              <a:t>9</a:t>
            </a:fld>
            <a:endParaRPr lang="en-US" sz="1300" dirty="0">
              <a:latin typeface="Arial"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4" name="Text Placeholder 13"/>
          <p:cNvSpPr>
            <a:spLocks noGrp="1"/>
          </p:cNvSpPr>
          <p:nvPr>
            <p:ph type="body" sz="quarter" idx="17" hasCustomPrompt="1"/>
          </p:nvPr>
        </p:nvSpPr>
        <p:spPr>
          <a:xfrm>
            <a:off x="2057400" y="4419601"/>
            <a:ext cx="6705600" cy="457200"/>
          </a:xfrm>
        </p:spPr>
        <p:txBody>
          <a:bodyPr>
            <a:normAutofit/>
          </a:bodyPr>
          <a:lstStyle>
            <a:lvl1pPr algn="r">
              <a:buNone/>
              <a:defRPr sz="1600" b="1" cap="all" baseline="0">
                <a:solidFill>
                  <a:schemeClr val="tx1">
                    <a:lumMod val="50000"/>
                    <a:lumOff val="50000"/>
                  </a:schemeClr>
                </a:solidFill>
              </a:defRPr>
            </a:lvl1pPr>
          </a:lstStyle>
          <a:p>
            <a:pPr lvl="0"/>
            <a:r>
              <a:rPr lang="en-US" dirty="0"/>
              <a:t>Sub Title of Presentation</a:t>
            </a:r>
          </a:p>
        </p:txBody>
      </p:sp>
      <p:sp>
        <p:nvSpPr>
          <p:cNvPr id="18" name="Text Placeholder 17"/>
          <p:cNvSpPr>
            <a:spLocks noGrp="1"/>
          </p:cNvSpPr>
          <p:nvPr>
            <p:ph type="body" sz="quarter" idx="18" hasCustomPrompt="1"/>
          </p:nvPr>
        </p:nvSpPr>
        <p:spPr>
          <a:xfrm>
            <a:off x="2057400" y="5410200"/>
            <a:ext cx="6705600" cy="304800"/>
          </a:xfrm>
        </p:spPr>
        <p:txBody>
          <a:bodyPr>
            <a:noAutofit/>
          </a:bodyPr>
          <a:lstStyle>
            <a:lvl1pPr algn="r">
              <a:buNone/>
              <a:defRPr sz="1400" b="1" i="1" baseline="0">
                <a:solidFill>
                  <a:schemeClr val="bg1">
                    <a:lumMod val="50000"/>
                  </a:schemeClr>
                </a:solidFill>
              </a:defRPr>
            </a:lvl1pPr>
          </a:lstStyle>
          <a:p>
            <a:pPr lvl="0"/>
            <a:r>
              <a:rPr lang="en-US" dirty="0"/>
              <a:t>This presentation was prepared by: &lt;OCICB&gt;</a:t>
            </a:r>
          </a:p>
        </p:txBody>
      </p:sp>
      <p:sp>
        <p:nvSpPr>
          <p:cNvPr id="20" name="Text Placeholder 19"/>
          <p:cNvSpPr>
            <a:spLocks noGrp="1"/>
          </p:cNvSpPr>
          <p:nvPr>
            <p:ph type="body" sz="quarter" idx="19" hasCustomPrompt="1"/>
          </p:nvPr>
        </p:nvSpPr>
        <p:spPr>
          <a:xfrm>
            <a:off x="533400" y="2057400"/>
            <a:ext cx="3962400" cy="609600"/>
          </a:xfrm>
        </p:spPr>
        <p:txBody>
          <a:bodyPr>
            <a:normAutofit/>
          </a:bodyPr>
          <a:lstStyle>
            <a:lvl1pPr algn="r">
              <a:buNone/>
              <a:defRPr sz="1600" b="1" cap="all" baseline="0"/>
            </a:lvl1pPr>
          </a:lstStyle>
          <a:p>
            <a:pPr lvl="0"/>
            <a:r>
              <a:rPr lang="en-US" dirty="0"/>
              <a:t>January 2011</a:t>
            </a:r>
          </a:p>
          <a:p>
            <a:pPr lvl="0"/>
            <a:r>
              <a:rPr lang="en-US" dirty="0"/>
              <a:t>NIAID OCICB</a:t>
            </a:r>
          </a:p>
        </p:txBody>
      </p:sp>
      <p:sp>
        <p:nvSpPr>
          <p:cNvPr id="24" name="Text Placeholder 23"/>
          <p:cNvSpPr>
            <a:spLocks noGrp="1"/>
          </p:cNvSpPr>
          <p:nvPr>
            <p:ph type="body" sz="quarter" idx="20" hasCustomPrompt="1"/>
          </p:nvPr>
        </p:nvSpPr>
        <p:spPr>
          <a:xfrm>
            <a:off x="533400" y="2743200"/>
            <a:ext cx="3962400" cy="304800"/>
          </a:xfrm>
        </p:spPr>
        <p:txBody>
          <a:bodyPr>
            <a:noAutofit/>
          </a:bodyPr>
          <a:lstStyle>
            <a:lvl1pPr algn="r">
              <a:buNone/>
              <a:defRPr sz="1400" baseline="0">
                <a:solidFill>
                  <a:schemeClr val="bg1">
                    <a:lumMod val="50000"/>
                  </a:schemeClr>
                </a:solidFill>
              </a:defRPr>
            </a:lvl1pPr>
          </a:lstStyle>
          <a:p>
            <a:pPr lvl="0"/>
            <a:r>
              <a:rPr lang="en-US" dirty="0"/>
              <a:t> Version 0.0</a:t>
            </a:r>
          </a:p>
        </p:txBody>
      </p:sp>
      <p:sp>
        <p:nvSpPr>
          <p:cNvPr id="32" name="Text Placeholder 31"/>
          <p:cNvSpPr>
            <a:spLocks noGrp="1"/>
          </p:cNvSpPr>
          <p:nvPr>
            <p:ph type="body" sz="quarter" idx="22" hasCustomPrompt="1"/>
          </p:nvPr>
        </p:nvSpPr>
        <p:spPr>
          <a:xfrm>
            <a:off x="2057400" y="3505200"/>
            <a:ext cx="6705600" cy="914400"/>
          </a:xfrm>
        </p:spPr>
        <p:txBody>
          <a:bodyPr>
            <a:normAutofit/>
          </a:bodyPr>
          <a:lstStyle>
            <a:lvl1pPr marL="342836" marR="0" indent="-342836" algn="r" defTabSz="914230" rtl="0" eaLnBrk="1" fontAlgn="auto" latinLnBrk="0" hangingPunct="1">
              <a:lnSpc>
                <a:spcPct val="100000"/>
              </a:lnSpc>
              <a:spcBef>
                <a:spcPct val="20000"/>
              </a:spcBef>
              <a:spcAft>
                <a:spcPts val="0"/>
              </a:spcAft>
              <a:buClrTx/>
              <a:buSzTx/>
              <a:buFont typeface="Arial" pitchFamily="34" charset="0"/>
              <a:buNone/>
              <a:tabLst/>
              <a:defRPr sz="2600" b="1" cap="all" baseline="0">
                <a:solidFill>
                  <a:schemeClr val="tx2"/>
                </a:solidFill>
              </a:defRPr>
            </a:lvl1pPr>
          </a:lstStyle>
          <a:p>
            <a:pPr marL="342836" marR="0" lvl="0" indent="-342836" algn="r" defTabSz="914230" rtl="0" eaLnBrk="1" fontAlgn="auto" latinLnBrk="0" hangingPunct="1">
              <a:lnSpc>
                <a:spcPct val="100000"/>
              </a:lnSpc>
              <a:spcBef>
                <a:spcPct val="20000"/>
              </a:spcBef>
              <a:spcAft>
                <a:spcPts val="0"/>
              </a:spcAft>
              <a:buClrTx/>
              <a:buSzTx/>
              <a:buFont typeface="Arial" pitchFamily="34" charset="0"/>
              <a:buNone/>
              <a:tabLst/>
              <a:defRPr/>
            </a:pPr>
            <a:r>
              <a:rPr lang="en-US" dirty="0"/>
              <a:t>Title of Presentation</a:t>
            </a:r>
          </a:p>
          <a:p>
            <a:pPr lvl="0"/>
            <a:endParaRPr lang="en-US" dirty="0"/>
          </a:p>
        </p:txBody>
      </p:sp>
      <p:sp>
        <p:nvSpPr>
          <p:cNvPr id="34" name="TextBox 33"/>
          <p:cNvSpPr txBox="1"/>
          <p:nvPr/>
        </p:nvSpPr>
        <p:spPr>
          <a:xfrm>
            <a:off x="2770910" y="528184"/>
            <a:ext cx="5888182" cy="271568"/>
          </a:xfrm>
          <a:prstGeom prst="rect">
            <a:avLst/>
          </a:prstGeom>
          <a:noFill/>
        </p:spPr>
        <p:txBody>
          <a:bodyPr wrap="square" lIns="82053" tIns="41026" rIns="82053" bIns="41026" rtlCol="0">
            <a:spAutoFit/>
          </a:bodyPr>
          <a:lstStyle/>
          <a:p>
            <a:pPr marL="0" marR="0" indent="0" algn="r" defTabSz="914230" rtl="0" eaLnBrk="1" fontAlgn="auto" latinLnBrk="0" hangingPunct="1">
              <a:lnSpc>
                <a:spcPct val="100000"/>
              </a:lnSpc>
              <a:spcBef>
                <a:spcPts val="0"/>
              </a:spcBef>
              <a:spcAft>
                <a:spcPts val="0"/>
              </a:spcAft>
              <a:buClrTx/>
              <a:buSzTx/>
              <a:buFontTx/>
              <a:buNone/>
              <a:tabLst/>
              <a:defRPr/>
            </a:pPr>
            <a:r>
              <a:rPr lang="en-US" sz="1200" b="1" cap="all" baseline="0" dirty="0">
                <a:solidFill>
                  <a:schemeClr val="bg1"/>
                </a:solidFill>
                <a:latin typeface="Century Gothic" pitchFamily="34" charset="0"/>
                <a:cs typeface="Arial" pitchFamily="34" charset="0"/>
              </a:rPr>
              <a:t>Office of Cyber Infrastructure and Computational Biology</a:t>
            </a:r>
          </a:p>
        </p:txBody>
      </p:sp>
      <p:sp>
        <p:nvSpPr>
          <p:cNvPr id="3" name="Rectangle 2"/>
          <p:cNvSpPr/>
          <p:nvPr userDrawn="1"/>
        </p:nvSpPr>
        <p:spPr>
          <a:xfrm>
            <a:off x="262394" y="6245752"/>
            <a:ext cx="8627947" cy="452443"/>
          </a:xfrm>
          <a:prstGeom prst="rect">
            <a:avLst/>
          </a:prstGeom>
          <a:solidFill>
            <a:schemeClr val="accent1">
              <a:lumMod val="75000"/>
            </a:schemeClr>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6705600" y="6248400"/>
            <a:ext cx="2133600" cy="365125"/>
          </a:xfrm>
        </p:spPr>
        <p:txBody>
          <a:bodyPr/>
          <a:lstStyle/>
          <a:p>
            <a:pPr>
              <a:defRPr/>
            </a:pPr>
            <a:fld id="{BA9550F4-2EED-4CA7-9E8B-858EAD3689E0}" type="slidenum">
              <a:rPr lang="en-US" smtClean="0"/>
              <a:pPr>
                <a:defRPr/>
              </a:pPr>
              <a:t>‹#›</a:t>
            </a:fld>
            <a:endParaRPr lang="en-US" dirty="0"/>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6814" y="6259671"/>
            <a:ext cx="1567906" cy="410692"/>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Vertical 30% Image and 70%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767469"/>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299357" y="2383529"/>
            <a:ext cx="8554357" cy="3742635"/>
          </a:xfrm>
        </p:spPr>
        <p:txBody>
          <a:bodyPr/>
          <a:lstStyle>
            <a:lvl1pPr>
              <a:defRPr sz="1900"/>
            </a:lvl1pPr>
            <a:lvl2pPr>
              <a:defRPr sz="18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6749143" y="6286620"/>
            <a:ext cx="2133600" cy="365125"/>
          </a:xfrm>
        </p:spPr>
        <p:txBody>
          <a:bodyPr/>
          <a:lstStyle/>
          <a:p>
            <a:pPr>
              <a:defRPr/>
            </a:pPr>
            <a:fld id="{BA9550F4-2EED-4CA7-9E8B-858EAD3689E0}" type="slidenum">
              <a:rPr lang="en-US" smtClean="0"/>
              <a:pPr>
                <a:defRPr/>
              </a:pPr>
              <a:t>‹#›</a:t>
            </a:fld>
            <a:endParaRPr lang="en-US" dirty="0"/>
          </a:p>
        </p:txBody>
      </p:sp>
      <p:sp>
        <p:nvSpPr>
          <p:cNvPr id="8" name="Picture Placeholder 7"/>
          <p:cNvSpPr>
            <a:spLocks noGrp="1"/>
          </p:cNvSpPr>
          <p:nvPr>
            <p:ph type="pic" sz="quarter" idx="14" hasCustomPrompt="1"/>
          </p:nvPr>
        </p:nvSpPr>
        <p:spPr>
          <a:xfrm>
            <a:off x="290286" y="989567"/>
            <a:ext cx="8545286" cy="1324264"/>
          </a:xfrm>
        </p:spPr>
        <p:txBody>
          <a:bodyPr/>
          <a:lstStyle>
            <a:lvl1pPr>
              <a:buNone/>
              <a:defRPr/>
            </a:lvl1pPr>
          </a:lstStyle>
          <a:p>
            <a:r>
              <a:rPr lang="en-US" dirty="0"/>
              <a:t>Placeholder Image</a:t>
            </a: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Vertical 70% Content and 30% 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767469"/>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299357" y="975779"/>
            <a:ext cx="8554357" cy="3742635"/>
          </a:xfrm>
        </p:spPr>
        <p:txBody>
          <a:bodyPr/>
          <a:lstStyle>
            <a:lvl1pPr>
              <a:defRPr sz="1900"/>
            </a:lvl1pPr>
            <a:lvl2pPr>
              <a:defRPr sz="18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6749143" y="6286620"/>
            <a:ext cx="2133600" cy="365125"/>
          </a:xfrm>
        </p:spPr>
        <p:txBody>
          <a:bodyPr/>
          <a:lstStyle/>
          <a:p>
            <a:pPr>
              <a:defRPr/>
            </a:pPr>
            <a:fld id="{BA9550F4-2EED-4CA7-9E8B-858EAD3689E0}" type="slidenum">
              <a:rPr lang="en-US" smtClean="0"/>
              <a:pPr>
                <a:defRPr/>
              </a:pPr>
              <a:t>‹#›</a:t>
            </a:fld>
            <a:endParaRPr lang="en-US" dirty="0"/>
          </a:p>
        </p:txBody>
      </p:sp>
      <p:sp>
        <p:nvSpPr>
          <p:cNvPr id="8" name="Picture Placeholder 7"/>
          <p:cNvSpPr>
            <a:spLocks noGrp="1"/>
          </p:cNvSpPr>
          <p:nvPr>
            <p:ph type="pic" sz="quarter" idx="14" hasCustomPrompt="1"/>
          </p:nvPr>
        </p:nvSpPr>
        <p:spPr>
          <a:xfrm>
            <a:off x="290286" y="4796825"/>
            <a:ext cx="8545286" cy="1324264"/>
          </a:xfrm>
        </p:spPr>
        <p:txBody>
          <a:bodyPr/>
          <a:lstStyle>
            <a:lvl1pPr>
              <a:buNone/>
              <a:defRPr/>
            </a:lvl1pPr>
          </a:lstStyle>
          <a:p>
            <a:r>
              <a:rPr lang="en-US" dirty="0"/>
              <a:t>Placeholder Image</a:t>
            </a: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Vertical 70% Content and 30% 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767469"/>
          </a:xfrm>
        </p:spPr>
        <p:txBody>
          <a:bodyPr/>
          <a:lstStyle>
            <a:lvl1pPr>
              <a:defRPr/>
            </a:lvl1pPr>
          </a:lstStyle>
          <a:p>
            <a:r>
              <a:rPr lang="en-US"/>
              <a:t>Click to edit Master title style</a:t>
            </a:r>
            <a:endParaRPr lang="en-US" dirty="0"/>
          </a:p>
        </p:txBody>
      </p:sp>
      <p:sp>
        <p:nvSpPr>
          <p:cNvPr id="6" name="Slide Number Placeholder 5"/>
          <p:cNvSpPr>
            <a:spLocks noGrp="1"/>
          </p:cNvSpPr>
          <p:nvPr>
            <p:ph type="sldNum" sz="quarter" idx="12"/>
          </p:nvPr>
        </p:nvSpPr>
        <p:spPr>
          <a:xfrm>
            <a:off x="6749143" y="6286620"/>
            <a:ext cx="2133600" cy="365125"/>
          </a:xfrm>
        </p:spPr>
        <p:txBody>
          <a:bodyPr/>
          <a:lstStyle/>
          <a:p>
            <a:pPr>
              <a:defRPr/>
            </a:pPr>
            <a:fld id="{BA9550F4-2EED-4CA7-9E8B-858EAD3689E0}" type="slidenum">
              <a:rPr lang="en-US" smtClean="0"/>
              <a:pPr>
                <a:defRPr/>
              </a:pPr>
              <a:t>‹#›</a:t>
            </a:fld>
            <a:endParaRPr lang="en-US" dirty="0"/>
          </a:p>
        </p:txBody>
      </p:sp>
      <p:sp>
        <p:nvSpPr>
          <p:cNvPr id="8" name="Picture Placeholder 7"/>
          <p:cNvSpPr>
            <a:spLocks noGrp="1"/>
          </p:cNvSpPr>
          <p:nvPr>
            <p:ph type="pic" sz="quarter" idx="14" hasCustomPrompt="1"/>
          </p:nvPr>
        </p:nvSpPr>
        <p:spPr>
          <a:xfrm>
            <a:off x="290286" y="989568"/>
            <a:ext cx="8545286" cy="5131521"/>
          </a:xfrm>
        </p:spPr>
        <p:txBody>
          <a:bodyPr/>
          <a:lstStyle>
            <a:lvl1pPr>
              <a:buNone/>
              <a:defRPr/>
            </a:lvl1pPr>
          </a:lstStyle>
          <a:p>
            <a:r>
              <a:rPr lang="en-US" dirty="0"/>
              <a:t>Placeholder Image</a:t>
            </a: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mm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1295400"/>
            <a:ext cx="8534400" cy="944562"/>
          </a:xfrm>
        </p:spPr>
        <p:txBody>
          <a:bodyPr/>
          <a:lstStyle>
            <a:lvl1pPr algn="ctr">
              <a:defRPr/>
            </a:lvl1pPr>
          </a:lstStyle>
          <a:p>
            <a:r>
              <a:rPr lang="en-US" dirty="0"/>
              <a:t>Thank You</a:t>
            </a:r>
          </a:p>
        </p:txBody>
      </p:sp>
      <p:sp>
        <p:nvSpPr>
          <p:cNvPr id="3" name="Slide Number Placeholder 2"/>
          <p:cNvSpPr>
            <a:spLocks noGrp="1"/>
          </p:cNvSpPr>
          <p:nvPr>
            <p:ph type="sldNum" sz="quarter" idx="10"/>
          </p:nvPr>
        </p:nvSpPr>
        <p:spPr>
          <a:xfrm>
            <a:off x="6749143" y="6286620"/>
            <a:ext cx="2133600" cy="365125"/>
          </a:xfrm>
        </p:spPr>
        <p:txBody>
          <a:bodyPr/>
          <a:lstStyle/>
          <a:p>
            <a:pPr>
              <a:defRPr/>
            </a:pPr>
            <a:fld id="{BA9550F4-2EED-4CA7-9E8B-858EAD3689E0}" type="slidenum">
              <a:rPr lang="en-US" smtClean="0"/>
              <a:pPr>
                <a:defRPr/>
              </a:pPr>
              <a:t>‹#›</a:t>
            </a:fld>
            <a:endParaRPr lang="en-US" dirty="0"/>
          </a:p>
        </p:txBody>
      </p:sp>
      <p:sp>
        <p:nvSpPr>
          <p:cNvPr id="4" name="Content Placeholder 2"/>
          <p:cNvSpPr>
            <a:spLocks noGrp="1"/>
          </p:cNvSpPr>
          <p:nvPr>
            <p:ph idx="1" hasCustomPrompt="1"/>
          </p:nvPr>
        </p:nvSpPr>
        <p:spPr>
          <a:xfrm>
            <a:off x="304800" y="2316163"/>
            <a:ext cx="8534400" cy="3001964"/>
          </a:xfrm>
        </p:spPr>
        <p:txBody>
          <a:bodyPr>
            <a:normAutofit/>
          </a:bodyPr>
          <a:lstStyle>
            <a:lvl1pPr algn="ctr">
              <a:buNone/>
              <a:defRPr sz="1800" i="1"/>
            </a:lvl1pPr>
          </a:lstStyle>
          <a:p>
            <a:pPr lvl="0"/>
            <a:r>
              <a:rPr lang="en-US" dirty="0"/>
              <a:t>Question of Comments please contact:</a:t>
            </a:r>
          </a:p>
          <a:p>
            <a:pPr lvl="0"/>
            <a:r>
              <a:rPr lang="en-US" dirty="0"/>
              <a:t>ABC.ABC@niaid.nih.gov</a:t>
            </a: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1F922145-6477-4FFB-B62B-C2276CA0A26B}"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767469"/>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304800" y="989567"/>
            <a:ext cx="8534400" cy="5136597"/>
          </a:xfrm>
        </p:spPr>
        <p:txBody>
          <a:bodyPr/>
          <a:lstStyle>
            <a:lvl1pPr>
              <a:defRPr sz="1900"/>
            </a:lvl1pPr>
            <a:lvl2pPr>
              <a:defRPr sz="18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6749143" y="6286620"/>
            <a:ext cx="2133600" cy="365125"/>
          </a:xfrm>
        </p:spPr>
        <p:txBody>
          <a:bodyPr/>
          <a:lstStyle/>
          <a:p>
            <a:pPr>
              <a:defRPr/>
            </a:pPr>
            <a:fld id="{87AF874F-20E0-4A50-99C7-494791141326}"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50% Dual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767469"/>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304800" y="989567"/>
            <a:ext cx="4194629" cy="5136597"/>
          </a:xfrm>
        </p:spPr>
        <p:txBody>
          <a:bodyPr/>
          <a:lstStyle>
            <a:lvl1pPr>
              <a:defRPr sz="1900"/>
            </a:lvl1pPr>
            <a:lvl2pPr>
              <a:defRPr sz="18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6749143" y="6286620"/>
            <a:ext cx="2133600" cy="365125"/>
          </a:xfrm>
        </p:spPr>
        <p:txBody>
          <a:bodyPr/>
          <a:lstStyle/>
          <a:p>
            <a:pPr>
              <a:defRPr/>
            </a:pPr>
            <a:fld id="{BA9550F4-2EED-4CA7-9E8B-858EAD3689E0}" type="slidenum">
              <a:rPr lang="en-US" smtClean="0"/>
              <a:pPr>
                <a:defRPr/>
              </a:pPr>
              <a:t>‹#›</a:t>
            </a:fld>
            <a:endParaRPr lang="en-US" dirty="0"/>
          </a:p>
        </p:txBody>
      </p:sp>
      <p:sp>
        <p:nvSpPr>
          <p:cNvPr id="5" name="Content Placeholder 2"/>
          <p:cNvSpPr>
            <a:spLocks noGrp="1"/>
          </p:cNvSpPr>
          <p:nvPr>
            <p:ph idx="13"/>
          </p:nvPr>
        </p:nvSpPr>
        <p:spPr>
          <a:xfrm>
            <a:off x="4644571" y="989567"/>
            <a:ext cx="4194629" cy="5136597"/>
          </a:xfrm>
        </p:spPr>
        <p:txBody>
          <a:bodyPr/>
          <a:lstStyle>
            <a:lvl1pPr>
              <a:defRPr sz="1900"/>
            </a:lvl1pPr>
            <a:lvl2pPr>
              <a:defRPr sz="18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50% Content and 50% 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767469"/>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304800" y="989567"/>
            <a:ext cx="4194629" cy="5136597"/>
          </a:xfrm>
        </p:spPr>
        <p:txBody>
          <a:bodyPr/>
          <a:lstStyle>
            <a:lvl1pPr>
              <a:defRPr sz="1900"/>
            </a:lvl1pPr>
            <a:lvl2pPr>
              <a:defRPr sz="18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6749143" y="6286620"/>
            <a:ext cx="2133600" cy="365125"/>
          </a:xfrm>
        </p:spPr>
        <p:txBody>
          <a:bodyPr/>
          <a:lstStyle/>
          <a:p>
            <a:pPr>
              <a:defRPr/>
            </a:pPr>
            <a:fld id="{BA9550F4-2EED-4CA7-9E8B-858EAD3689E0}" type="slidenum">
              <a:rPr lang="en-US" smtClean="0"/>
              <a:pPr>
                <a:defRPr/>
              </a:pPr>
              <a:t>‹#›</a:t>
            </a:fld>
            <a:endParaRPr lang="en-US" dirty="0"/>
          </a:p>
        </p:txBody>
      </p:sp>
      <p:sp>
        <p:nvSpPr>
          <p:cNvPr id="8" name="Picture Placeholder 7"/>
          <p:cNvSpPr>
            <a:spLocks noGrp="1"/>
          </p:cNvSpPr>
          <p:nvPr>
            <p:ph type="pic" sz="quarter" idx="14" hasCustomPrompt="1"/>
          </p:nvPr>
        </p:nvSpPr>
        <p:spPr>
          <a:xfrm>
            <a:off x="4644571" y="989567"/>
            <a:ext cx="4209143" cy="5157658"/>
          </a:xfrm>
        </p:spPr>
        <p:txBody>
          <a:bodyPr/>
          <a:lstStyle>
            <a:lvl1pPr>
              <a:buNone/>
              <a:defRPr/>
            </a:lvl1pPr>
          </a:lstStyle>
          <a:p>
            <a:r>
              <a:rPr lang="en-US" dirty="0"/>
              <a:t>Placeholder Image</a:t>
            </a: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0% Image and 50%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767469"/>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4644571" y="989567"/>
            <a:ext cx="4194629" cy="5136597"/>
          </a:xfrm>
        </p:spPr>
        <p:txBody>
          <a:bodyPr/>
          <a:lstStyle>
            <a:lvl1pPr>
              <a:defRPr sz="1900"/>
            </a:lvl1pPr>
            <a:lvl2pPr>
              <a:defRPr sz="18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6749143" y="6286620"/>
            <a:ext cx="2133600" cy="365125"/>
          </a:xfrm>
        </p:spPr>
        <p:txBody>
          <a:bodyPr/>
          <a:lstStyle/>
          <a:p>
            <a:pPr>
              <a:defRPr/>
            </a:pPr>
            <a:fld id="{BA9550F4-2EED-4CA7-9E8B-858EAD3689E0}" type="slidenum">
              <a:rPr lang="en-US" smtClean="0"/>
              <a:pPr>
                <a:defRPr/>
              </a:pPr>
              <a:t>‹#›</a:t>
            </a:fld>
            <a:endParaRPr lang="en-US" dirty="0"/>
          </a:p>
        </p:txBody>
      </p:sp>
      <p:sp>
        <p:nvSpPr>
          <p:cNvPr id="8" name="Picture Placeholder 7"/>
          <p:cNvSpPr>
            <a:spLocks noGrp="1"/>
          </p:cNvSpPr>
          <p:nvPr>
            <p:ph type="pic" sz="quarter" idx="14" hasCustomPrompt="1"/>
          </p:nvPr>
        </p:nvSpPr>
        <p:spPr>
          <a:xfrm>
            <a:off x="308429" y="989567"/>
            <a:ext cx="4209143" cy="5157658"/>
          </a:xfrm>
        </p:spPr>
        <p:txBody>
          <a:bodyPr/>
          <a:lstStyle>
            <a:lvl1pPr>
              <a:buNone/>
              <a:defRPr/>
            </a:lvl1pPr>
          </a:lstStyle>
          <a:p>
            <a:r>
              <a:rPr lang="en-US" dirty="0"/>
              <a:t>Placeholder Image</a:t>
            </a: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0% Image and 70%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767469"/>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2902857" y="989567"/>
            <a:ext cx="5936343" cy="5136597"/>
          </a:xfrm>
        </p:spPr>
        <p:txBody>
          <a:bodyPr/>
          <a:lstStyle>
            <a:lvl1pPr>
              <a:defRPr sz="1900"/>
            </a:lvl1pPr>
            <a:lvl2pPr>
              <a:defRPr sz="18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6749143" y="6286620"/>
            <a:ext cx="2133600" cy="365125"/>
          </a:xfrm>
        </p:spPr>
        <p:txBody>
          <a:bodyPr/>
          <a:lstStyle/>
          <a:p>
            <a:pPr>
              <a:defRPr/>
            </a:pPr>
            <a:fld id="{BA9550F4-2EED-4CA7-9E8B-858EAD3689E0}" type="slidenum">
              <a:rPr lang="en-US" smtClean="0"/>
              <a:pPr>
                <a:defRPr/>
              </a:pPr>
              <a:t>‹#›</a:t>
            </a:fld>
            <a:endParaRPr lang="en-US" dirty="0"/>
          </a:p>
        </p:txBody>
      </p:sp>
      <p:sp>
        <p:nvSpPr>
          <p:cNvPr id="8" name="Picture Placeholder 7"/>
          <p:cNvSpPr>
            <a:spLocks noGrp="1"/>
          </p:cNvSpPr>
          <p:nvPr>
            <p:ph type="pic" sz="quarter" idx="14" hasCustomPrompt="1"/>
          </p:nvPr>
        </p:nvSpPr>
        <p:spPr>
          <a:xfrm>
            <a:off x="308429" y="989567"/>
            <a:ext cx="2521857" cy="5157658"/>
          </a:xfrm>
        </p:spPr>
        <p:txBody>
          <a:bodyPr/>
          <a:lstStyle>
            <a:lvl1pPr>
              <a:buNone/>
              <a:defRPr/>
            </a:lvl1pPr>
          </a:lstStyle>
          <a:p>
            <a:r>
              <a:rPr lang="en-US" dirty="0"/>
              <a:t>Placeholder Image</a:t>
            </a: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70% Content and 30% 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767469"/>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299357" y="989567"/>
            <a:ext cx="5936343" cy="5136597"/>
          </a:xfrm>
        </p:spPr>
        <p:txBody>
          <a:bodyPr/>
          <a:lstStyle>
            <a:lvl1pPr>
              <a:defRPr sz="1900"/>
            </a:lvl1pPr>
            <a:lvl2pPr>
              <a:defRPr sz="18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6749143" y="6286620"/>
            <a:ext cx="2133600" cy="365125"/>
          </a:xfrm>
        </p:spPr>
        <p:txBody>
          <a:bodyPr/>
          <a:lstStyle/>
          <a:p>
            <a:pPr>
              <a:defRPr/>
            </a:pPr>
            <a:fld id="{BA9550F4-2EED-4CA7-9E8B-858EAD3689E0}" type="slidenum">
              <a:rPr lang="en-US" smtClean="0"/>
              <a:pPr>
                <a:defRPr/>
              </a:pPr>
              <a:t>‹#›</a:t>
            </a:fld>
            <a:endParaRPr lang="en-US" dirty="0"/>
          </a:p>
        </p:txBody>
      </p:sp>
      <p:sp>
        <p:nvSpPr>
          <p:cNvPr id="8" name="Picture Placeholder 7"/>
          <p:cNvSpPr>
            <a:spLocks noGrp="1"/>
          </p:cNvSpPr>
          <p:nvPr>
            <p:ph type="pic" sz="quarter" idx="14" hasCustomPrompt="1"/>
          </p:nvPr>
        </p:nvSpPr>
        <p:spPr>
          <a:xfrm>
            <a:off x="6313714" y="989567"/>
            <a:ext cx="2521857" cy="5157658"/>
          </a:xfrm>
        </p:spPr>
        <p:txBody>
          <a:bodyPr/>
          <a:lstStyle>
            <a:lvl1pPr>
              <a:buNone/>
              <a:defRPr/>
            </a:lvl1pPr>
          </a:lstStyle>
          <a:p>
            <a:r>
              <a:rPr lang="en-US" dirty="0"/>
              <a:t>Placeholder Image</a:t>
            </a: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50% Image and 50%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767469"/>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299357" y="3568396"/>
            <a:ext cx="8554357" cy="2557768"/>
          </a:xfrm>
        </p:spPr>
        <p:txBody>
          <a:bodyPr/>
          <a:lstStyle>
            <a:lvl1pPr>
              <a:defRPr sz="1900"/>
            </a:lvl1pPr>
            <a:lvl2pPr>
              <a:defRPr sz="18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6749143" y="6286620"/>
            <a:ext cx="2133600" cy="365125"/>
          </a:xfrm>
        </p:spPr>
        <p:txBody>
          <a:bodyPr/>
          <a:lstStyle/>
          <a:p>
            <a:pPr>
              <a:defRPr/>
            </a:pPr>
            <a:fld id="{BA9550F4-2EED-4CA7-9E8B-858EAD3689E0}" type="slidenum">
              <a:rPr lang="en-US" smtClean="0"/>
              <a:pPr>
                <a:defRPr/>
              </a:pPr>
              <a:t>‹#›</a:t>
            </a:fld>
            <a:endParaRPr lang="en-US" dirty="0"/>
          </a:p>
        </p:txBody>
      </p:sp>
      <p:sp>
        <p:nvSpPr>
          <p:cNvPr id="8" name="Picture Placeholder 7"/>
          <p:cNvSpPr>
            <a:spLocks noGrp="1"/>
          </p:cNvSpPr>
          <p:nvPr>
            <p:ph type="pic" sz="quarter" idx="14" hasCustomPrompt="1"/>
          </p:nvPr>
        </p:nvSpPr>
        <p:spPr>
          <a:xfrm>
            <a:off x="290286" y="989567"/>
            <a:ext cx="8545286" cy="2509131"/>
          </a:xfrm>
        </p:spPr>
        <p:txBody>
          <a:bodyPr/>
          <a:lstStyle>
            <a:lvl1pPr>
              <a:buNone/>
              <a:defRPr/>
            </a:lvl1pPr>
          </a:lstStyle>
          <a:p>
            <a:r>
              <a:rPr lang="en-US" dirty="0"/>
              <a:t>Placeholder Image</a:t>
            </a: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tical 50% Content and 50% 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767469"/>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299357" y="989568"/>
            <a:ext cx="8554357" cy="2557768"/>
          </a:xfrm>
        </p:spPr>
        <p:txBody>
          <a:bodyPr/>
          <a:lstStyle>
            <a:lvl1pPr>
              <a:defRPr sz="1900"/>
            </a:lvl1pPr>
            <a:lvl2pPr>
              <a:defRPr sz="18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6749143" y="6286620"/>
            <a:ext cx="2133600" cy="365125"/>
          </a:xfrm>
        </p:spPr>
        <p:txBody>
          <a:bodyPr/>
          <a:lstStyle/>
          <a:p>
            <a:pPr>
              <a:defRPr/>
            </a:pPr>
            <a:fld id="{BA9550F4-2EED-4CA7-9E8B-858EAD3689E0}" type="slidenum">
              <a:rPr lang="en-US" smtClean="0"/>
              <a:pPr>
                <a:defRPr/>
              </a:pPr>
              <a:t>‹#›</a:t>
            </a:fld>
            <a:endParaRPr lang="en-US" dirty="0"/>
          </a:p>
        </p:txBody>
      </p:sp>
      <p:sp>
        <p:nvSpPr>
          <p:cNvPr id="8" name="Picture Placeholder 7"/>
          <p:cNvSpPr>
            <a:spLocks noGrp="1"/>
          </p:cNvSpPr>
          <p:nvPr>
            <p:ph type="pic" sz="quarter" idx="14" hasCustomPrompt="1"/>
          </p:nvPr>
        </p:nvSpPr>
        <p:spPr>
          <a:xfrm>
            <a:off x="290286" y="3638093"/>
            <a:ext cx="8545286" cy="2509131"/>
          </a:xfrm>
        </p:spPr>
        <p:txBody>
          <a:bodyPr/>
          <a:lstStyle>
            <a:lvl1pPr>
              <a:buNone/>
              <a:defRPr/>
            </a:lvl1pPr>
          </a:lstStyle>
          <a:p>
            <a:r>
              <a:rPr lang="en-US" dirty="0"/>
              <a:t>Placeholder Image</a:t>
            </a: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52400"/>
            <a:ext cx="8534400" cy="767469"/>
          </a:xfrm>
          <a:prstGeom prst="rect">
            <a:avLst/>
          </a:prstGeom>
        </p:spPr>
        <p:txBody>
          <a:bodyPr vert="horz" lIns="91423" tIns="45711" rIns="91423" bIns="45711"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989567"/>
            <a:ext cx="8534400" cy="5136597"/>
          </a:xfrm>
          <a:prstGeom prst="rect">
            <a:avLst/>
          </a:prstGeom>
        </p:spPr>
        <p:txBody>
          <a:bodyPr vert="horz" lIns="91423" tIns="45711" rIns="91423" bIns="4571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4367213" y="6267570"/>
            <a:ext cx="409575" cy="365125"/>
          </a:xfrm>
          <a:prstGeom prst="rect">
            <a:avLst/>
          </a:prstGeom>
        </p:spPr>
        <p:txBody>
          <a:bodyPr vert="horz" lIns="91423" tIns="45711" rIns="91423" bIns="45711" rtlCol="0" anchor="ctr"/>
          <a:lstStyle>
            <a:lvl1pPr algn="r">
              <a:defRPr sz="1100">
                <a:solidFill>
                  <a:schemeClr val="accent4"/>
                </a:solidFill>
              </a:defRPr>
            </a:lvl1pPr>
          </a:lstStyle>
          <a:p>
            <a:pPr>
              <a:defRPr/>
            </a:pPr>
            <a:fld id="{BA9550F4-2EED-4CA7-9E8B-858EAD3689E0}" type="slidenum">
              <a:rPr lang="en-US" smtClean="0"/>
              <a:pPr>
                <a:defRPr/>
              </a:pPr>
              <a:t>‹#›</a:t>
            </a:fld>
            <a:endParaRPr lang="en-US" dirty="0"/>
          </a:p>
        </p:txBody>
      </p:sp>
      <p:pic>
        <p:nvPicPr>
          <p:cNvPr id="8" name="Picture 7"/>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325342" y="6259983"/>
            <a:ext cx="1567906" cy="410692"/>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l" defTabSz="914230" rtl="0" eaLnBrk="1" latinLnBrk="0" hangingPunct="1">
        <a:spcBef>
          <a:spcPct val="0"/>
        </a:spcBef>
        <a:buNone/>
        <a:defRPr sz="2500" b="1" kern="1200">
          <a:solidFill>
            <a:schemeClr val="tx2"/>
          </a:solidFill>
          <a:latin typeface="Century Gothic" pitchFamily="34" charset="0"/>
          <a:ea typeface="+mj-ea"/>
          <a:cs typeface="+mj-cs"/>
        </a:defRPr>
      </a:lvl1pPr>
    </p:titleStyle>
    <p:bodyStyle>
      <a:lvl1pPr marL="342836" indent="-342836" algn="l" defTabSz="914230" rtl="0" eaLnBrk="1" latinLnBrk="0" hangingPunct="1">
        <a:spcBef>
          <a:spcPct val="20000"/>
        </a:spcBef>
        <a:buFont typeface="Arial" pitchFamily="34" charset="0"/>
        <a:buChar char="•"/>
        <a:defRPr sz="1900" kern="1200" baseline="0">
          <a:solidFill>
            <a:schemeClr val="tx1"/>
          </a:solidFill>
          <a:latin typeface="Arial" pitchFamily="34" charset="0"/>
          <a:ea typeface="+mn-ea"/>
          <a:cs typeface="+mn-cs"/>
        </a:defRPr>
      </a:lvl1pPr>
      <a:lvl2pPr marL="742813" indent="-285697" algn="l" defTabSz="914230" rtl="0" eaLnBrk="1" latinLnBrk="0" hangingPunct="1">
        <a:spcBef>
          <a:spcPct val="20000"/>
        </a:spcBef>
        <a:buClr>
          <a:schemeClr val="tx2"/>
        </a:buClr>
        <a:buFont typeface="Wingdings" pitchFamily="2" charset="2"/>
        <a:buChar char="§"/>
        <a:defRPr sz="2000" kern="1200" baseline="0">
          <a:solidFill>
            <a:schemeClr val="tx1"/>
          </a:solidFill>
          <a:latin typeface="Arial" pitchFamily="34" charset="0"/>
          <a:ea typeface="+mn-ea"/>
          <a:cs typeface="+mn-cs"/>
        </a:defRPr>
      </a:lvl2pPr>
      <a:lvl3pPr marL="1142789" indent="-228558" algn="l" defTabSz="914230" rtl="0" eaLnBrk="1" latinLnBrk="0" hangingPunct="1">
        <a:spcBef>
          <a:spcPct val="20000"/>
        </a:spcBef>
        <a:buFont typeface="Arial" pitchFamily="34" charset="0"/>
        <a:buChar char="•"/>
        <a:defRPr sz="1800" kern="1200" baseline="0">
          <a:solidFill>
            <a:schemeClr val="tx2"/>
          </a:solidFill>
          <a:latin typeface="Arial" pitchFamily="34" charset="0"/>
          <a:ea typeface="+mn-ea"/>
          <a:cs typeface="+mn-cs"/>
        </a:defRPr>
      </a:lvl3pPr>
      <a:lvl4pPr marL="1599904" indent="-228558" algn="l" defTabSz="914230" rtl="0" eaLnBrk="1" latinLnBrk="0" hangingPunct="1">
        <a:spcBef>
          <a:spcPct val="20000"/>
        </a:spcBef>
        <a:buFont typeface="Courier New" pitchFamily="49" charset="0"/>
        <a:buChar char="o"/>
        <a:defRPr sz="1600" kern="1200" baseline="0">
          <a:solidFill>
            <a:schemeClr val="tx1">
              <a:lumMod val="50000"/>
              <a:lumOff val="50000"/>
            </a:schemeClr>
          </a:solidFill>
          <a:latin typeface="Arial" pitchFamily="34" charset="0"/>
          <a:ea typeface="+mn-ea"/>
          <a:cs typeface="+mn-cs"/>
        </a:defRPr>
      </a:lvl4pPr>
      <a:lvl5pPr marL="2057018" indent="-228558" algn="l" defTabSz="914230" rtl="0" eaLnBrk="1" latinLnBrk="0" hangingPunct="1">
        <a:spcBef>
          <a:spcPct val="20000"/>
        </a:spcBef>
        <a:buFontTx/>
        <a:buChar char="-"/>
        <a:defRPr sz="1600" kern="1200" baseline="0">
          <a:solidFill>
            <a:schemeClr val="accent3"/>
          </a:solidFill>
          <a:latin typeface="Arial" pitchFamily="34" charset="0"/>
          <a:ea typeface="+mn-ea"/>
          <a:cs typeface="+mn-cs"/>
        </a:defRPr>
      </a:lvl5pPr>
      <a:lvl6pPr marL="2514133" indent="-228558" algn="l" defTabSz="91423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50" indent="-228558" algn="l" defTabSz="91423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65" indent="-228558" algn="l" defTabSz="91423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80" indent="-228558" algn="l" defTabSz="91423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30" rtl="0" eaLnBrk="1" latinLnBrk="0" hangingPunct="1">
        <a:defRPr sz="1800" kern="1200">
          <a:solidFill>
            <a:schemeClr val="tx1"/>
          </a:solidFill>
          <a:latin typeface="+mn-lt"/>
          <a:ea typeface="+mn-ea"/>
          <a:cs typeface="+mn-cs"/>
        </a:defRPr>
      </a:lvl1pPr>
      <a:lvl2pPr marL="457115" algn="l" defTabSz="914230" rtl="0" eaLnBrk="1" latinLnBrk="0" hangingPunct="1">
        <a:defRPr sz="1800" kern="1200">
          <a:solidFill>
            <a:schemeClr val="tx1"/>
          </a:solidFill>
          <a:latin typeface="+mn-lt"/>
          <a:ea typeface="+mn-ea"/>
          <a:cs typeface="+mn-cs"/>
        </a:defRPr>
      </a:lvl2pPr>
      <a:lvl3pPr marL="914230" algn="l" defTabSz="914230" rtl="0" eaLnBrk="1" latinLnBrk="0" hangingPunct="1">
        <a:defRPr sz="1800" kern="1200">
          <a:solidFill>
            <a:schemeClr val="tx1"/>
          </a:solidFill>
          <a:latin typeface="+mn-lt"/>
          <a:ea typeface="+mn-ea"/>
          <a:cs typeface="+mn-cs"/>
        </a:defRPr>
      </a:lvl3pPr>
      <a:lvl4pPr marL="1371346" algn="l" defTabSz="914230" rtl="0" eaLnBrk="1" latinLnBrk="0" hangingPunct="1">
        <a:defRPr sz="1800" kern="1200">
          <a:solidFill>
            <a:schemeClr val="tx1"/>
          </a:solidFill>
          <a:latin typeface="+mn-lt"/>
          <a:ea typeface="+mn-ea"/>
          <a:cs typeface="+mn-cs"/>
        </a:defRPr>
      </a:lvl4pPr>
      <a:lvl5pPr marL="1828461" algn="l" defTabSz="914230" rtl="0" eaLnBrk="1" latinLnBrk="0" hangingPunct="1">
        <a:defRPr sz="1800" kern="1200">
          <a:solidFill>
            <a:schemeClr val="tx1"/>
          </a:solidFill>
          <a:latin typeface="+mn-lt"/>
          <a:ea typeface="+mn-ea"/>
          <a:cs typeface="+mn-cs"/>
        </a:defRPr>
      </a:lvl5pPr>
      <a:lvl6pPr marL="2285576" algn="l" defTabSz="914230" rtl="0" eaLnBrk="1" latinLnBrk="0" hangingPunct="1">
        <a:defRPr sz="1800" kern="1200">
          <a:solidFill>
            <a:schemeClr val="tx1"/>
          </a:solidFill>
          <a:latin typeface="+mn-lt"/>
          <a:ea typeface="+mn-ea"/>
          <a:cs typeface="+mn-cs"/>
        </a:defRPr>
      </a:lvl6pPr>
      <a:lvl7pPr marL="2742691" algn="l" defTabSz="914230" rtl="0" eaLnBrk="1" latinLnBrk="0" hangingPunct="1">
        <a:defRPr sz="1800" kern="1200">
          <a:solidFill>
            <a:schemeClr val="tx1"/>
          </a:solidFill>
          <a:latin typeface="+mn-lt"/>
          <a:ea typeface="+mn-ea"/>
          <a:cs typeface="+mn-cs"/>
        </a:defRPr>
      </a:lvl7pPr>
      <a:lvl8pPr marL="3199807" algn="l" defTabSz="914230" rtl="0" eaLnBrk="1" latinLnBrk="0" hangingPunct="1">
        <a:defRPr sz="1800" kern="1200">
          <a:solidFill>
            <a:schemeClr val="tx1"/>
          </a:solidFill>
          <a:latin typeface="+mn-lt"/>
          <a:ea typeface="+mn-ea"/>
          <a:cs typeface="+mn-cs"/>
        </a:defRPr>
      </a:lvl8pPr>
      <a:lvl9pPr marL="3656922" algn="l" defTabSz="91423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p:cNvSpPr>
            <a:spLocks noGrp="1"/>
          </p:cNvSpPr>
          <p:nvPr>
            <p:ph type="sldNum" sz="quarter" idx="12"/>
          </p:nvPr>
        </p:nvSpPr>
        <p:spPr>
          <a:noFill/>
        </p:spPr>
        <p:txBody>
          <a:bodyPr/>
          <a:lstStyle/>
          <a:p>
            <a:fld id="{000E82C0-F4D5-4133-8AC0-6937CFA8D506}" type="slidenum">
              <a:rPr lang="en-US" smtClean="0"/>
              <a:pPr/>
              <a:t>1</a:t>
            </a:fld>
            <a:endParaRPr lang="en-US" dirty="0"/>
          </a:p>
        </p:txBody>
      </p:sp>
      <p:sp>
        <p:nvSpPr>
          <p:cNvPr id="7" name="Text Placeholder 6"/>
          <p:cNvSpPr>
            <a:spLocks noGrp="1"/>
          </p:cNvSpPr>
          <p:nvPr>
            <p:ph type="body" sz="quarter" idx="17"/>
          </p:nvPr>
        </p:nvSpPr>
        <p:spPr>
          <a:xfrm>
            <a:off x="707010" y="4419600"/>
            <a:ext cx="8055990" cy="967211"/>
          </a:xfrm>
        </p:spPr>
        <p:txBody>
          <a:bodyPr>
            <a:normAutofit/>
          </a:bodyPr>
          <a:lstStyle/>
          <a:p>
            <a:pPr marL="0" indent="0" algn="l"/>
            <a:r>
              <a:rPr lang="en-US" sz="1000" b="0" cap="none" dirty="0">
                <a:solidFill>
                  <a:srgbClr val="002060"/>
                </a:solidFill>
              </a:rPr>
              <a:t>This is a formal inspection conducted to determine if the final IT solution that has been developed or acquired, tested, and implemented is ready for release into the production environment for sustained operations and maintenance support.  </a:t>
            </a:r>
          </a:p>
          <a:p>
            <a:pPr algn="just"/>
            <a:endParaRPr lang="en-US" dirty="0"/>
          </a:p>
        </p:txBody>
      </p:sp>
      <p:sp>
        <p:nvSpPr>
          <p:cNvPr id="11" name="Text Placeholder 10"/>
          <p:cNvSpPr>
            <a:spLocks noGrp="1"/>
          </p:cNvSpPr>
          <p:nvPr>
            <p:ph type="body" sz="quarter" idx="22"/>
          </p:nvPr>
        </p:nvSpPr>
        <p:spPr/>
        <p:txBody>
          <a:bodyPr/>
          <a:lstStyle/>
          <a:p>
            <a:r>
              <a:rPr lang="en-US" sz="2800" dirty="0">
                <a:solidFill>
                  <a:srgbClr val="003366"/>
                </a:solidFill>
              </a:rPr>
              <a:t>OPERATIONAL READINESS</a:t>
            </a:r>
            <a:br>
              <a:rPr lang="en-US" sz="2800" dirty="0">
                <a:solidFill>
                  <a:srgbClr val="003366"/>
                </a:solidFill>
              </a:rPr>
            </a:br>
            <a:r>
              <a:rPr lang="en-US" sz="2400" dirty="0">
                <a:solidFill>
                  <a:srgbClr val="003366"/>
                </a:solidFill>
              </a:rPr>
              <a:t>Stage Gate Review</a:t>
            </a:r>
            <a:endParaRPr lang="en-US" dirty="0"/>
          </a:p>
        </p:txBody>
      </p:sp>
      <p:sp>
        <p:nvSpPr>
          <p:cNvPr id="2052" name="Text Box 6"/>
          <p:cNvSpPr txBox="1">
            <a:spLocks noChangeArrowheads="1"/>
          </p:cNvSpPr>
          <p:nvPr/>
        </p:nvSpPr>
        <p:spPr bwMode="auto">
          <a:xfrm>
            <a:off x="228600" y="1143000"/>
            <a:ext cx="8763000" cy="274638"/>
          </a:xfrm>
          <a:prstGeom prst="rect">
            <a:avLst/>
          </a:prstGeom>
          <a:noFill/>
          <a:ln w="9525" algn="ctr">
            <a:noFill/>
            <a:miter lim="800000"/>
            <a:headEnd/>
            <a:tailEnd/>
          </a:ln>
        </p:spPr>
        <p:txBody>
          <a:bodyPr anchor="b" anchorCtr="1">
            <a:spAutoFit/>
          </a:bodyPr>
          <a:lstStyle/>
          <a:p>
            <a:pPr>
              <a:spcBef>
                <a:spcPct val="50000"/>
              </a:spcBef>
            </a:pPr>
            <a:endParaRPr lang="en-US" dirty="0"/>
          </a:p>
        </p:txBody>
      </p:sp>
      <p:sp>
        <p:nvSpPr>
          <p:cNvPr id="12" name="Text Placeholder 8"/>
          <p:cNvSpPr>
            <a:spLocks noGrp="1"/>
          </p:cNvSpPr>
          <p:nvPr>
            <p:ph type="body" sz="quarter" idx="18"/>
          </p:nvPr>
        </p:nvSpPr>
        <p:spPr>
          <a:xfrm>
            <a:off x="4876318" y="5196824"/>
            <a:ext cx="3903623" cy="890086"/>
          </a:xfrm>
        </p:spPr>
        <p:txBody>
          <a:bodyPr/>
          <a:lstStyle/>
          <a:p>
            <a:pPr algn="l"/>
            <a:r>
              <a:rPr lang="en-US" dirty="0"/>
              <a:t>     Presented By:</a:t>
            </a:r>
            <a:endParaRPr lang="en-US" dirty="0">
              <a:solidFill>
                <a:schemeClr val="tx1"/>
              </a:solidFill>
            </a:endParaRPr>
          </a:p>
          <a:p>
            <a:pPr algn="l"/>
            <a:r>
              <a:rPr lang="en-US" dirty="0">
                <a:solidFill>
                  <a:schemeClr val="tx1"/>
                </a:solidFill>
              </a:rPr>
              <a:t>		</a:t>
            </a:r>
          </a:p>
          <a:p>
            <a:pPr algn="l"/>
            <a:r>
              <a:rPr lang="en-US" dirty="0"/>
              <a:t>Project Manager:</a:t>
            </a:r>
            <a:endParaRPr lang="en-US" dirty="0">
              <a:solidFill>
                <a:schemeClr val="tx1"/>
              </a:solidFill>
            </a:endParaRPr>
          </a:p>
        </p:txBody>
      </p:sp>
      <p:sp>
        <p:nvSpPr>
          <p:cNvPr id="13" name="Text Placeholder 9">
            <a:extLst>
              <a:ext uri="{FF2B5EF4-FFF2-40B4-BE49-F238E27FC236}">
                <a16:creationId xmlns:a16="http://schemas.microsoft.com/office/drawing/2014/main" id="{C6B84004-3E06-4442-B7D9-25F8E65070B1}"/>
              </a:ext>
            </a:extLst>
          </p:cNvPr>
          <p:cNvSpPr txBox="1">
            <a:spLocks/>
          </p:cNvSpPr>
          <p:nvPr/>
        </p:nvSpPr>
        <p:spPr>
          <a:xfrm>
            <a:off x="718592" y="2743200"/>
            <a:ext cx="3962400" cy="304800"/>
          </a:xfrm>
          <a:prstGeom prst="rect">
            <a:avLst/>
          </a:prstGeom>
        </p:spPr>
        <p:txBody>
          <a:bodyPr vert="horz" lIns="91423" tIns="45711" rIns="91423" bIns="45711" rtlCol="0">
            <a:noAutofit/>
          </a:bodyPr>
          <a:lstStyle>
            <a:lvl1pPr marL="342836" indent="-342836" algn="r" defTabSz="914230" rtl="0" eaLnBrk="1" latinLnBrk="0" hangingPunct="1">
              <a:spcBef>
                <a:spcPct val="20000"/>
              </a:spcBef>
              <a:buFont typeface="Arial" pitchFamily="34" charset="0"/>
              <a:buNone/>
              <a:defRPr sz="1400" kern="1200" baseline="0">
                <a:solidFill>
                  <a:schemeClr val="bg1">
                    <a:lumMod val="50000"/>
                  </a:schemeClr>
                </a:solidFill>
                <a:latin typeface="Arial" pitchFamily="34" charset="0"/>
                <a:ea typeface="+mn-ea"/>
                <a:cs typeface="+mn-cs"/>
              </a:defRPr>
            </a:lvl1pPr>
            <a:lvl2pPr marL="742813" indent="-285697" algn="l" defTabSz="914230" rtl="0" eaLnBrk="1" latinLnBrk="0" hangingPunct="1">
              <a:spcBef>
                <a:spcPct val="20000"/>
              </a:spcBef>
              <a:buClr>
                <a:schemeClr val="tx2"/>
              </a:buClr>
              <a:buFont typeface="Wingdings" pitchFamily="2" charset="2"/>
              <a:buChar char="§"/>
              <a:defRPr sz="2000" kern="1200" baseline="0">
                <a:solidFill>
                  <a:schemeClr val="tx1"/>
                </a:solidFill>
                <a:latin typeface="Arial" pitchFamily="34" charset="0"/>
                <a:ea typeface="+mn-ea"/>
                <a:cs typeface="+mn-cs"/>
              </a:defRPr>
            </a:lvl2pPr>
            <a:lvl3pPr marL="1142789" indent="-228558" algn="l" defTabSz="914230" rtl="0" eaLnBrk="1" latinLnBrk="0" hangingPunct="1">
              <a:spcBef>
                <a:spcPct val="20000"/>
              </a:spcBef>
              <a:buFont typeface="Arial" pitchFamily="34" charset="0"/>
              <a:buChar char="•"/>
              <a:defRPr sz="1800" kern="1200" baseline="0">
                <a:solidFill>
                  <a:schemeClr val="tx2"/>
                </a:solidFill>
                <a:latin typeface="Arial" pitchFamily="34" charset="0"/>
                <a:ea typeface="+mn-ea"/>
                <a:cs typeface="+mn-cs"/>
              </a:defRPr>
            </a:lvl3pPr>
            <a:lvl4pPr marL="1599904" indent="-228558" algn="l" defTabSz="914230" rtl="0" eaLnBrk="1" latinLnBrk="0" hangingPunct="1">
              <a:spcBef>
                <a:spcPct val="20000"/>
              </a:spcBef>
              <a:buFont typeface="Courier New" pitchFamily="49" charset="0"/>
              <a:buChar char="o"/>
              <a:defRPr sz="1600" kern="1200" baseline="0">
                <a:solidFill>
                  <a:schemeClr val="tx1">
                    <a:lumMod val="50000"/>
                    <a:lumOff val="50000"/>
                  </a:schemeClr>
                </a:solidFill>
                <a:latin typeface="Arial" pitchFamily="34" charset="0"/>
                <a:ea typeface="+mn-ea"/>
                <a:cs typeface="+mn-cs"/>
              </a:defRPr>
            </a:lvl4pPr>
            <a:lvl5pPr marL="2057018" indent="-228558" algn="l" defTabSz="914230" rtl="0" eaLnBrk="1" latinLnBrk="0" hangingPunct="1">
              <a:spcBef>
                <a:spcPct val="20000"/>
              </a:spcBef>
              <a:buFontTx/>
              <a:buChar char="-"/>
              <a:defRPr sz="1600" kern="1200" baseline="0">
                <a:solidFill>
                  <a:schemeClr val="accent3"/>
                </a:solidFill>
                <a:latin typeface="Arial" pitchFamily="34" charset="0"/>
                <a:ea typeface="+mn-ea"/>
                <a:cs typeface="+mn-cs"/>
              </a:defRPr>
            </a:lvl5pPr>
            <a:lvl6pPr marL="2514133" indent="-228558" algn="l" defTabSz="91423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50" indent="-228558" algn="l" defTabSz="91423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65" indent="-228558" algn="l" defTabSz="91423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80" indent="-228558" algn="l" defTabSz="91423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a:t>Version 1.0</a:t>
            </a:r>
            <a:endParaRPr lang="en-US" dirty="0"/>
          </a:p>
        </p:txBody>
      </p:sp>
      <p:sp>
        <p:nvSpPr>
          <p:cNvPr id="14" name="Text Placeholder 8">
            <a:extLst>
              <a:ext uri="{FF2B5EF4-FFF2-40B4-BE49-F238E27FC236}">
                <a16:creationId xmlns:a16="http://schemas.microsoft.com/office/drawing/2014/main" id="{C255C71E-BE6E-1440-8B9B-B3BBF6D0B68F}"/>
              </a:ext>
            </a:extLst>
          </p:cNvPr>
          <p:cNvSpPr>
            <a:spLocks noGrp="1"/>
          </p:cNvSpPr>
          <p:nvPr>
            <p:ph type="body" sz="quarter" idx="19"/>
          </p:nvPr>
        </p:nvSpPr>
        <p:spPr>
          <a:xfrm>
            <a:off x="417649" y="2057400"/>
            <a:ext cx="4258519" cy="609600"/>
          </a:xfrm>
        </p:spPr>
        <p:txBody>
          <a:bodyPr>
            <a:normAutofit fontScale="32500" lnSpcReduction="20000"/>
          </a:bodyPr>
          <a:lstStyle/>
          <a:p>
            <a:r>
              <a:rPr lang="en-US" sz="9600" dirty="0">
                <a:solidFill>
                  <a:srgbClr val="003366"/>
                </a:solidFill>
              </a:rPr>
              <a:t>Application name</a:t>
            </a:r>
            <a:br>
              <a:rPr lang="en-US" sz="1400" dirty="0">
                <a:solidFill>
                  <a:srgbClr val="003366"/>
                </a:solidFill>
              </a:rPr>
            </a:br>
            <a:endParaRPr lang="en-US" sz="3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rmAutofit/>
          </a:bodyPr>
          <a:lstStyle/>
          <a:p>
            <a:pPr eaLnBrk="1" hangingPunct="1"/>
            <a:r>
              <a:rPr lang="en-US" sz="3600" b="1" dirty="0">
                <a:solidFill>
                  <a:srgbClr val="003366"/>
                </a:solidFill>
              </a:rPr>
              <a:t>PROJECT STAGE GATE REVIEW STATUS</a:t>
            </a:r>
          </a:p>
        </p:txBody>
      </p:sp>
      <p:sp>
        <p:nvSpPr>
          <p:cNvPr id="4" name="Slide Number Placeholder 3"/>
          <p:cNvSpPr>
            <a:spLocks noGrp="1"/>
          </p:cNvSpPr>
          <p:nvPr>
            <p:ph type="sldNum" sz="quarter" idx="12"/>
          </p:nvPr>
        </p:nvSpPr>
        <p:spPr/>
        <p:txBody>
          <a:bodyPr/>
          <a:lstStyle/>
          <a:p>
            <a:pPr>
              <a:defRPr/>
            </a:pPr>
            <a:fld id="{87AF874F-20E0-4A50-99C7-494791141326}" type="slidenum">
              <a:rPr lang="en-US" smtClean="0"/>
              <a:pPr>
                <a:defRPr/>
              </a:pPr>
              <a:t>2</a:t>
            </a:fld>
            <a:endParaRPr lang="en-US" dirty="0"/>
          </a:p>
        </p:txBody>
      </p:sp>
      <p:graphicFrame>
        <p:nvGraphicFramePr>
          <p:cNvPr id="7" name="Content Placeholder 4"/>
          <p:cNvGraphicFramePr>
            <a:graphicFrameLocks/>
          </p:cNvGraphicFramePr>
          <p:nvPr>
            <p:extLst/>
          </p:nvPr>
        </p:nvGraphicFramePr>
        <p:xfrm>
          <a:off x="676383" y="1116167"/>
          <a:ext cx="7799697" cy="3822948"/>
        </p:xfrm>
        <a:graphic>
          <a:graphicData uri="http://schemas.openxmlformats.org/drawingml/2006/table">
            <a:tbl>
              <a:tblPr firstRow="1" bandRow="1">
                <a:tableStyleId>{5C22544A-7EE6-4342-B048-85BDC9FD1C3A}</a:tableStyleId>
              </a:tblPr>
              <a:tblGrid>
                <a:gridCol w="2936857">
                  <a:extLst>
                    <a:ext uri="{9D8B030D-6E8A-4147-A177-3AD203B41FA5}">
                      <a16:colId xmlns:a16="http://schemas.microsoft.com/office/drawing/2014/main" val="20000"/>
                    </a:ext>
                  </a:extLst>
                </a:gridCol>
                <a:gridCol w="2102659">
                  <a:extLst>
                    <a:ext uri="{9D8B030D-6E8A-4147-A177-3AD203B41FA5}">
                      <a16:colId xmlns:a16="http://schemas.microsoft.com/office/drawing/2014/main" val="20001"/>
                    </a:ext>
                  </a:extLst>
                </a:gridCol>
                <a:gridCol w="2760181">
                  <a:extLst>
                    <a:ext uri="{9D8B030D-6E8A-4147-A177-3AD203B41FA5}">
                      <a16:colId xmlns:a16="http://schemas.microsoft.com/office/drawing/2014/main" val="20002"/>
                    </a:ext>
                  </a:extLst>
                </a:gridCol>
              </a:tblGrid>
              <a:tr h="541832">
                <a:tc>
                  <a:txBody>
                    <a:bodyPr/>
                    <a:lstStyle/>
                    <a:p>
                      <a:pPr algn="ctr"/>
                      <a:r>
                        <a:rPr lang="en-US" sz="1400" dirty="0">
                          <a:solidFill>
                            <a:schemeClr val="accent1">
                              <a:lumMod val="10000"/>
                            </a:schemeClr>
                          </a:solidFill>
                        </a:rPr>
                        <a:t>Stage Gate Review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chemeClr val="accent1">
                              <a:lumMod val="10000"/>
                            </a:schemeClr>
                          </a:solidFill>
                        </a:rPr>
                        <a:t>Review</a:t>
                      </a:r>
                      <a:r>
                        <a:rPr lang="en-US" sz="1400" baseline="0" dirty="0">
                          <a:solidFill>
                            <a:schemeClr val="accent1">
                              <a:lumMod val="10000"/>
                            </a:schemeClr>
                          </a:solidFill>
                        </a:rPr>
                        <a:t> Date</a:t>
                      </a:r>
                      <a:endParaRPr lang="en-US" sz="1400" dirty="0">
                        <a:solidFill>
                          <a:schemeClr val="accent1">
                            <a:lumMod val="1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chemeClr val="accent1">
                              <a:lumMod val="10000"/>
                            </a:schemeClr>
                          </a:solidFill>
                        </a:rPr>
                        <a:t>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882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Project Selection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&lt;insert</a:t>
                      </a:r>
                      <a:r>
                        <a:rPr lang="en-US" sz="1600" baseline="0" dirty="0">
                          <a:solidFill>
                            <a:schemeClr val="tx1"/>
                          </a:solidFill>
                        </a:rPr>
                        <a:t> date&gt;</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7882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Project Baseline Review</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&lt;insert</a:t>
                      </a:r>
                      <a:r>
                        <a:rPr lang="en-US" sz="1600" baseline="0" dirty="0">
                          <a:solidFill>
                            <a:schemeClr val="tx1"/>
                          </a:solidFill>
                        </a:rPr>
                        <a:t> date&gt;</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8193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Preliminary Design Review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&lt;insert</a:t>
                      </a:r>
                      <a:r>
                        <a:rPr lang="en-US" sz="1600" baseline="0" dirty="0">
                          <a:solidFill>
                            <a:schemeClr val="tx1"/>
                          </a:solidFill>
                        </a:rPr>
                        <a:t> date&gt;</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8853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Operational Readiness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&lt;insert</a:t>
                      </a:r>
                      <a:r>
                        <a:rPr lang="en-US" sz="1600" baseline="0" dirty="0">
                          <a:solidFill>
                            <a:schemeClr val="tx1"/>
                          </a:solidFill>
                        </a:rPr>
                        <a:t> date&gt;</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32419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5"/>
          <p:cNvSpPr>
            <a:spLocks noChangeArrowheads="1"/>
          </p:cNvSpPr>
          <p:nvPr/>
        </p:nvSpPr>
        <p:spPr bwMode="auto">
          <a:xfrm>
            <a:off x="225425" y="274638"/>
            <a:ext cx="8918575" cy="792162"/>
          </a:xfrm>
          <a:prstGeom prst="rect">
            <a:avLst/>
          </a:prstGeom>
          <a:noFill/>
          <a:ln w="9525" algn="ctr">
            <a:noFill/>
            <a:miter lim="800000"/>
            <a:headEnd/>
            <a:tailEnd/>
          </a:ln>
        </p:spPr>
        <p:txBody>
          <a:bodyPr anchor="ctr"/>
          <a:lstStyle/>
          <a:p>
            <a:r>
              <a:rPr lang="en-US" sz="3200" b="1" dirty="0">
                <a:solidFill>
                  <a:srgbClr val="003366"/>
                </a:solidFill>
              </a:rPr>
              <a:t>PROJECT OVERVIEW</a:t>
            </a:r>
          </a:p>
        </p:txBody>
      </p:sp>
      <p:sp>
        <p:nvSpPr>
          <p:cNvPr id="5" name="Slide Number Placeholder 5"/>
          <p:cNvSpPr>
            <a:spLocks noGrp="1"/>
          </p:cNvSpPr>
          <p:nvPr>
            <p:ph type="sldNum" sz="quarter" idx="12"/>
          </p:nvPr>
        </p:nvSpPr>
        <p:spPr>
          <a:xfrm>
            <a:off x="6705600" y="6248400"/>
            <a:ext cx="2133600" cy="365125"/>
          </a:xfrm>
          <a:noFill/>
        </p:spPr>
        <p:txBody>
          <a:bodyPr/>
          <a:lstStyle/>
          <a:p>
            <a:fld id="{000E82C0-F4D5-4133-8AC0-6937CFA8D506}" type="slidenum">
              <a:rPr lang="en-US" smtClean="0"/>
              <a:pPr/>
              <a:t>3</a:t>
            </a:fld>
            <a:endParaRPr lang="en-US" dirty="0"/>
          </a:p>
        </p:txBody>
      </p:sp>
      <p:sp>
        <p:nvSpPr>
          <p:cNvPr id="6" name="Content Placeholder 2"/>
          <p:cNvSpPr txBox="1">
            <a:spLocks/>
          </p:cNvSpPr>
          <p:nvPr/>
        </p:nvSpPr>
        <p:spPr>
          <a:xfrm>
            <a:off x="304800" y="989567"/>
            <a:ext cx="8534400" cy="5136597"/>
          </a:xfrm>
          <a:prstGeom prst="rect">
            <a:avLst/>
          </a:prstGeom>
        </p:spPr>
        <p:txBody>
          <a:bodyPr/>
          <a:lstStyle>
            <a:lvl1pPr marL="342836" indent="-342836" algn="l" defTabSz="914230" rtl="0" eaLnBrk="1" latinLnBrk="0" hangingPunct="1">
              <a:spcBef>
                <a:spcPct val="20000"/>
              </a:spcBef>
              <a:buFont typeface="Arial" pitchFamily="34" charset="0"/>
              <a:buChar char="•"/>
              <a:defRPr sz="1900" kern="1200" baseline="0">
                <a:solidFill>
                  <a:schemeClr val="tx1"/>
                </a:solidFill>
                <a:latin typeface="Arial" pitchFamily="34" charset="0"/>
                <a:ea typeface="+mn-ea"/>
                <a:cs typeface="+mn-cs"/>
              </a:defRPr>
            </a:lvl1pPr>
            <a:lvl2pPr marL="742813" indent="-285697" algn="l" defTabSz="914230" rtl="0" eaLnBrk="1" latinLnBrk="0" hangingPunct="1">
              <a:spcBef>
                <a:spcPct val="20000"/>
              </a:spcBef>
              <a:buClr>
                <a:schemeClr val="tx2"/>
              </a:buClr>
              <a:buFont typeface="Wingdings" pitchFamily="2" charset="2"/>
              <a:buChar char="§"/>
              <a:defRPr sz="2000" kern="1200" baseline="0">
                <a:solidFill>
                  <a:schemeClr val="tx1"/>
                </a:solidFill>
                <a:latin typeface="Arial" pitchFamily="34" charset="0"/>
                <a:ea typeface="+mn-ea"/>
                <a:cs typeface="+mn-cs"/>
              </a:defRPr>
            </a:lvl2pPr>
            <a:lvl3pPr marL="1142789" indent="-228558" algn="l" defTabSz="914230" rtl="0" eaLnBrk="1" latinLnBrk="0" hangingPunct="1">
              <a:spcBef>
                <a:spcPct val="20000"/>
              </a:spcBef>
              <a:buFont typeface="Arial" pitchFamily="34" charset="0"/>
              <a:buChar char="•"/>
              <a:defRPr sz="1800" kern="1200" baseline="0">
                <a:solidFill>
                  <a:schemeClr val="tx2"/>
                </a:solidFill>
                <a:latin typeface="Arial" pitchFamily="34" charset="0"/>
                <a:ea typeface="+mn-ea"/>
                <a:cs typeface="+mn-cs"/>
              </a:defRPr>
            </a:lvl3pPr>
            <a:lvl4pPr marL="1599904" indent="-228558" algn="l" defTabSz="914230" rtl="0" eaLnBrk="1" latinLnBrk="0" hangingPunct="1">
              <a:spcBef>
                <a:spcPct val="20000"/>
              </a:spcBef>
              <a:buFont typeface="Courier New" pitchFamily="49" charset="0"/>
              <a:buChar char="o"/>
              <a:defRPr sz="1600" kern="1200" baseline="0">
                <a:solidFill>
                  <a:schemeClr val="tx1">
                    <a:lumMod val="50000"/>
                    <a:lumOff val="50000"/>
                  </a:schemeClr>
                </a:solidFill>
                <a:latin typeface="Arial" pitchFamily="34" charset="0"/>
                <a:ea typeface="+mn-ea"/>
                <a:cs typeface="+mn-cs"/>
              </a:defRPr>
            </a:lvl4pPr>
            <a:lvl5pPr marL="2057018" indent="-228558" algn="l" defTabSz="914230" rtl="0" eaLnBrk="1" latinLnBrk="0" hangingPunct="1">
              <a:spcBef>
                <a:spcPct val="20000"/>
              </a:spcBef>
              <a:buFontTx/>
              <a:buChar char="-"/>
              <a:defRPr sz="1600" kern="1200" baseline="0">
                <a:solidFill>
                  <a:schemeClr val="accent3"/>
                </a:solidFill>
                <a:latin typeface="Arial" pitchFamily="34" charset="0"/>
                <a:ea typeface="+mn-ea"/>
                <a:cs typeface="+mn-cs"/>
              </a:defRPr>
            </a:lvl5pPr>
            <a:lvl6pPr marL="2514133" indent="-228558" algn="l" defTabSz="91423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50" indent="-228558" algn="l" defTabSz="91423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65" indent="-228558" algn="l" defTabSz="91423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80" indent="-228558" algn="l" defTabSz="91423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Project Manager:</a:t>
            </a:r>
          </a:p>
          <a:p>
            <a:r>
              <a:rPr lang="en-US" dirty="0"/>
              <a:t>Project Sponsor</a:t>
            </a:r>
          </a:p>
          <a:p>
            <a:r>
              <a:rPr lang="en-US" dirty="0"/>
              <a:t>Project Description:</a:t>
            </a:r>
          </a:p>
          <a:p>
            <a:endParaRPr lang="en-US" sz="1200" dirty="0"/>
          </a:p>
          <a:p>
            <a:pPr marL="457116" lvl="1" indent="0">
              <a:buNone/>
            </a:pPr>
            <a:endParaRPr lang="en-US" sz="1200" dirty="0"/>
          </a:p>
          <a:p>
            <a:pPr marL="457116" lvl="1" indent="0">
              <a:buNone/>
            </a:pPr>
            <a:endParaRPr lang="en-US" sz="1200" dirty="0"/>
          </a:p>
          <a:p>
            <a:pPr marL="457116" lvl="1" indent="0">
              <a:buNone/>
            </a:pPr>
            <a:endParaRPr lang="en-US" sz="1200" dirty="0"/>
          </a:p>
          <a:p>
            <a:pPr marL="457116" lvl="1" indent="0">
              <a:buNone/>
            </a:pPr>
            <a:endParaRPr lang="en-US" sz="1200" dirty="0"/>
          </a:p>
          <a:p>
            <a:pPr marL="457116" lvl="1" indent="0">
              <a:buNone/>
            </a:pPr>
            <a:r>
              <a:rPr lang="en-US" u="sng" dirty="0"/>
              <a:t>Number of anticipated users</a:t>
            </a:r>
            <a:r>
              <a:rPr lang="en-US" dirty="0"/>
              <a:t>:</a:t>
            </a:r>
          </a:p>
          <a:p>
            <a:pPr marL="457116" lvl="1" indent="0">
              <a:buNone/>
            </a:pPr>
            <a:endParaRPr lang="en-US" sz="1200" dirty="0"/>
          </a:p>
          <a:p>
            <a:pPr marL="457116" lvl="1" indent="0">
              <a:buNone/>
            </a:pPr>
            <a:r>
              <a:rPr lang="en-US" u="sng" dirty="0"/>
              <a:t>Impact on the organization</a:t>
            </a:r>
            <a:r>
              <a:rPr lang="en-US" dirty="0"/>
              <a:t>:</a:t>
            </a:r>
          </a:p>
        </p:txBody>
      </p:sp>
    </p:spTree>
    <p:extLst>
      <p:ext uri="{BB962C8B-B14F-4D97-AF65-F5344CB8AC3E}">
        <p14:creationId xmlns:p14="http://schemas.microsoft.com/office/powerpoint/2010/main" val="1203704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4294967295"/>
          </p:nvPr>
        </p:nvSpPr>
        <p:spPr>
          <a:xfrm>
            <a:off x="569912" y="1394619"/>
            <a:ext cx="8229600" cy="4525962"/>
          </a:xfrm>
        </p:spPr>
        <p:txBody>
          <a:bodyPr/>
          <a:lstStyle/>
          <a:p>
            <a:pPr lvl="1"/>
            <a:r>
              <a:rPr lang="en-US" sz="2400" dirty="0"/>
              <a:t>Implementation dates</a:t>
            </a:r>
            <a:r>
              <a:rPr lang="en-US" dirty="0"/>
              <a:t>:</a:t>
            </a:r>
          </a:p>
          <a:p>
            <a:pPr marL="457116" lvl="1" indent="0">
              <a:buNone/>
            </a:pPr>
            <a:r>
              <a:rPr lang="en-US" dirty="0"/>
              <a:t>	- </a:t>
            </a:r>
            <a:r>
              <a:rPr lang="en-US" dirty="0">
                <a:sym typeface="Wingdings"/>
              </a:rPr>
              <a:t>behind NIAID firewall: 		   &lt;date&gt;</a:t>
            </a:r>
          </a:p>
          <a:p>
            <a:pPr marL="457116" lvl="1" indent="0">
              <a:buNone/>
            </a:pPr>
            <a:r>
              <a:rPr lang="en-US" dirty="0">
                <a:sym typeface="Wingdings"/>
              </a:rPr>
              <a:t>   	- anticipated to the general public: &lt;date&gt;</a:t>
            </a:r>
          </a:p>
          <a:p>
            <a:pPr lvl="1"/>
            <a:endParaRPr lang="en-US" dirty="0"/>
          </a:p>
          <a:p>
            <a:pPr lvl="1"/>
            <a:r>
              <a:rPr lang="en-US" sz="2400" dirty="0"/>
              <a:t>Training dates</a:t>
            </a:r>
            <a:r>
              <a:rPr lang="en-US" dirty="0"/>
              <a:t>: 			</a:t>
            </a:r>
            <a:r>
              <a:rPr lang="en-US" dirty="0">
                <a:sym typeface="Wingdings"/>
              </a:rPr>
              <a:t>&lt;date&gt;</a:t>
            </a:r>
            <a:endParaRPr lang="en-US" dirty="0"/>
          </a:p>
          <a:p>
            <a:pPr lvl="1"/>
            <a:r>
              <a:rPr lang="en-US" sz="2400" dirty="0"/>
              <a:t>Date Notification sent to users</a:t>
            </a:r>
            <a:r>
              <a:rPr lang="en-US" dirty="0"/>
              <a:t>: 	</a:t>
            </a:r>
            <a:r>
              <a:rPr lang="en-US" dirty="0">
                <a:sym typeface="Wingdings"/>
              </a:rPr>
              <a:t>&lt;date&gt;</a:t>
            </a:r>
            <a:endParaRPr lang="en-US" dirty="0"/>
          </a:p>
          <a:p>
            <a:pPr marL="457116" lvl="1" indent="0">
              <a:buNone/>
            </a:pPr>
            <a:r>
              <a:rPr lang="en-US" sz="1600" dirty="0"/>
              <a:t>     (for evaluation by external users before publication) </a:t>
            </a:r>
            <a:r>
              <a:rPr lang="en-US" sz="1600" dirty="0">
                <a:sym typeface="Wingdings"/>
              </a:rPr>
              <a:t>&lt;date&gt;</a:t>
            </a:r>
            <a:endParaRPr lang="en-US" sz="1600" dirty="0"/>
          </a:p>
          <a:p>
            <a:pPr lvl="1"/>
            <a:r>
              <a:rPr lang="en-US" sz="2400" dirty="0"/>
              <a:t>URL</a:t>
            </a:r>
            <a:r>
              <a:rPr lang="en-US" dirty="0"/>
              <a:t>:</a:t>
            </a:r>
          </a:p>
          <a:p>
            <a:pPr lvl="3"/>
            <a:r>
              <a:rPr lang="en-US" dirty="0"/>
              <a:t>https://?.niaidawsqa.net (Development)</a:t>
            </a:r>
          </a:p>
          <a:p>
            <a:pPr lvl="3"/>
            <a:r>
              <a:rPr lang="en-US" dirty="0"/>
              <a:t>https://?.niaid.nih.gov (Production)</a:t>
            </a:r>
          </a:p>
          <a:p>
            <a:pPr lvl="3"/>
            <a:endParaRPr lang="en-US" dirty="0"/>
          </a:p>
          <a:p>
            <a:pPr marL="457116" lvl="1" indent="0">
              <a:buNone/>
            </a:pPr>
            <a:endParaRPr lang="en-US" dirty="0"/>
          </a:p>
          <a:p>
            <a:endParaRPr lang="en-US" sz="1400" i="1" dirty="0"/>
          </a:p>
          <a:p>
            <a:endParaRPr lang="en-US" sz="1400" dirty="0"/>
          </a:p>
          <a:p>
            <a:pPr eaLnBrk="1" hangingPunct="1">
              <a:lnSpc>
                <a:spcPct val="80000"/>
              </a:lnSpc>
            </a:pPr>
            <a:endParaRPr lang="en-US" sz="2000" dirty="0"/>
          </a:p>
        </p:txBody>
      </p:sp>
      <p:sp>
        <p:nvSpPr>
          <p:cNvPr id="5124" name="Rectangle 5"/>
          <p:cNvSpPr>
            <a:spLocks noChangeArrowheads="1"/>
          </p:cNvSpPr>
          <p:nvPr/>
        </p:nvSpPr>
        <p:spPr bwMode="auto">
          <a:xfrm>
            <a:off x="225425" y="274638"/>
            <a:ext cx="8918575" cy="792162"/>
          </a:xfrm>
          <a:prstGeom prst="rect">
            <a:avLst/>
          </a:prstGeom>
          <a:noFill/>
          <a:ln w="9525" algn="ctr">
            <a:noFill/>
            <a:miter lim="800000"/>
            <a:headEnd/>
            <a:tailEnd/>
          </a:ln>
        </p:spPr>
        <p:txBody>
          <a:bodyPr anchor="ctr"/>
          <a:lstStyle/>
          <a:p>
            <a:r>
              <a:rPr lang="en-US" sz="3200" b="1" dirty="0">
                <a:solidFill>
                  <a:srgbClr val="003366"/>
                </a:solidFill>
              </a:rPr>
              <a:t>IMPLEMENTATION DETAILS</a:t>
            </a:r>
          </a:p>
        </p:txBody>
      </p:sp>
      <p:sp>
        <p:nvSpPr>
          <p:cNvPr id="5" name="Slide Number Placeholder 5"/>
          <p:cNvSpPr>
            <a:spLocks noGrp="1"/>
          </p:cNvSpPr>
          <p:nvPr>
            <p:ph type="sldNum" sz="quarter" idx="12"/>
          </p:nvPr>
        </p:nvSpPr>
        <p:spPr>
          <a:xfrm>
            <a:off x="6705600" y="6248400"/>
            <a:ext cx="2133600" cy="365125"/>
          </a:xfrm>
          <a:noFill/>
        </p:spPr>
        <p:txBody>
          <a:bodyPr/>
          <a:lstStyle/>
          <a:p>
            <a:fld id="{000E82C0-F4D5-4133-8AC0-6937CFA8D506}" type="slidenum">
              <a:rPr lang="en-US" smtClean="0"/>
              <a:pPr/>
              <a:t>4</a:t>
            </a:fld>
            <a:endParaRPr lang="en-US" dirty="0"/>
          </a:p>
        </p:txBody>
      </p:sp>
    </p:spTree>
    <p:extLst>
      <p:ext uri="{BB962C8B-B14F-4D97-AF65-F5344CB8AC3E}">
        <p14:creationId xmlns:p14="http://schemas.microsoft.com/office/powerpoint/2010/main" val="220945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ENTERPRISE RESOURCE REQUIREMENTS</a:t>
            </a:r>
          </a:p>
        </p:txBody>
      </p:sp>
      <p:sp>
        <p:nvSpPr>
          <p:cNvPr id="4" name="Slide Number Placeholder 3"/>
          <p:cNvSpPr>
            <a:spLocks noGrp="1"/>
          </p:cNvSpPr>
          <p:nvPr>
            <p:ph type="sldNum" sz="quarter" idx="12"/>
          </p:nvPr>
        </p:nvSpPr>
        <p:spPr/>
        <p:txBody>
          <a:bodyPr/>
          <a:lstStyle/>
          <a:p>
            <a:pPr>
              <a:defRPr/>
            </a:pPr>
            <a:fld id="{87AF874F-20E0-4A50-99C7-494791141326}" type="slidenum">
              <a:rPr lang="en-US" smtClean="0"/>
              <a:pPr>
                <a:defRPr/>
              </a:pPr>
              <a:t>5</a:t>
            </a:fld>
            <a:endParaRPr lang="en-US" dirty="0"/>
          </a:p>
        </p:txBody>
      </p:sp>
      <p:sp>
        <p:nvSpPr>
          <p:cNvPr id="5" name="Rectangle 4"/>
          <p:cNvSpPr/>
          <p:nvPr/>
        </p:nvSpPr>
        <p:spPr>
          <a:xfrm>
            <a:off x="814797" y="1457410"/>
            <a:ext cx="7514405" cy="4401205"/>
          </a:xfrm>
          <a:prstGeom prst="rect">
            <a:avLst/>
          </a:prstGeom>
        </p:spPr>
        <p:txBody>
          <a:bodyPr wrap="square">
            <a:spAutoFit/>
          </a:bodyPr>
          <a:lstStyle/>
          <a:p>
            <a:r>
              <a:rPr lang="en-US" sz="1400" b="1" dirty="0">
                <a:latin typeface="Arial" panose="020B0604020202020204" pitchFamily="34" charset="0"/>
                <a:cs typeface="Arial" panose="020B0604020202020204" pitchFamily="34" charset="0"/>
              </a:rPr>
              <a:t>Dev</a:t>
            </a:r>
            <a:r>
              <a:rPr lang="en-US" sz="1400" dirty="0">
                <a:latin typeface="Arial" panose="020B0604020202020204" pitchFamily="34" charset="0"/>
                <a:cs typeface="Arial" panose="020B0604020202020204" pitchFamily="34" charset="0"/>
              </a:rPr>
              <a:t>: entirely done locally on developer computers with </a:t>
            </a:r>
            <a:r>
              <a:rPr lang="en-US" sz="1400" dirty="0" err="1">
                <a:latin typeface="Arial" panose="020B0604020202020204" pitchFamily="34" charset="0"/>
                <a:cs typeface="Arial" panose="020B0604020202020204" pitchFamily="34" charset="0"/>
              </a:rPr>
              <a:t>RStudio</a:t>
            </a:r>
            <a:r>
              <a:rPr lang="en-US" sz="1400" dirty="0">
                <a:latin typeface="Arial" panose="020B0604020202020204" pitchFamily="34" charset="0"/>
                <a:cs typeface="Arial" panose="020B0604020202020204" pitchFamily="34" charset="0"/>
              </a:rPr>
              <a:t>; applications build and ran locally with R Shiny package. All codes are shared through GitHub.</a:t>
            </a:r>
          </a:p>
          <a:p>
            <a:r>
              <a:rPr lang="en-US" sz="1400" dirty="0">
                <a:latin typeface="Arial" panose="020B0604020202020204" pitchFamily="34" charset="0"/>
                <a:cs typeface="Arial" panose="020B0604020202020204" pitchFamily="34" charset="0"/>
              </a:rPr>
              <a:t> </a:t>
            </a:r>
          </a:p>
          <a:p>
            <a:r>
              <a:rPr lang="en-US" sz="1400" b="1" dirty="0">
                <a:latin typeface="Arial" panose="020B0604020202020204" pitchFamily="34" charset="0"/>
                <a:cs typeface="Arial" panose="020B0604020202020204" pitchFamily="34" charset="0"/>
              </a:rPr>
              <a:t>Cloud QA</a:t>
            </a:r>
            <a:r>
              <a:rPr lang="en-US" sz="1400" dirty="0">
                <a:latin typeface="Arial" panose="020B0604020202020204" pitchFamily="34" charset="0"/>
                <a:cs typeface="Arial" panose="020B0604020202020204" pitchFamily="34" charset="0"/>
              </a:rPr>
              <a:t>:</a:t>
            </a:r>
          </a:p>
          <a:p>
            <a:pPr marL="628650" lvl="1" indent="-171450">
              <a:buFont typeface="Arial" panose="020B0604020202020204" pitchFamily="34" charset="0"/>
              <a:buChar char="•"/>
            </a:pPr>
            <a:r>
              <a:rPr lang="en-US" sz="1400" dirty="0">
                <a:latin typeface="Arial" panose="020B0604020202020204" pitchFamily="34" charset="0"/>
                <a:cs typeface="Arial" panose="020B0604020202020204" pitchFamily="34" charset="0"/>
              </a:rPr>
              <a:t>Application: 1+ Docker containers running on QA ECS Cluster</a:t>
            </a:r>
            <a:endParaRPr lang="en-US" sz="160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US" sz="1400" dirty="0">
                <a:latin typeface="Arial" panose="020B0604020202020204" pitchFamily="34" charset="0"/>
                <a:cs typeface="Arial" panose="020B0604020202020204" pitchFamily="34" charset="0"/>
              </a:rPr>
              <a:t>1 x Application Load Balancer</a:t>
            </a:r>
            <a:endParaRPr lang="en-US" sz="160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US" sz="1400" dirty="0">
                <a:latin typeface="Arial" panose="020B0604020202020204" pitchFamily="34" charset="0"/>
                <a:cs typeface="Arial" panose="020B0604020202020204" pitchFamily="34" charset="0"/>
              </a:rPr>
              <a:t>Internal &amp; External Route 53 Records</a:t>
            </a:r>
            <a:endParaRPr lang="en-US" sz="160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US" sz="1400" dirty="0">
                <a:latin typeface="Arial" panose="020B0604020202020204" pitchFamily="34" charset="0"/>
                <a:cs typeface="Arial" panose="020B0604020202020204" pitchFamily="34" charset="0"/>
              </a:rPr>
              <a:t>1 x S3 Bucket (stores application deployment configuration)</a:t>
            </a:r>
            <a:endParaRPr lang="en-US" sz="160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US" sz="1400" dirty="0">
                <a:latin typeface="Arial" panose="020B0604020202020204" pitchFamily="34" charset="0"/>
                <a:cs typeface="Arial" panose="020B0604020202020204" pitchFamily="34" charset="0"/>
              </a:rPr>
              <a:t>1 x </a:t>
            </a:r>
            <a:r>
              <a:rPr lang="en-US" sz="1400" dirty="0" err="1">
                <a:latin typeface="Arial" panose="020B0604020202020204" pitchFamily="34" charset="0"/>
                <a:cs typeface="Arial" panose="020B0604020202020204" pitchFamily="34" charset="0"/>
              </a:rPr>
              <a:t>DynamoDB</a:t>
            </a:r>
            <a:r>
              <a:rPr lang="en-US" sz="1400" dirty="0">
                <a:latin typeface="Arial" panose="020B0604020202020204" pitchFamily="34" charset="0"/>
                <a:cs typeface="Arial" panose="020B0604020202020204" pitchFamily="34" charset="0"/>
              </a:rPr>
              <a:t> table (supports application deployments)</a:t>
            </a:r>
            <a:endParaRPr lang="en-US" sz="160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US" sz="1400" dirty="0">
                <a:latin typeface="Arial" panose="020B0604020202020204" pitchFamily="34" charset="0"/>
                <a:cs typeface="Arial" panose="020B0604020202020204" pitchFamily="34" charset="0"/>
              </a:rPr>
              <a:t>1 x </a:t>
            </a:r>
            <a:r>
              <a:rPr lang="en-US" sz="1400" dirty="0" err="1">
                <a:latin typeface="Arial" panose="020B0604020202020204" pitchFamily="34" charset="0"/>
                <a:cs typeface="Arial" panose="020B0604020202020204" pitchFamily="34" charset="0"/>
              </a:rPr>
              <a:t>Logentries</a:t>
            </a:r>
            <a:r>
              <a:rPr lang="en-US" sz="1400" dirty="0">
                <a:latin typeface="Arial" panose="020B0604020202020204" pitchFamily="34" charset="0"/>
                <a:cs typeface="Arial" panose="020B0604020202020204" pitchFamily="34" charset="0"/>
              </a:rPr>
              <a:t> QA </a:t>
            </a:r>
            <a:r>
              <a:rPr lang="en-US" sz="1400" dirty="0" err="1">
                <a:latin typeface="Arial" panose="020B0604020202020204" pitchFamily="34" charset="0"/>
                <a:cs typeface="Arial" panose="020B0604020202020204" pitchFamily="34" charset="0"/>
              </a:rPr>
              <a:t>LogSet</a:t>
            </a:r>
            <a:endParaRPr lang="en-US" sz="16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a:t>
            </a:r>
          </a:p>
          <a:p>
            <a:r>
              <a:rPr lang="en-US" sz="1400" b="1" dirty="0">
                <a:latin typeface="Arial" panose="020B0604020202020204" pitchFamily="34" charset="0"/>
                <a:cs typeface="Arial" panose="020B0604020202020204" pitchFamily="34" charset="0"/>
              </a:rPr>
              <a:t>Cloud Prod:</a:t>
            </a:r>
            <a:endParaRPr lang="en-US" sz="140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US" sz="1400" dirty="0">
                <a:latin typeface="Arial" panose="020B0604020202020204" pitchFamily="34" charset="0"/>
                <a:cs typeface="Arial" panose="020B0604020202020204" pitchFamily="34" charset="0"/>
              </a:rPr>
              <a:t>Application: 1+ Docker containers running on Prod ECS Cluster</a:t>
            </a:r>
            <a:endParaRPr lang="en-US" sz="160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US" sz="1400" dirty="0">
                <a:latin typeface="Arial" panose="020B0604020202020204" pitchFamily="34" charset="0"/>
                <a:cs typeface="Arial" panose="020B0604020202020204" pitchFamily="34" charset="0"/>
              </a:rPr>
              <a:t>1 x Application Load Balancer</a:t>
            </a:r>
            <a:endParaRPr lang="en-US" sz="160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US" sz="1400" dirty="0">
                <a:latin typeface="Arial" panose="020B0604020202020204" pitchFamily="34" charset="0"/>
                <a:cs typeface="Arial" panose="020B0604020202020204" pitchFamily="34" charset="0"/>
              </a:rPr>
              <a:t>Internal &amp; External Route 53 Records</a:t>
            </a:r>
            <a:endParaRPr lang="en-US" sz="160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US" sz="1400" dirty="0">
                <a:latin typeface="Arial" panose="020B0604020202020204" pitchFamily="34" charset="0"/>
                <a:cs typeface="Arial" panose="020B0604020202020204" pitchFamily="34" charset="0"/>
              </a:rPr>
              <a:t>1 x S3 Bucket (stores application deployment configuration)</a:t>
            </a:r>
            <a:endParaRPr lang="en-US" sz="160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US" sz="1400" dirty="0">
                <a:latin typeface="Arial" panose="020B0604020202020204" pitchFamily="34" charset="0"/>
                <a:cs typeface="Arial" panose="020B0604020202020204" pitchFamily="34" charset="0"/>
              </a:rPr>
              <a:t>1 x </a:t>
            </a:r>
            <a:r>
              <a:rPr lang="en-US" sz="1400" dirty="0" err="1">
                <a:latin typeface="Arial" panose="020B0604020202020204" pitchFamily="34" charset="0"/>
                <a:cs typeface="Arial" panose="020B0604020202020204" pitchFamily="34" charset="0"/>
              </a:rPr>
              <a:t>DynamoDB</a:t>
            </a:r>
            <a:r>
              <a:rPr lang="en-US" sz="1400" dirty="0">
                <a:latin typeface="Arial" panose="020B0604020202020204" pitchFamily="34" charset="0"/>
                <a:cs typeface="Arial" panose="020B0604020202020204" pitchFamily="34" charset="0"/>
              </a:rPr>
              <a:t> table (supports application deployments)</a:t>
            </a:r>
            <a:endParaRPr lang="en-US" sz="160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US" sz="1400" dirty="0">
                <a:latin typeface="Arial" panose="020B0604020202020204" pitchFamily="34" charset="0"/>
                <a:cs typeface="Arial" panose="020B0604020202020204" pitchFamily="34" charset="0"/>
              </a:rPr>
              <a:t>1 x </a:t>
            </a:r>
            <a:r>
              <a:rPr lang="en-US" sz="1400" dirty="0" err="1">
                <a:latin typeface="Arial" panose="020B0604020202020204" pitchFamily="34" charset="0"/>
                <a:cs typeface="Arial" panose="020B0604020202020204" pitchFamily="34" charset="0"/>
              </a:rPr>
              <a:t>Logentries</a:t>
            </a:r>
            <a:r>
              <a:rPr lang="en-US" sz="1400" dirty="0">
                <a:latin typeface="Arial" panose="020B0604020202020204" pitchFamily="34" charset="0"/>
                <a:cs typeface="Arial" panose="020B0604020202020204" pitchFamily="34" charset="0"/>
              </a:rPr>
              <a:t> Prod </a:t>
            </a:r>
            <a:r>
              <a:rPr lang="en-US" sz="1400" dirty="0" err="1">
                <a:latin typeface="Arial" panose="020B0604020202020204" pitchFamily="34" charset="0"/>
                <a:cs typeface="Arial" panose="020B0604020202020204" pitchFamily="34" charset="0"/>
              </a:rPr>
              <a:t>LogSet</a:t>
            </a:r>
            <a:endParaRPr lang="en-US" sz="160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US" sz="1400" dirty="0">
                <a:latin typeface="Arial" panose="020B0604020202020204" pitchFamily="34" charset="0"/>
                <a:cs typeface="Arial" panose="020B0604020202020204" pitchFamily="34" charset="0"/>
              </a:rPr>
              <a:t>1 x </a:t>
            </a:r>
            <a:r>
              <a:rPr lang="en-US" sz="1400" dirty="0" err="1">
                <a:latin typeface="Arial" panose="020B0604020202020204" pitchFamily="34" charset="0"/>
                <a:cs typeface="Arial" panose="020B0604020202020204" pitchFamily="34" charset="0"/>
              </a:rPr>
              <a:t>DataDog</a:t>
            </a:r>
            <a:r>
              <a:rPr lang="en-US" sz="1400" dirty="0">
                <a:latin typeface="Arial" panose="020B0604020202020204" pitchFamily="34" charset="0"/>
                <a:cs typeface="Arial" panose="020B0604020202020204" pitchFamily="34" charset="0"/>
              </a:rPr>
              <a:t> External Site Monitor</a:t>
            </a:r>
            <a:endParaRPr lang="en-US" sz="160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US" sz="1400" dirty="0">
                <a:latin typeface="Arial" panose="020B0604020202020204" pitchFamily="34" charset="0"/>
                <a:cs typeface="Arial" panose="020B0604020202020204" pitchFamily="34" charset="0"/>
              </a:rPr>
              <a:t>External </a:t>
            </a:r>
            <a:r>
              <a:rPr lang="en-US" sz="1400" dirty="0" err="1">
                <a:latin typeface="Arial" panose="020B0604020202020204" pitchFamily="34" charset="0"/>
                <a:cs typeface="Arial" panose="020B0604020202020204" pitchFamily="34" charset="0"/>
              </a:rPr>
              <a:t>niaid.nih.gov</a:t>
            </a:r>
            <a:r>
              <a:rPr lang="en-US" sz="1400" dirty="0">
                <a:latin typeface="Arial" panose="020B0604020202020204" pitchFamily="34" charset="0"/>
                <a:cs typeface="Arial" panose="020B0604020202020204" pitchFamily="34" charset="0"/>
              </a:rPr>
              <a:t> DNS record provided by CIT</a:t>
            </a:r>
            <a:endParaRPr lang="en-US" sz="1600" dirty="0">
              <a:latin typeface="Arial" panose="020B0604020202020204" pitchFamily="34" charset="0"/>
              <a:cs typeface="Arial" panose="020B0604020202020204" pitchFamily="34" charset="0"/>
            </a:endParaRPr>
          </a:p>
        </p:txBody>
      </p:sp>
      <p:sp>
        <p:nvSpPr>
          <p:cNvPr id="8" name="TextBox 7"/>
          <p:cNvSpPr txBox="1"/>
          <p:nvPr/>
        </p:nvSpPr>
        <p:spPr>
          <a:xfrm>
            <a:off x="7192944" y="5673949"/>
            <a:ext cx="1531789" cy="369332"/>
          </a:xfrm>
          <a:prstGeom prst="rect">
            <a:avLst/>
          </a:prstGeom>
          <a:noFill/>
        </p:spPr>
        <p:txBody>
          <a:bodyPr wrap="none" rtlCol="0">
            <a:spAutoFit/>
          </a:bodyPr>
          <a:lstStyle/>
          <a:p>
            <a:pPr marL="0" marR="0" indent="0" algn="l" defTabSz="1018824" rtl="0" eaLnBrk="1" fontAlgn="auto" latinLnBrk="0" hangingPunct="1">
              <a:lnSpc>
                <a:spcPct val="100000"/>
              </a:lnSpc>
              <a:spcBef>
                <a:spcPts val="0"/>
              </a:spcBef>
              <a:spcAft>
                <a:spcPts val="0"/>
              </a:spcAft>
              <a:buClrTx/>
              <a:buSzTx/>
              <a:buFontTx/>
              <a:buNone/>
              <a:tabLst/>
            </a:pPr>
            <a:r>
              <a:rPr lang="en-US" sz="1800" i="1" dirty="0">
                <a:latin typeface="Arial" pitchFamily="34" charset="0"/>
                <a:cs typeface="Arial" pitchFamily="34" charset="0"/>
              </a:rPr>
              <a:t>Source</a:t>
            </a:r>
            <a:r>
              <a:rPr lang="en-US" sz="1800" dirty="0">
                <a:latin typeface="Arial" pitchFamily="34" charset="0"/>
                <a:cs typeface="Arial" pitchFamily="34" charset="0"/>
              </a:rPr>
              <a:t>: OEB</a:t>
            </a:r>
          </a:p>
        </p:txBody>
      </p:sp>
      <p:sp>
        <p:nvSpPr>
          <p:cNvPr id="3" name="TextBox 2">
            <a:extLst>
              <a:ext uri="{FF2B5EF4-FFF2-40B4-BE49-F238E27FC236}">
                <a16:creationId xmlns:a16="http://schemas.microsoft.com/office/drawing/2014/main" id="{A1D7E5BF-AF29-9B45-BF63-35BA64A311B1}"/>
              </a:ext>
            </a:extLst>
          </p:cNvPr>
          <p:cNvSpPr txBox="1"/>
          <p:nvPr/>
        </p:nvSpPr>
        <p:spPr>
          <a:xfrm>
            <a:off x="844952" y="1099595"/>
            <a:ext cx="1146468" cy="369332"/>
          </a:xfrm>
          <a:prstGeom prst="rect">
            <a:avLst/>
          </a:prstGeom>
          <a:noFill/>
        </p:spPr>
        <p:txBody>
          <a:bodyPr wrap="none" rtlCol="0">
            <a:spAutoFit/>
          </a:bodyPr>
          <a:lstStyle/>
          <a:p>
            <a:pPr marL="0" marR="0" indent="0" algn="l" defTabSz="1018824" rtl="0" eaLnBrk="1" fontAlgn="auto" latinLnBrk="0" hangingPunct="1">
              <a:lnSpc>
                <a:spcPct val="100000"/>
              </a:lnSpc>
              <a:spcBef>
                <a:spcPts val="0"/>
              </a:spcBef>
              <a:spcAft>
                <a:spcPts val="0"/>
              </a:spcAft>
              <a:buClrTx/>
              <a:buSzTx/>
              <a:buFontTx/>
              <a:buNone/>
              <a:tabLst/>
            </a:pPr>
            <a:r>
              <a:rPr lang="en-US" sz="1800" dirty="0">
                <a:latin typeface="Arial" pitchFamily="34" charset="0"/>
                <a:cs typeface="Arial" pitchFamily="34" charset="0"/>
              </a:rPr>
              <a:t>Example:</a:t>
            </a:r>
          </a:p>
        </p:txBody>
      </p:sp>
    </p:spTree>
    <p:extLst>
      <p:ext uri="{BB962C8B-B14F-4D97-AF65-F5344CB8AC3E}">
        <p14:creationId xmlns:p14="http://schemas.microsoft.com/office/powerpoint/2010/main" val="2302128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5"/>
          <p:cNvSpPr>
            <a:spLocks noGrp="1" noChangeArrowheads="1"/>
          </p:cNvSpPr>
          <p:nvPr>
            <p:ph type="title" idx="4294967295"/>
          </p:nvPr>
        </p:nvSpPr>
        <p:spPr>
          <a:xfrm>
            <a:off x="265043" y="367403"/>
            <a:ext cx="8229600" cy="792162"/>
          </a:xfrm>
          <a:solidFill>
            <a:schemeClr val="bg1"/>
          </a:solidFill>
        </p:spPr>
        <p:txBody>
          <a:bodyPr/>
          <a:lstStyle/>
          <a:p>
            <a:pPr eaLnBrk="1" hangingPunct="1"/>
            <a:r>
              <a:rPr lang="en-US" sz="3200" b="1" dirty="0">
                <a:solidFill>
                  <a:srgbClr val="003366"/>
                </a:solidFill>
              </a:rPr>
              <a:t>STATUS OF SECURITY</a:t>
            </a:r>
          </a:p>
        </p:txBody>
      </p:sp>
      <p:sp>
        <p:nvSpPr>
          <p:cNvPr id="5" name="Slide Number Placeholder 5"/>
          <p:cNvSpPr>
            <a:spLocks noGrp="1"/>
          </p:cNvSpPr>
          <p:nvPr>
            <p:ph type="sldNum" sz="quarter" idx="12"/>
          </p:nvPr>
        </p:nvSpPr>
        <p:spPr>
          <a:xfrm>
            <a:off x="6705600" y="6248400"/>
            <a:ext cx="2133600" cy="365125"/>
          </a:xfrm>
          <a:noFill/>
        </p:spPr>
        <p:txBody>
          <a:bodyPr/>
          <a:lstStyle/>
          <a:p>
            <a:fld id="{000E82C0-F4D5-4133-8AC0-6937CFA8D506}" type="slidenum">
              <a:rPr lang="en-US" smtClean="0"/>
              <a:pPr/>
              <a:t>6</a:t>
            </a:fld>
            <a:endParaRPr lang="en-US" dirty="0"/>
          </a:p>
        </p:txBody>
      </p:sp>
      <p:sp>
        <p:nvSpPr>
          <p:cNvPr id="2" name="TextBox 1"/>
          <p:cNvSpPr txBox="1"/>
          <p:nvPr/>
        </p:nvSpPr>
        <p:spPr>
          <a:xfrm>
            <a:off x="265042" y="1338469"/>
            <a:ext cx="8381247" cy="5324535"/>
          </a:xfrm>
          <a:prstGeom prst="rect">
            <a:avLst/>
          </a:prstGeom>
          <a:noFill/>
        </p:spPr>
        <p:txBody>
          <a:bodyPr wrap="square" rtlCol="0">
            <a:spAutoFit/>
          </a:bodyPr>
          <a:lstStyle/>
          <a:p>
            <a:pPr marR="0" algn="l" defTabSz="1018824" rtl="0" eaLnBrk="1" fontAlgn="auto" latinLnBrk="0" hangingPunct="1">
              <a:lnSpc>
                <a:spcPct val="100000"/>
              </a:lnSpc>
              <a:spcBef>
                <a:spcPts val="0"/>
              </a:spcBef>
              <a:spcAft>
                <a:spcPts val="0"/>
              </a:spcAft>
              <a:buClrTx/>
              <a:buSzTx/>
              <a:tabLst/>
            </a:pPr>
            <a:r>
              <a:rPr lang="en-US" sz="2000" dirty="0">
                <a:latin typeface="Arial" pitchFamily="34" charset="0"/>
                <a:cs typeface="Arial" pitchFamily="34" charset="0"/>
              </a:rPr>
              <a:t>Security package:</a:t>
            </a:r>
          </a:p>
          <a:p>
            <a:pPr marR="0" algn="l" defTabSz="1018824" rtl="0" eaLnBrk="1" fontAlgn="auto" latinLnBrk="0" hangingPunct="1">
              <a:lnSpc>
                <a:spcPct val="100000"/>
              </a:lnSpc>
              <a:spcBef>
                <a:spcPts val="0"/>
              </a:spcBef>
              <a:spcAft>
                <a:spcPts val="0"/>
              </a:spcAft>
              <a:buClrTx/>
              <a:buSzTx/>
              <a:tabLst/>
            </a:pPr>
            <a:endParaRPr lang="en-US" sz="2000" dirty="0">
              <a:latin typeface="Arial" pitchFamily="34" charset="0"/>
              <a:cs typeface="Arial" pitchFamily="34" charset="0"/>
            </a:endParaRPr>
          </a:p>
          <a:p>
            <a:pPr marL="342900" lvl="1" indent="-342900" defTabSz="1018824" fontAlgn="auto">
              <a:spcBef>
                <a:spcPts val="0"/>
              </a:spcBef>
              <a:spcAft>
                <a:spcPts val="0"/>
              </a:spcAft>
              <a:buFont typeface="Arial" charset="0"/>
              <a:buChar char="•"/>
            </a:pPr>
            <a:r>
              <a:rPr lang="en-US" sz="2000" dirty="0">
                <a:latin typeface="Arial" pitchFamily="34" charset="0"/>
                <a:cs typeface="Arial" pitchFamily="34" charset="0"/>
              </a:rPr>
              <a:t>Initial submission to ? on &lt;date&gt;</a:t>
            </a:r>
          </a:p>
          <a:p>
            <a:pPr marL="342900" lvl="1" indent="-342900" defTabSz="1018824" fontAlgn="auto">
              <a:spcBef>
                <a:spcPts val="0"/>
              </a:spcBef>
              <a:spcAft>
                <a:spcPts val="0"/>
              </a:spcAft>
              <a:buFont typeface="Arial" charset="0"/>
              <a:buChar char="•"/>
            </a:pPr>
            <a:endParaRPr lang="en-US" sz="2000" dirty="0">
              <a:latin typeface="Arial" pitchFamily="34" charset="0"/>
              <a:cs typeface="Arial" pitchFamily="34" charset="0"/>
            </a:endParaRPr>
          </a:p>
          <a:p>
            <a:pPr marL="342900" lvl="1" indent="-342900" defTabSz="1018824" fontAlgn="auto">
              <a:spcBef>
                <a:spcPts val="0"/>
              </a:spcBef>
              <a:spcAft>
                <a:spcPts val="0"/>
              </a:spcAft>
              <a:buFont typeface="Arial" charset="0"/>
              <a:buChar char="•"/>
            </a:pPr>
            <a:r>
              <a:rPr lang="en-US" sz="2000" dirty="0">
                <a:latin typeface="Arial" pitchFamily="34" charset="0"/>
                <a:cs typeface="Arial" pitchFamily="34" charset="0"/>
              </a:rPr>
              <a:t>Review with ? on &lt;date&gt;</a:t>
            </a:r>
          </a:p>
          <a:p>
            <a:pPr marL="342900" lvl="1" indent="-342900" defTabSz="1018824" fontAlgn="auto">
              <a:spcBef>
                <a:spcPts val="0"/>
              </a:spcBef>
              <a:spcAft>
                <a:spcPts val="0"/>
              </a:spcAft>
              <a:buFont typeface="Arial" charset="0"/>
              <a:buChar char="•"/>
            </a:pPr>
            <a:endParaRPr lang="en-US" sz="2000" dirty="0">
              <a:latin typeface="Arial" pitchFamily="34" charset="0"/>
              <a:cs typeface="Arial" pitchFamily="34" charset="0"/>
            </a:endParaRPr>
          </a:p>
          <a:p>
            <a:pPr marL="342900" lvl="1" indent="-342900" defTabSz="1018824" fontAlgn="auto">
              <a:spcBef>
                <a:spcPts val="0"/>
              </a:spcBef>
              <a:spcAft>
                <a:spcPts val="0"/>
              </a:spcAft>
              <a:buFont typeface="Arial" charset="0"/>
              <a:buChar char="•"/>
            </a:pPr>
            <a:r>
              <a:rPr lang="en-US" sz="2000" dirty="0">
                <a:latin typeface="Arial" pitchFamily="34" charset="0"/>
                <a:cs typeface="Arial" pitchFamily="34" charset="0"/>
              </a:rPr>
              <a:t>Final submission by ? to ISSO on &lt;date&gt;</a:t>
            </a:r>
          </a:p>
          <a:p>
            <a:pPr marL="342900" lvl="1" indent="-342900" defTabSz="1018824" fontAlgn="auto">
              <a:spcBef>
                <a:spcPts val="0"/>
              </a:spcBef>
              <a:spcAft>
                <a:spcPts val="0"/>
              </a:spcAft>
              <a:buFont typeface="Arial" charset="0"/>
              <a:buChar char="•"/>
            </a:pPr>
            <a:endParaRPr lang="en-US" sz="2000" dirty="0">
              <a:latin typeface="Arial" pitchFamily="34" charset="0"/>
              <a:cs typeface="Arial" pitchFamily="34" charset="0"/>
            </a:endParaRPr>
          </a:p>
          <a:p>
            <a:pPr marL="342900" lvl="1" indent="-342900" defTabSz="1018824" fontAlgn="auto">
              <a:spcBef>
                <a:spcPts val="0"/>
              </a:spcBef>
              <a:spcAft>
                <a:spcPts val="0"/>
              </a:spcAft>
              <a:buFont typeface="Arial" charset="0"/>
              <a:buChar char="•"/>
            </a:pPr>
            <a:r>
              <a:rPr lang="en-US" sz="2000" dirty="0">
                <a:latin typeface="Arial" pitchFamily="34" charset="0"/>
                <a:cs typeface="Arial" pitchFamily="34" charset="0"/>
              </a:rPr>
              <a:t>ISSO sign-off on security documents   &lt;date&gt;</a:t>
            </a:r>
          </a:p>
          <a:p>
            <a:pPr marL="342900" lvl="1" indent="-342900" defTabSz="1018824" fontAlgn="auto">
              <a:spcBef>
                <a:spcPts val="0"/>
              </a:spcBef>
              <a:spcAft>
                <a:spcPts val="0"/>
              </a:spcAft>
              <a:buFont typeface="Arial" charset="0"/>
              <a:buChar char="•"/>
            </a:pPr>
            <a:endParaRPr lang="en-US" sz="2000" dirty="0">
              <a:latin typeface="Arial" pitchFamily="34" charset="0"/>
              <a:cs typeface="Arial" pitchFamily="34" charset="0"/>
            </a:endParaRPr>
          </a:p>
          <a:p>
            <a:pPr marL="0" lvl="1" defTabSz="1018824" fontAlgn="auto">
              <a:spcBef>
                <a:spcPts val="0"/>
              </a:spcBef>
              <a:spcAft>
                <a:spcPts val="0"/>
              </a:spcAft>
            </a:pPr>
            <a:r>
              <a:rPr lang="en-US" sz="2000" dirty="0">
                <a:latin typeface="Arial" pitchFamily="34" charset="0"/>
                <a:cs typeface="Arial" pitchFamily="34" charset="0"/>
              </a:rPr>
              <a:t>Security scan results</a:t>
            </a:r>
          </a:p>
          <a:p>
            <a:pPr marL="0" lvl="1" defTabSz="1018824" fontAlgn="auto">
              <a:spcBef>
                <a:spcPts val="0"/>
              </a:spcBef>
              <a:spcAft>
                <a:spcPts val="0"/>
              </a:spcAft>
            </a:pPr>
            <a:endParaRPr lang="en-US" sz="2000" dirty="0">
              <a:latin typeface="Arial" pitchFamily="34" charset="0"/>
              <a:cs typeface="Arial" pitchFamily="34" charset="0"/>
            </a:endParaRPr>
          </a:p>
          <a:p>
            <a:pPr marL="342900" lvl="1" indent="-342900" defTabSz="1018824" fontAlgn="auto">
              <a:spcBef>
                <a:spcPts val="0"/>
              </a:spcBef>
              <a:spcAft>
                <a:spcPts val="0"/>
              </a:spcAft>
              <a:buFont typeface="Arial" panose="020B0604020202020204" pitchFamily="34" charset="0"/>
              <a:buChar char="•"/>
            </a:pPr>
            <a:r>
              <a:rPr lang="en-US" sz="2000" dirty="0">
                <a:latin typeface="Arial" pitchFamily="34" charset="0"/>
                <a:cs typeface="Arial" pitchFamily="34" charset="0"/>
              </a:rPr>
              <a:t>Type/name of scan:   ?</a:t>
            </a:r>
          </a:p>
          <a:p>
            <a:pPr marL="342900" lvl="1" indent="-342900" defTabSz="1018824" fontAlgn="auto">
              <a:spcBef>
                <a:spcPts val="0"/>
              </a:spcBef>
              <a:spcAft>
                <a:spcPts val="0"/>
              </a:spcAft>
              <a:buFont typeface="Arial" panose="020B0604020202020204" pitchFamily="34" charset="0"/>
              <a:buChar char="•"/>
            </a:pPr>
            <a:endParaRPr lang="en-US" sz="2000" dirty="0">
              <a:latin typeface="Arial" pitchFamily="34" charset="0"/>
              <a:cs typeface="Arial" pitchFamily="34" charset="0"/>
            </a:endParaRPr>
          </a:p>
          <a:p>
            <a:pPr marL="342900" lvl="1" indent="-342900" defTabSz="1018824" fontAlgn="auto">
              <a:spcBef>
                <a:spcPts val="0"/>
              </a:spcBef>
              <a:spcAft>
                <a:spcPts val="0"/>
              </a:spcAft>
              <a:buFont typeface="Arial" panose="020B0604020202020204" pitchFamily="34" charset="0"/>
              <a:buChar char="•"/>
            </a:pPr>
            <a:r>
              <a:rPr lang="en-US" sz="2000" dirty="0">
                <a:latin typeface="Arial" pitchFamily="34" charset="0"/>
                <a:cs typeface="Arial" pitchFamily="34" charset="0"/>
              </a:rPr>
              <a:t>Date of scan: &lt;date&gt;</a:t>
            </a:r>
          </a:p>
          <a:p>
            <a:pPr marL="0" lvl="1" defTabSz="1018824" fontAlgn="auto">
              <a:spcBef>
                <a:spcPts val="0"/>
              </a:spcBef>
              <a:spcAft>
                <a:spcPts val="0"/>
              </a:spcAft>
            </a:pPr>
            <a:endParaRPr lang="en-US" sz="2000" dirty="0">
              <a:latin typeface="Arial" pitchFamily="34" charset="0"/>
              <a:cs typeface="Arial" pitchFamily="34" charset="0"/>
            </a:endParaRPr>
          </a:p>
          <a:p>
            <a:pPr marL="0" lvl="1" defTabSz="1018824" fontAlgn="auto">
              <a:spcBef>
                <a:spcPts val="0"/>
              </a:spcBef>
              <a:spcAft>
                <a:spcPts val="0"/>
              </a:spcAft>
            </a:pPr>
            <a:r>
              <a:rPr lang="en-US" sz="2000" dirty="0">
                <a:latin typeface="Arial" pitchFamily="34" charset="0"/>
                <a:cs typeface="Arial" pitchFamily="34" charset="0"/>
              </a:rPr>
              <a:t>	  </a:t>
            </a:r>
          </a:p>
        </p:txBody>
      </p:sp>
    </p:spTree>
    <p:extLst>
      <p:ext uri="{BB962C8B-B14F-4D97-AF65-F5344CB8AC3E}">
        <p14:creationId xmlns:p14="http://schemas.microsoft.com/office/powerpoint/2010/main" val="784110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bg1"/>
          </a:solidFill>
          <a:ln w="9525">
            <a:noFill/>
            <a:miter lim="800000"/>
            <a:headEnd/>
            <a:tailEnd/>
          </a:ln>
        </p:spPr>
        <p:txBody>
          <a:bodyPr vert="horz" wrap="square" lIns="91440" tIns="45720" rIns="91440" bIns="45720" numCol="1" anchor="ctr" anchorCtr="0" compatLnSpc="1">
            <a:prstTxWarp prst="textNoShape">
              <a:avLst/>
            </a:prstTxWarp>
            <a:normAutofit/>
          </a:bodyPr>
          <a:lstStyle/>
          <a:p>
            <a:pPr eaLnBrk="1" hangingPunct="1"/>
            <a:r>
              <a:rPr lang="en-US" sz="2800" dirty="0">
                <a:solidFill>
                  <a:srgbClr val="003366"/>
                </a:solidFill>
              </a:rPr>
              <a:t>IDENTIFIED RISKS</a:t>
            </a:r>
            <a:endParaRPr lang="en-US" sz="2800" b="1" dirty="0">
              <a:solidFill>
                <a:srgbClr val="003366"/>
              </a:solidFill>
            </a:endParaRPr>
          </a:p>
        </p:txBody>
      </p:sp>
      <p:sp>
        <p:nvSpPr>
          <p:cNvPr id="2" name="Slide Number Placeholder 1"/>
          <p:cNvSpPr>
            <a:spLocks noGrp="1"/>
          </p:cNvSpPr>
          <p:nvPr>
            <p:ph type="sldNum" sz="quarter" idx="12"/>
          </p:nvPr>
        </p:nvSpPr>
        <p:spPr/>
        <p:txBody>
          <a:bodyPr/>
          <a:lstStyle/>
          <a:p>
            <a:pPr>
              <a:defRPr/>
            </a:pPr>
            <a:fld id="{1F922145-6477-4FFB-B62B-C2276CA0A26B}" type="slidenum">
              <a:rPr lang="en-US" smtClean="0"/>
              <a:pPr>
                <a:defRPr/>
              </a:pPr>
              <a:t>7</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20273101"/>
              </p:ext>
            </p:extLst>
          </p:nvPr>
        </p:nvGraphicFramePr>
        <p:xfrm>
          <a:off x="397001" y="1950912"/>
          <a:ext cx="8650940" cy="3304664"/>
        </p:xfrm>
        <a:graphic>
          <a:graphicData uri="http://schemas.openxmlformats.org/drawingml/2006/table">
            <a:tbl>
              <a:tblPr firstRow="1" bandRow="1">
                <a:tableStyleId>{5C22544A-7EE6-4342-B048-85BDC9FD1C3A}</a:tableStyleId>
              </a:tblPr>
              <a:tblGrid>
                <a:gridCol w="2492189">
                  <a:extLst>
                    <a:ext uri="{9D8B030D-6E8A-4147-A177-3AD203B41FA5}">
                      <a16:colId xmlns:a16="http://schemas.microsoft.com/office/drawing/2014/main" val="20000"/>
                    </a:ext>
                  </a:extLst>
                </a:gridCol>
                <a:gridCol w="1425389">
                  <a:extLst>
                    <a:ext uri="{9D8B030D-6E8A-4147-A177-3AD203B41FA5}">
                      <a16:colId xmlns:a16="http://schemas.microsoft.com/office/drawing/2014/main" val="20001"/>
                    </a:ext>
                  </a:extLst>
                </a:gridCol>
                <a:gridCol w="1111623">
                  <a:extLst>
                    <a:ext uri="{9D8B030D-6E8A-4147-A177-3AD203B41FA5}">
                      <a16:colId xmlns:a16="http://schemas.microsoft.com/office/drawing/2014/main" val="20002"/>
                    </a:ext>
                  </a:extLst>
                </a:gridCol>
                <a:gridCol w="3621739">
                  <a:extLst>
                    <a:ext uri="{9D8B030D-6E8A-4147-A177-3AD203B41FA5}">
                      <a16:colId xmlns:a16="http://schemas.microsoft.com/office/drawing/2014/main" val="20003"/>
                    </a:ext>
                  </a:extLst>
                </a:gridCol>
              </a:tblGrid>
              <a:tr h="655360">
                <a:tc>
                  <a:txBody>
                    <a:bodyPr/>
                    <a:lstStyle/>
                    <a:p>
                      <a:r>
                        <a:rPr lang="en-US" dirty="0"/>
                        <a:t>Risk</a:t>
                      </a:r>
                    </a:p>
                  </a:txBody>
                  <a:tcPr/>
                </a:tc>
                <a:tc>
                  <a:txBody>
                    <a:bodyPr/>
                    <a:lstStyle/>
                    <a:p>
                      <a:r>
                        <a:rPr lang="en-US" dirty="0"/>
                        <a:t>Probability (L, M, H)</a:t>
                      </a:r>
                    </a:p>
                  </a:txBody>
                  <a:tcPr/>
                </a:tc>
                <a:tc>
                  <a:txBody>
                    <a:bodyPr/>
                    <a:lstStyle/>
                    <a:p>
                      <a:r>
                        <a:rPr lang="en-US" baseline="0" dirty="0"/>
                        <a:t>Impact (L, M, H)</a:t>
                      </a:r>
                      <a:endParaRPr lang="en-US" dirty="0"/>
                    </a:p>
                  </a:txBody>
                  <a:tcPr/>
                </a:tc>
                <a:tc>
                  <a:txBody>
                    <a:bodyPr/>
                    <a:lstStyle/>
                    <a:p>
                      <a:r>
                        <a:rPr lang="en-US" dirty="0"/>
                        <a:t>Mitigation Strategy</a:t>
                      </a:r>
                    </a:p>
                  </a:txBody>
                  <a:tcPr/>
                </a:tc>
                <a:extLst>
                  <a:ext uri="{0D108BD9-81ED-4DB2-BD59-A6C34878D82A}">
                    <a16:rowId xmlns:a16="http://schemas.microsoft.com/office/drawing/2014/main" val="10000"/>
                  </a:ext>
                </a:extLst>
              </a:tr>
              <a:tr h="820504">
                <a:tc>
                  <a:txBody>
                    <a:bodyPr/>
                    <a:lstStyle/>
                    <a:p>
                      <a:r>
                        <a:rPr lang="en-US" dirty="0"/>
                        <a:t>Handling user inputs</a:t>
                      </a:r>
                    </a:p>
                  </a:txBody>
                  <a:tcPr/>
                </a:tc>
                <a:tc>
                  <a:txBody>
                    <a:bodyPr/>
                    <a:lstStyle/>
                    <a:p>
                      <a:r>
                        <a:rPr lang="en-US" dirty="0"/>
                        <a:t>L</a:t>
                      </a:r>
                    </a:p>
                  </a:txBody>
                  <a:tcPr/>
                </a:tc>
                <a:tc>
                  <a:txBody>
                    <a:bodyPr/>
                    <a:lstStyle/>
                    <a:p>
                      <a:r>
                        <a:rPr lang="en-US" dirty="0"/>
                        <a:t>L</a:t>
                      </a:r>
                    </a:p>
                  </a:txBody>
                  <a:tcPr/>
                </a:tc>
                <a:tc>
                  <a:txBody>
                    <a:bodyPr/>
                    <a:lstStyle/>
                    <a:p>
                      <a:r>
                        <a:rPr lang="en-US" dirty="0"/>
                        <a:t>Input validation and inform users the correct input format, robust handling of different input types</a:t>
                      </a:r>
                    </a:p>
                  </a:txBody>
                  <a:tcPr/>
                </a:tc>
                <a:extLst>
                  <a:ext uri="{0D108BD9-81ED-4DB2-BD59-A6C34878D82A}">
                    <a16:rowId xmlns:a16="http://schemas.microsoft.com/office/drawing/2014/main" val="10001"/>
                  </a:ext>
                </a:extLst>
              </a:tr>
              <a:tr h="820504">
                <a:tc>
                  <a:txBody>
                    <a:bodyPr/>
                    <a:lstStyle/>
                    <a:p>
                      <a:pPr marL="0" marR="0" lvl="0" indent="0" algn="l" defTabSz="914230" rtl="0" eaLnBrk="1" fontAlgn="auto" latinLnBrk="0" hangingPunct="1">
                        <a:lnSpc>
                          <a:spcPct val="100000"/>
                        </a:lnSpc>
                        <a:spcBef>
                          <a:spcPts val="0"/>
                        </a:spcBef>
                        <a:spcAft>
                          <a:spcPts val="0"/>
                        </a:spcAft>
                        <a:buClrTx/>
                        <a:buSzTx/>
                        <a:buFontTx/>
                        <a:buNone/>
                        <a:tabLst/>
                        <a:defRPr/>
                      </a:pPr>
                      <a:r>
                        <a:rPr lang="en-US" dirty="0"/>
                        <a:t>Security</a:t>
                      </a:r>
                      <a:r>
                        <a:rPr lang="en-US" baseline="0" dirty="0"/>
                        <a:t> vulnerabilities</a:t>
                      </a:r>
                      <a:endParaRPr lang="en-US" dirty="0"/>
                    </a:p>
                    <a:p>
                      <a:endParaRPr lang="en-US" dirty="0"/>
                    </a:p>
                  </a:txBody>
                  <a:tcPr/>
                </a:tc>
                <a:tc>
                  <a:txBody>
                    <a:bodyPr/>
                    <a:lstStyle/>
                    <a:p>
                      <a:r>
                        <a:rPr lang="en-US" dirty="0"/>
                        <a:t>L</a:t>
                      </a:r>
                    </a:p>
                  </a:txBody>
                  <a:tcPr/>
                </a:tc>
                <a:tc>
                  <a:txBody>
                    <a:bodyPr/>
                    <a:lstStyle/>
                    <a:p>
                      <a:r>
                        <a:rPr lang="en-US" dirty="0"/>
                        <a:t>L</a:t>
                      </a:r>
                    </a:p>
                  </a:txBody>
                  <a:tcPr/>
                </a:tc>
                <a:tc>
                  <a:txBody>
                    <a:bodyPr/>
                    <a:lstStyle/>
                    <a:p>
                      <a:pPr marL="0" marR="0" lvl="0" indent="0" algn="l" defTabSz="914230" rtl="0" eaLnBrk="1" fontAlgn="auto" latinLnBrk="0" hangingPunct="1">
                        <a:lnSpc>
                          <a:spcPct val="100000"/>
                        </a:lnSpc>
                        <a:spcBef>
                          <a:spcPts val="0"/>
                        </a:spcBef>
                        <a:spcAft>
                          <a:spcPts val="0"/>
                        </a:spcAft>
                        <a:buClrTx/>
                        <a:buSzTx/>
                        <a:buFontTx/>
                        <a:buNone/>
                        <a:tabLst/>
                        <a:defRPr/>
                      </a:pPr>
                      <a:r>
                        <a:rPr lang="en-US" dirty="0"/>
                        <a:t>Perform</a:t>
                      </a:r>
                      <a:r>
                        <a:rPr lang="en-US" baseline="0" dirty="0"/>
                        <a:t> </a:t>
                      </a:r>
                      <a:r>
                        <a:rPr lang="en-US" baseline="0" dirty="0" err="1"/>
                        <a:t>appscans</a:t>
                      </a:r>
                      <a:r>
                        <a:rPr lang="en-US" baseline="0" dirty="0"/>
                        <a:t> often; work closely with SEB; use newer technologies</a:t>
                      </a:r>
                      <a:endParaRPr lang="en-US" dirty="0"/>
                    </a:p>
                  </a:txBody>
                  <a:tcPr/>
                </a:tc>
                <a:extLst>
                  <a:ext uri="{0D108BD9-81ED-4DB2-BD59-A6C34878D82A}">
                    <a16:rowId xmlns:a16="http://schemas.microsoft.com/office/drawing/2014/main" val="10002"/>
                  </a:ext>
                </a:extLst>
              </a:tr>
              <a:tr h="820504">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4" name="TextBox 3">
            <a:extLst>
              <a:ext uri="{FF2B5EF4-FFF2-40B4-BE49-F238E27FC236}">
                <a16:creationId xmlns:a16="http://schemas.microsoft.com/office/drawing/2014/main" id="{E1C63669-4410-654B-83CC-63FAA8CB7FBC}"/>
              </a:ext>
            </a:extLst>
          </p:cNvPr>
          <p:cNvSpPr txBox="1"/>
          <p:nvPr/>
        </p:nvSpPr>
        <p:spPr>
          <a:xfrm>
            <a:off x="555585" y="1307939"/>
            <a:ext cx="1261884" cy="369332"/>
          </a:xfrm>
          <a:prstGeom prst="rect">
            <a:avLst/>
          </a:prstGeom>
          <a:noFill/>
        </p:spPr>
        <p:txBody>
          <a:bodyPr wrap="none" rtlCol="0">
            <a:spAutoFit/>
          </a:bodyPr>
          <a:lstStyle/>
          <a:p>
            <a:pPr marL="0" marR="0" indent="0" algn="l" defTabSz="1018824" rtl="0" eaLnBrk="1" fontAlgn="auto" latinLnBrk="0" hangingPunct="1">
              <a:lnSpc>
                <a:spcPct val="100000"/>
              </a:lnSpc>
              <a:spcBef>
                <a:spcPts val="0"/>
              </a:spcBef>
              <a:spcAft>
                <a:spcPts val="0"/>
              </a:spcAft>
              <a:buClrTx/>
              <a:buSzTx/>
              <a:buFontTx/>
              <a:buNone/>
              <a:tabLst/>
            </a:pPr>
            <a:r>
              <a:rPr lang="en-US" sz="1800" dirty="0">
                <a:latin typeface="Arial" pitchFamily="34" charset="0"/>
                <a:cs typeface="Arial" pitchFamily="34" charset="0"/>
              </a:rPr>
              <a:t>Examples:</a:t>
            </a:r>
          </a:p>
        </p:txBody>
      </p:sp>
    </p:spTree>
    <p:extLst>
      <p:ext uri="{BB962C8B-B14F-4D97-AF65-F5344CB8AC3E}">
        <p14:creationId xmlns:p14="http://schemas.microsoft.com/office/powerpoint/2010/main" val="3587774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4294967295"/>
          </p:nvPr>
        </p:nvSpPr>
        <p:spPr>
          <a:xfrm>
            <a:off x="405352" y="1066800"/>
            <a:ext cx="7569723" cy="4523295"/>
          </a:xfrm>
        </p:spPr>
        <p:txBody>
          <a:bodyPr>
            <a:normAutofit/>
          </a:bodyPr>
          <a:lstStyle/>
          <a:p>
            <a:pPr lvl="0"/>
            <a:r>
              <a:rPr lang="en-US" i="1" dirty="0"/>
              <a:t>No variances from the project baseline</a:t>
            </a:r>
            <a:endParaRPr lang="en-US" dirty="0"/>
          </a:p>
        </p:txBody>
      </p:sp>
      <p:sp>
        <p:nvSpPr>
          <p:cNvPr id="5124" name="Rectangle 5"/>
          <p:cNvSpPr>
            <a:spLocks noChangeArrowheads="1"/>
          </p:cNvSpPr>
          <p:nvPr/>
        </p:nvSpPr>
        <p:spPr bwMode="auto">
          <a:xfrm>
            <a:off x="225425" y="274638"/>
            <a:ext cx="8918575" cy="792162"/>
          </a:xfrm>
          <a:prstGeom prst="rect">
            <a:avLst/>
          </a:prstGeom>
          <a:noFill/>
          <a:ln w="9525" algn="ctr">
            <a:noFill/>
            <a:miter lim="800000"/>
            <a:headEnd/>
            <a:tailEnd/>
          </a:ln>
        </p:spPr>
        <p:txBody>
          <a:bodyPr anchor="ctr"/>
          <a:lstStyle/>
          <a:p>
            <a:r>
              <a:rPr lang="en-US" sz="3200" b="1" dirty="0">
                <a:solidFill>
                  <a:srgbClr val="003366"/>
                </a:solidFill>
              </a:rPr>
              <a:t>VARIANCES FROM PROJECT BASELINE</a:t>
            </a:r>
          </a:p>
        </p:txBody>
      </p:sp>
      <p:sp>
        <p:nvSpPr>
          <p:cNvPr id="5" name="Slide Number Placeholder 5"/>
          <p:cNvSpPr>
            <a:spLocks noGrp="1"/>
          </p:cNvSpPr>
          <p:nvPr>
            <p:ph type="sldNum" sz="quarter" idx="12"/>
          </p:nvPr>
        </p:nvSpPr>
        <p:spPr>
          <a:xfrm>
            <a:off x="6705600" y="6248400"/>
            <a:ext cx="2133600" cy="365125"/>
          </a:xfrm>
          <a:noFill/>
        </p:spPr>
        <p:txBody>
          <a:bodyPr/>
          <a:lstStyle/>
          <a:p>
            <a:fld id="{000E82C0-F4D5-4133-8AC0-6937CFA8D506}" type="slidenum">
              <a:rPr lang="en-US" smtClean="0"/>
              <a:pPr/>
              <a:t>8</a:t>
            </a:fld>
            <a:endParaRPr lang="en-US" dirty="0"/>
          </a:p>
        </p:txBody>
      </p:sp>
    </p:spTree>
    <p:extLst>
      <p:ext uri="{BB962C8B-B14F-4D97-AF65-F5344CB8AC3E}">
        <p14:creationId xmlns:p14="http://schemas.microsoft.com/office/powerpoint/2010/main" val="3838438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5"/>
          <p:cNvSpPr>
            <a:spLocks noGrp="1" noChangeArrowheads="1"/>
          </p:cNvSpPr>
          <p:nvPr>
            <p:ph type="title" idx="4294967295"/>
          </p:nvPr>
        </p:nvSpPr>
        <p:spPr>
          <a:xfrm>
            <a:off x="211138" y="188913"/>
            <a:ext cx="8932862" cy="6059487"/>
          </a:xfrm>
        </p:spPr>
        <p:txBody>
          <a:bodyPr/>
          <a:lstStyle/>
          <a:p>
            <a:pPr eaLnBrk="1" hangingPunct="1"/>
            <a:r>
              <a:rPr lang="en-US" sz="3200" b="1" dirty="0">
                <a:solidFill>
                  <a:srgbClr val="003366"/>
                </a:solidFill>
              </a:rPr>
              <a:t>Questions?</a:t>
            </a:r>
          </a:p>
        </p:txBody>
      </p:sp>
      <p:sp>
        <p:nvSpPr>
          <p:cNvPr id="4" name="Slide Number Placeholder 5"/>
          <p:cNvSpPr>
            <a:spLocks noGrp="1"/>
          </p:cNvSpPr>
          <p:nvPr>
            <p:ph type="sldNum" sz="quarter" idx="12"/>
          </p:nvPr>
        </p:nvSpPr>
        <p:spPr>
          <a:xfrm>
            <a:off x="6705600" y="6248400"/>
            <a:ext cx="2133600" cy="365125"/>
          </a:xfrm>
          <a:noFill/>
        </p:spPr>
        <p:txBody>
          <a:bodyPr/>
          <a:lstStyle/>
          <a:p>
            <a:fld id="{000E82C0-F4D5-4133-8AC0-6937CFA8D506}" type="slidenum">
              <a:rPr lang="en-US" smtClean="0"/>
              <a:pPr/>
              <a:t>9</a:t>
            </a:fld>
            <a:endParaRPr lang="en-US" dirty="0"/>
          </a:p>
        </p:txBody>
      </p:sp>
    </p:spTree>
  </p:cSld>
  <p:clrMapOvr>
    <a:masterClrMapping/>
  </p:clrMapOvr>
</p:sld>
</file>

<file path=ppt/theme/theme1.xml><?xml version="1.0" encoding="utf-8"?>
<a:theme xmlns:a="http://schemas.openxmlformats.org/drawingml/2006/main" name="OCICB_Template">
  <a:themeElements>
    <a:clrScheme name="Custom 1">
      <a:dk1>
        <a:sysClr val="windowText" lastClr="000000"/>
      </a:dk1>
      <a:lt1>
        <a:sysClr val="window" lastClr="FFFFFF"/>
      </a:lt1>
      <a:dk2>
        <a:srgbClr val="1F497D"/>
      </a:dk2>
      <a:lt2>
        <a:srgbClr val="EEECE1"/>
      </a:lt2>
      <a:accent1>
        <a:srgbClr val="B8CCE4"/>
      </a:accent1>
      <a:accent2>
        <a:srgbClr val="31859B"/>
      </a:accent2>
      <a:accent3>
        <a:srgbClr val="4F81BD"/>
      </a:accent3>
      <a:accent4>
        <a:srgbClr val="1F497D"/>
      </a:accent4>
      <a:accent5>
        <a:srgbClr val="EF8011"/>
      </a:accent5>
      <a:accent6>
        <a:srgbClr val="FFFFFF"/>
      </a:accent6>
      <a:hlink>
        <a:srgbClr val="0070C0"/>
      </a:hlink>
      <a:folHlink>
        <a:srgbClr val="7F7F7F"/>
      </a:folHlink>
    </a:clrScheme>
    <a:fontScheme name="OCICB">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marL="0" marR="0" indent="0" algn="l" defTabSz="1018824" rtl="0" eaLnBrk="1" fontAlgn="auto" latinLnBrk="0" hangingPunct="1">
          <a:lnSpc>
            <a:spcPct val="100000"/>
          </a:lnSpc>
          <a:spcBef>
            <a:spcPts val="0"/>
          </a:spcBef>
          <a:spcAft>
            <a:spcPts val="0"/>
          </a:spcAft>
          <a:buClrTx/>
          <a:buSzTx/>
          <a:buFontTx/>
          <a:buNone/>
          <a:tabLst/>
          <a:defRPr sz="1800"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87B4FBA1450A84AAD39FF5FDD1AE980" ma:contentTypeVersion="2" ma:contentTypeDescription="Create a new document." ma:contentTypeScope="" ma:versionID="8135695e938278aff6860a1a7c443c99">
  <xsd:schema xmlns:xsd="http://www.w3.org/2001/XMLSchema" xmlns:xs="http://www.w3.org/2001/XMLSchema" xmlns:p="http://schemas.microsoft.com/office/2006/metadata/properties" targetNamespace="http://schemas.microsoft.com/office/2006/metadata/properties" ma:root="true" ma:fieldsID="d6254111a8e32ab6085427428fc563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C383FA-E83A-4691-A233-F726A44846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931C2EA1-1077-4D7D-8343-F0D460C7BB77}">
  <ds:schemaRefs>
    <ds:schemaRef ds:uri="http://schemas.microsoft.com/office/2006/metadata/properties"/>
  </ds:schemaRefs>
</ds:datastoreItem>
</file>

<file path=customXml/itemProps3.xml><?xml version="1.0" encoding="utf-8"?>
<ds:datastoreItem xmlns:ds="http://schemas.openxmlformats.org/officeDocument/2006/customXml" ds:itemID="{38DC176A-326E-440A-B947-334BDDCCE8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OCICB_Template</Template>
  <TotalTime>18474</TotalTime>
  <Words>330</Words>
  <Application>Microsoft Macintosh PowerPoint</Application>
  <PresentationFormat>On-screen Show (4:3)</PresentationFormat>
  <Paragraphs>116</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Century Gothic</vt:lpstr>
      <vt:lpstr>Courier New</vt:lpstr>
      <vt:lpstr>Trebuchet MS</vt:lpstr>
      <vt:lpstr>Wingdings</vt:lpstr>
      <vt:lpstr>OCICB_Template</vt:lpstr>
      <vt:lpstr>PowerPoint Presentation</vt:lpstr>
      <vt:lpstr>PROJECT STAGE GATE REVIEW STATUS</vt:lpstr>
      <vt:lpstr>PowerPoint Presentation</vt:lpstr>
      <vt:lpstr>PowerPoint Presentation</vt:lpstr>
      <vt:lpstr>ENTERPRISE RESOURCE REQUIREMENTS</vt:lpstr>
      <vt:lpstr>STATUS OF SECURITY</vt:lpstr>
      <vt:lpstr>IDENTIFIED RISKS</vt:lpstr>
      <vt:lpstr>PowerPoint Presentation</vt:lpstr>
      <vt:lpstr>Questions?</vt:lpstr>
    </vt:vector>
  </TitlesOfParts>
  <Manager>Joe Bangiolo</Manager>
  <Company>NIAID OCIO/OTIS</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JUNE 06 NIAID ITIRB MASTER DECK</dc:title>
  <dc:subject>NIAID CPIC OTIS/CIO Initiative</dc:subject>
  <dc:creator>SS/CP/MN/JS</dc:creator>
  <cp:lastModifiedBy>Mike Dolan</cp:lastModifiedBy>
  <cp:revision>1219</cp:revision>
  <dcterms:created xsi:type="dcterms:W3CDTF">2004-08-30T07:13:46Z</dcterms:created>
  <dcterms:modified xsi:type="dcterms:W3CDTF">2018-04-17T18:30:51Z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0x010100787B4FBA1450A84AAD39FF5FDD1AE980</vt:lpwstr>
  </property>
  <property fmtid="{D5CDD505-2E9C-101B-9397-08002B2CF9AE}" pid="3" name="TemplateUrl">
    <vt:lpwstr/>
  </property>
  <property fmtid="{D5CDD505-2E9C-101B-9397-08002B2CF9AE}" pid="4" name="xd_Signature">
    <vt:bool>false</vt:bool>
  </property>
  <property fmtid="{D5CDD505-2E9C-101B-9397-08002B2CF9AE}" pid="5" name="xd_ProgID">
    <vt:lpwstr/>
  </property>
</Properties>
</file>