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handoutMasterIdLst>
    <p:handoutMasterId r:id="rId25"/>
  </p:handoutMasterIdLst>
  <p:sldIdLst>
    <p:sldId id="872" r:id="rId5"/>
    <p:sldId id="877" r:id="rId6"/>
    <p:sldId id="910" r:id="rId7"/>
    <p:sldId id="909" r:id="rId8"/>
    <p:sldId id="881" r:id="rId9"/>
    <p:sldId id="875" r:id="rId10"/>
    <p:sldId id="883" r:id="rId11"/>
    <p:sldId id="879" r:id="rId12"/>
    <p:sldId id="882" r:id="rId13"/>
    <p:sldId id="908" r:id="rId14"/>
    <p:sldId id="892" r:id="rId15"/>
    <p:sldId id="893" r:id="rId16"/>
    <p:sldId id="894" r:id="rId17"/>
    <p:sldId id="900" r:id="rId18"/>
    <p:sldId id="895" r:id="rId19"/>
    <p:sldId id="896" r:id="rId20"/>
    <p:sldId id="904" r:id="rId21"/>
    <p:sldId id="907" r:id="rId22"/>
    <p:sldId id="916" r:id="rId23"/>
  </p:sldIdLst>
  <p:sldSz cx="9144000" cy="6858000" type="screen4x3"/>
  <p:notesSz cx="7010400" cy="9296400"/>
  <p:defaultTextStyle>
    <a:defPPr>
      <a:defRPr lang="en-US"/>
    </a:defPPr>
    <a:lvl1pPr algn="l" rtl="0" fontAlgn="base">
      <a:spcBef>
        <a:spcPct val="0"/>
      </a:spcBef>
      <a:spcAft>
        <a:spcPct val="0"/>
      </a:spcAft>
      <a:defRPr sz="1200" kern="1200">
        <a:solidFill>
          <a:schemeClr val="tx1"/>
        </a:solidFill>
        <a:latin typeface="Trebuchet MS" pitchFamily="34" charset="0"/>
        <a:ea typeface="+mn-ea"/>
        <a:cs typeface="+mn-cs"/>
      </a:defRPr>
    </a:lvl1pPr>
    <a:lvl2pPr marL="457200" algn="l" rtl="0" fontAlgn="base">
      <a:spcBef>
        <a:spcPct val="0"/>
      </a:spcBef>
      <a:spcAft>
        <a:spcPct val="0"/>
      </a:spcAft>
      <a:defRPr sz="1200" kern="1200">
        <a:solidFill>
          <a:schemeClr val="tx1"/>
        </a:solidFill>
        <a:latin typeface="Trebuchet MS" pitchFamily="34" charset="0"/>
        <a:ea typeface="+mn-ea"/>
        <a:cs typeface="+mn-cs"/>
      </a:defRPr>
    </a:lvl2pPr>
    <a:lvl3pPr marL="914400" algn="l" rtl="0" fontAlgn="base">
      <a:spcBef>
        <a:spcPct val="0"/>
      </a:spcBef>
      <a:spcAft>
        <a:spcPct val="0"/>
      </a:spcAft>
      <a:defRPr sz="1200" kern="1200">
        <a:solidFill>
          <a:schemeClr val="tx1"/>
        </a:solidFill>
        <a:latin typeface="Trebuchet MS" pitchFamily="34" charset="0"/>
        <a:ea typeface="+mn-ea"/>
        <a:cs typeface="+mn-cs"/>
      </a:defRPr>
    </a:lvl3pPr>
    <a:lvl4pPr marL="1371600" algn="l" rtl="0" fontAlgn="base">
      <a:spcBef>
        <a:spcPct val="0"/>
      </a:spcBef>
      <a:spcAft>
        <a:spcPct val="0"/>
      </a:spcAft>
      <a:defRPr sz="1200" kern="1200">
        <a:solidFill>
          <a:schemeClr val="tx1"/>
        </a:solidFill>
        <a:latin typeface="Trebuchet MS" pitchFamily="34" charset="0"/>
        <a:ea typeface="+mn-ea"/>
        <a:cs typeface="+mn-cs"/>
      </a:defRPr>
    </a:lvl4pPr>
    <a:lvl5pPr marL="1828800" algn="l" rtl="0" fontAlgn="base">
      <a:spcBef>
        <a:spcPct val="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Trebuchet MS" pitchFamily="34" charset="0"/>
        <a:ea typeface="+mn-ea"/>
        <a:cs typeface="+mn-cs"/>
      </a:defRPr>
    </a:lvl6pPr>
    <a:lvl7pPr marL="2743200" algn="l" defTabSz="914400" rtl="0" eaLnBrk="1" latinLnBrk="0" hangingPunct="1">
      <a:defRPr sz="1200" kern="1200">
        <a:solidFill>
          <a:schemeClr val="tx1"/>
        </a:solidFill>
        <a:latin typeface="Trebuchet MS" pitchFamily="34" charset="0"/>
        <a:ea typeface="+mn-ea"/>
        <a:cs typeface="+mn-cs"/>
      </a:defRPr>
    </a:lvl7pPr>
    <a:lvl8pPr marL="3200400" algn="l" defTabSz="914400" rtl="0" eaLnBrk="1" latinLnBrk="0" hangingPunct="1">
      <a:defRPr sz="1200" kern="1200">
        <a:solidFill>
          <a:schemeClr val="tx1"/>
        </a:solidFill>
        <a:latin typeface="Trebuchet MS" pitchFamily="34" charset="0"/>
        <a:ea typeface="+mn-ea"/>
        <a:cs typeface="+mn-cs"/>
      </a:defRPr>
    </a:lvl8pPr>
    <a:lvl9pPr marL="3657600" algn="l" defTabSz="914400" rtl="0" eaLnBrk="1" latinLnBrk="0" hangingPunct="1">
      <a:defRPr sz="1200" kern="1200">
        <a:solidFill>
          <a:schemeClr val="tx1"/>
        </a:solidFill>
        <a:latin typeface="Trebuchet MS" pitchFamily="34" charset="0"/>
        <a:ea typeface="+mn-ea"/>
        <a:cs typeface="+mn-cs"/>
      </a:defRPr>
    </a:lvl9pPr>
  </p:defaultTextStyle>
  <p:extLst>
    <p:ext uri="{521415D9-36F7-43E2-AB2F-B90AF26B5E84}">
      <p14:sectionLst xmlns:p14="http://schemas.microsoft.com/office/powerpoint/2010/main">
        <p14:section name="Default Section" id="{5EFEB08F-AA12-8641-BC16-EC466807241D}">
          <p14:sldIdLst>
            <p14:sldId id="872"/>
            <p14:sldId id="877"/>
            <p14:sldId id="910"/>
            <p14:sldId id="909"/>
            <p14:sldId id="881"/>
            <p14:sldId id="875"/>
            <p14:sldId id="883"/>
            <p14:sldId id="879"/>
            <p14:sldId id="882"/>
            <p14:sldId id="908"/>
            <p14:sldId id="892"/>
            <p14:sldId id="893"/>
            <p14:sldId id="894"/>
            <p14:sldId id="900"/>
            <p14:sldId id="895"/>
            <p14:sldId id="896"/>
            <p14:sldId id="904"/>
            <p14:sldId id="907"/>
            <p14:sldId id="916"/>
          </p14:sldIdLst>
        </p14:section>
        <p14:section name="Additional slides" id="{660F8C0B-8C3B-BA4B-9219-53B10100A5FD}">
          <p14:sldIdLst/>
        </p14:section>
      </p14:sectionLst>
    </p:ext>
    <p:ext uri="{EFAFB233-063F-42B5-8137-9DF3F51BA10A}">
      <p15:sldGuideLst xmlns:p15="http://schemas.microsoft.com/office/powerpoint/2012/main">
        <p15:guide id="1" orient="horz" pos="4176">
          <p15:clr>
            <a:srgbClr val="A4A3A4"/>
          </p15:clr>
        </p15:guide>
        <p15:guide id="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9900"/>
    <a:srgbClr val="EAEAEA"/>
    <a:srgbClr val="A50021"/>
    <a:srgbClr val="000066"/>
    <a:srgbClr val="6699FF"/>
    <a:srgbClr val="FC503E"/>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26" autoAdjust="0"/>
    <p:restoredTop sz="95522" autoAdjust="0"/>
  </p:normalViewPr>
  <p:slideViewPr>
    <p:cSldViewPr snapToGrid="0">
      <p:cViewPr>
        <p:scale>
          <a:sx n="93" d="100"/>
          <a:sy n="93" d="100"/>
        </p:scale>
        <p:origin x="344" y="584"/>
      </p:cViewPr>
      <p:guideLst>
        <p:guide orient="horz" pos="4176"/>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8" d="100"/>
        <a:sy n="88" d="100"/>
      </p:scale>
      <p:origin x="0" y="0"/>
    </p:cViewPr>
  </p:sorterViewPr>
  <p:notesViewPr>
    <p:cSldViewPr snapToGrid="0">
      <p:cViewPr varScale="1">
        <p:scale>
          <a:sx n="74" d="100"/>
          <a:sy n="74" d="100"/>
        </p:scale>
        <p:origin x="-1452"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88126" tIns="44064" rIns="88126" bIns="44064" numCol="1" anchor="t" anchorCtr="0" compatLnSpc="1">
            <a:prstTxWarp prst="textNoShape">
              <a:avLst/>
            </a:prstTxWarp>
          </a:bodyPr>
          <a:lstStyle>
            <a:lvl1pPr defTabSz="881063">
              <a:defRPr dirty="0">
                <a:latin typeface="Arial" charset="0"/>
              </a:defRPr>
            </a:lvl1pPr>
          </a:lstStyle>
          <a:p>
            <a:pPr>
              <a:defRPr/>
            </a:pPr>
            <a:endParaRPr lang="en-US" dirty="0"/>
          </a:p>
        </p:txBody>
      </p:sp>
      <p:sp>
        <p:nvSpPr>
          <p:cNvPr id="446467" name="Rectangle 3"/>
          <p:cNvSpPr>
            <a:spLocks noGrp="1" noChangeArrowheads="1"/>
          </p:cNvSpPr>
          <p:nvPr>
            <p:ph type="dt" sz="quarter" idx="1"/>
          </p:nvPr>
        </p:nvSpPr>
        <p:spPr bwMode="auto">
          <a:xfrm>
            <a:off x="3970338" y="0"/>
            <a:ext cx="3038475" cy="463550"/>
          </a:xfrm>
          <a:prstGeom prst="rect">
            <a:avLst/>
          </a:prstGeom>
          <a:noFill/>
          <a:ln w="9525">
            <a:noFill/>
            <a:miter lim="800000"/>
            <a:headEnd/>
            <a:tailEnd/>
          </a:ln>
          <a:effectLst/>
        </p:spPr>
        <p:txBody>
          <a:bodyPr vert="horz" wrap="square" lIns="88126" tIns="44064" rIns="88126" bIns="44064" numCol="1" anchor="t" anchorCtr="0" compatLnSpc="1">
            <a:prstTxWarp prst="textNoShape">
              <a:avLst/>
            </a:prstTxWarp>
          </a:bodyPr>
          <a:lstStyle>
            <a:lvl1pPr algn="r" defTabSz="881063">
              <a:defRPr dirty="0">
                <a:latin typeface="Arial" charset="0"/>
              </a:defRPr>
            </a:lvl1pPr>
          </a:lstStyle>
          <a:p>
            <a:pPr>
              <a:defRPr/>
            </a:pPr>
            <a:endParaRPr lang="en-US" dirty="0"/>
          </a:p>
        </p:txBody>
      </p:sp>
      <p:sp>
        <p:nvSpPr>
          <p:cNvPr id="446468" name="Rectangle 4"/>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88126" tIns="44064" rIns="88126" bIns="44064" numCol="1" anchor="b" anchorCtr="0" compatLnSpc="1">
            <a:prstTxWarp prst="textNoShape">
              <a:avLst/>
            </a:prstTxWarp>
          </a:bodyPr>
          <a:lstStyle>
            <a:lvl1pPr defTabSz="881063">
              <a:defRPr dirty="0">
                <a:latin typeface="Arial" charset="0"/>
              </a:defRPr>
            </a:lvl1pPr>
          </a:lstStyle>
          <a:p>
            <a:pPr>
              <a:defRPr/>
            </a:pPr>
            <a:endParaRPr lang="en-US" dirty="0"/>
          </a:p>
        </p:txBody>
      </p:sp>
      <p:sp>
        <p:nvSpPr>
          <p:cNvPr id="446469" name="Rectangle 5"/>
          <p:cNvSpPr>
            <a:spLocks noGrp="1" noChangeArrowheads="1"/>
          </p:cNvSpPr>
          <p:nvPr>
            <p:ph type="sldNum" sz="quarter" idx="3"/>
          </p:nvPr>
        </p:nvSpPr>
        <p:spPr bwMode="auto">
          <a:xfrm>
            <a:off x="3970338" y="8831263"/>
            <a:ext cx="3038475" cy="463550"/>
          </a:xfrm>
          <a:prstGeom prst="rect">
            <a:avLst/>
          </a:prstGeom>
          <a:noFill/>
          <a:ln w="9525">
            <a:noFill/>
            <a:miter lim="800000"/>
            <a:headEnd/>
            <a:tailEnd/>
          </a:ln>
          <a:effectLst/>
        </p:spPr>
        <p:txBody>
          <a:bodyPr vert="horz" wrap="square" lIns="88126" tIns="44064" rIns="88126" bIns="44064" numCol="1" anchor="b" anchorCtr="0" compatLnSpc="1">
            <a:prstTxWarp prst="textNoShape">
              <a:avLst/>
            </a:prstTxWarp>
          </a:bodyPr>
          <a:lstStyle>
            <a:lvl1pPr algn="r" defTabSz="881063">
              <a:defRPr>
                <a:latin typeface="Arial" charset="0"/>
              </a:defRPr>
            </a:lvl1pPr>
          </a:lstStyle>
          <a:p>
            <a:pPr>
              <a:defRPr/>
            </a:pPr>
            <a:fld id="{160BECAB-6493-43D3-9F7B-C8B0CE9E663A}" type="slidenum">
              <a:rPr lang="en-US"/>
              <a:pPr>
                <a:defRPr/>
              </a:pPr>
              <a:t>‹#›</a:t>
            </a:fld>
            <a:endParaRPr lang="en-US" dirty="0"/>
          </a:p>
        </p:txBody>
      </p:sp>
    </p:spTree>
    <p:extLst>
      <p:ext uri="{BB962C8B-B14F-4D97-AF65-F5344CB8AC3E}">
        <p14:creationId xmlns:p14="http://schemas.microsoft.com/office/powerpoint/2010/main" val="3325326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58" tIns="46580" rIns="93158" bIns="46580" numCol="1" anchor="t" anchorCtr="0" compatLnSpc="1">
            <a:prstTxWarp prst="textNoShape">
              <a:avLst/>
            </a:prstTxWarp>
          </a:bodyPr>
          <a:lstStyle>
            <a:lvl1pPr defTabSz="931863">
              <a:defRPr sz="1300" dirty="0">
                <a:latin typeface="Arial" charset="0"/>
              </a:defRPr>
            </a:lvl1pPr>
          </a:lstStyle>
          <a:p>
            <a:pPr>
              <a:defRPr/>
            </a:pPr>
            <a:endParaRPr lang="en-US" dirty="0"/>
          </a:p>
        </p:txBody>
      </p:sp>
      <p:sp>
        <p:nvSpPr>
          <p:cNvPr id="70659" name="Rectangle 3"/>
          <p:cNvSpPr>
            <a:spLocks noGrp="1" noChangeArrowheads="1"/>
          </p:cNvSpPr>
          <p:nvPr>
            <p:ph type="dt" idx="1"/>
          </p:nvPr>
        </p:nvSpPr>
        <p:spPr bwMode="auto">
          <a:xfrm>
            <a:off x="3970338" y="0"/>
            <a:ext cx="3038475" cy="463550"/>
          </a:xfrm>
          <a:prstGeom prst="rect">
            <a:avLst/>
          </a:prstGeom>
          <a:noFill/>
          <a:ln w="9525">
            <a:noFill/>
            <a:miter lim="800000"/>
            <a:headEnd/>
            <a:tailEnd/>
          </a:ln>
          <a:effectLst/>
        </p:spPr>
        <p:txBody>
          <a:bodyPr vert="horz" wrap="square" lIns="93158" tIns="46580" rIns="93158" bIns="46580" numCol="1" anchor="t" anchorCtr="0" compatLnSpc="1">
            <a:prstTxWarp prst="textNoShape">
              <a:avLst/>
            </a:prstTxWarp>
          </a:bodyPr>
          <a:lstStyle>
            <a:lvl1pPr algn="r" defTabSz="931863">
              <a:defRPr sz="1300" dirty="0">
                <a:latin typeface="Arial" charset="0"/>
              </a:defRPr>
            </a:lvl1pPr>
          </a:lstStyle>
          <a:p>
            <a:pPr>
              <a:defRPr/>
            </a:pPr>
            <a:endParaRPr lang="en-US" dirty="0"/>
          </a:p>
        </p:txBody>
      </p:sp>
      <p:sp>
        <p:nvSpPr>
          <p:cNvPr id="9220"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70661"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a:effectLst/>
        </p:spPr>
        <p:txBody>
          <a:bodyPr vert="horz" wrap="square" lIns="93158" tIns="46580" rIns="93158" bIns="465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0662" name="Rectangle 6"/>
          <p:cNvSpPr>
            <a:spLocks noGrp="1" noChangeArrowheads="1"/>
          </p:cNvSpPr>
          <p:nvPr>
            <p:ph type="ftr" sz="quarter" idx="4"/>
          </p:nvPr>
        </p:nvSpPr>
        <p:spPr bwMode="auto">
          <a:xfrm>
            <a:off x="0" y="8831263"/>
            <a:ext cx="3038475" cy="463550"/>
          </a:xfrm>
          <a:prstGeom prst="rect">
            <a:avLst/>
          </a:prstGeom>
          <a:noFill/>
          <a:ln w="9525">
            <a:noFill/>
            <a:miter lim="800000"/>
            <a:headEnd/>
            <a:tailEnd/>
          </a:ln>
          <a:effectLst/>
        </p:spPr>
        <p:txBody>
          <a:bodyPr vert="horz" wrap="square" lIns="93158" tIns="46580" rIns="93158" bIns="46580" numCol="1" anchor="b" anchorCtr="0" compatLnSpc="1">
            <a:prstTxWarp prst="textNoShape">
              <a:avLst/>
            </a:prstTxWarp>
          </a:bodyPr>
          <a:lstStyle>
            <a:lvl1pPr defTabSz="931863">
              <a:defRPr sz="1300" dirty="0">
                <a:latin typeface="Arial" charset="0"/>
              </a:defRPr>
            </a:lvl1pPr>
          </a:lstStyle>
          <a:p>
            <a:pPr>
              <a:defRPr/>
            </a:pPr>
            <a:endParaRPr lang="en-US" dirty="0"/>
          </a:p>
        </p:txBody>
      </p:sp>
      <p:sp>
        <p:nvSpPr>
          <p:cNvPr id="70663" name="Rectangle 7"/>
          <p:cNvSpPr>
            <a:spLocks noGrp="1" noChangeArrowheads="1"/>
          </p:cNvSpPr>
          <p:nvPr>
            <p:ph type="sldNum" sz="quarter" idx="5"/>
          </p:nvPr>
        </p:nvSpPr>
        <p:spPr bwMode="auto">
          <a:xfrm>
            <a:off x="3970338" y="8831263"/>
            <a:ext cx="3038475" cy="463550"/>
          </a:xfrm>
          <a:prstGeom prst="rect">
            <a:avLst/>
          </a:prstGeom>
          <a:noFill/>
          <a:ln w="9525">
            <a:noFill/>
            <a:miter lim="800000"/>
            <a:headEnd/>
            <a:tailEnd/>
          </a:ln>
          <a:effectLst/>
        </p:spPr>
        <p:txBody>
          <a:bodyPr vert="horz" wrap="square" lIns="93158" tIns="46580" rIns="93158" bIns="46580" numCol="1" anchor="b" anchorCtr="0" compatLnSpc="1">
            <a:prstTxWarp prst="textNoShape">
              <a:avLst/>
            </a:prstTxWarp>
          </a:bodyPr>
          <a:lstStyle>
            <a:lvl1pPr algn="r" defTabSz="931863">
              <a:defRPr sz="1300">
                <a:latin typeface="Arial" charset="0"/>
              </a:defRPr>
            </a:lvl1pPr>
          </a:lstStyle>
          <a:p>
            <a:pPr>
              <a:defRPr/>
            </a:pPr>
            <a:fld id="{C898B8BC-8268-4CF5-945A-55D6BF49BF41}" type="slidenum">
              <a:rPr lang="en-US"/>
              <a:pPr>
                <a:defRPr/>
              </a:pPr>
              <a:t>‹#›</a:t>
            </a:fld>
            <a:endParaRPr lang="en-US" dirty="0"/>
          </a:p>
        </p:txBody>
      </p:sp>
    </p:spTree>
    <p:extLst>
      <p:ext uri="{BB962C8B-B14F-4D97-AF65-F5344CB8AC3E}">
        <p14:creationId xmlns:p14="http://schemas.microsoft.com/office/powerpoint/2010/main" val="694335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44B0BCC5-6BFD-45A7-B0DB-20C25FE7C71C}" type="slidenum">
              <a:rPr lang="en-US" smtClean="0"/>
              <a:pPr/>
              <a:t>1</a:t>
            </a:fld>
            <a:endParaRPr lang="en-US" dirty="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marL="0" indent="0">
              <a:buNone/>
            </a:pPr>
            <a:r>
              <a:rPr lang="en-US" sz="1200" dirty="0"/>
              <a:t>The Operational Readiness Review is a formal inspection conducted to determine if the final IT solution that has been developed or acquired, tested, and implemented is ready for release into the production environment for sustained operations and maintenance support.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03794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870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2991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noChangeArrowheads="1"/>
          </p:cNvSpPr>
          <p:nvPr/>
        </p:nvSpPr>
        <p:spPr bwMode="auto">
          <a:xfrm>
            <a:off x="3970338" y="8831263"/>
            <a:ext cx="3038475" cy="463550"/>
          </a:xfrm>
          <a:prstGeom prst="rect">
            <a:avLst/>
          </a:prstGeom>
          <a:noFill/>
          <a:ln w="9525">
            <a:noFill/>
            <a:miter lim="800000"/>
            <a:headEnd/>
            <a:tailEnd/>
          </a:ln>
        </p:spPr>
        <p:txBody>
          <a:bodyPr lIns="93158" tIns="46580" rIns="93158" bIns="46580" anchor="b"/>
          <a:lstStyle/>
          <a:p>
            <a:pPr algn="r" defTabSz="931863"/>
            <a:fld id="{84A7365E-A418-437B-BE12-616B1964833E}" type="slidenum">
              <a:rPr lang="en-US" sz="1300">
                <a:latin typeface="Arial" charset="0"/>
              </a:rPr>
              <a:pPr algn="r" defTabSz="931863"/>
              <a:t>9</a:t>
            </a:fld>
            <a:endParaRPr lang="en-US" sz="1300" dirty="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r>
              <a:rPr lang="en-US" dirty="0"/>
              <a:t>Is this FIPS 199 categorization?</a:t>
            </a:r>
          </a:p>
        </p:txBody>
      </p:sp>
    </p:spTree>
    <p:extLst>
      <p:ext uri="{BB962C8B-B14F-4D97-AF65-F5344CB8AC3E}">
        <p14:creationId xmlns:p14="http://schemas.microsoft.com/office/powerpoint/2010/main" val="2759246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98B8BC-8268-4CF5-945A-55D6BF49BF41}" type="slidenum">
              <a:rPr lang="en-US" smtClean="0"/>
              <a:pPr>
                <a:defRPr/>
              </a:pPr>
              <a:t>10</a:t>
            </a:fld>
            <a:endParaRPr lang="en-US" dirty="0"/>
          </a:p>
        </p:txBody>
      </p:sp>
    </p:spTree>
    <p:extLst>
      <p:ext uri="{BB962C8B-B14F-4D97-AF65-F5344CB8AC3E}">
        <p14:creationId xmlns:p14="http://schemas.microsoft.com/office/powerpoint/2010/main" val="652188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noChangeArrowheads="1"/>
          </p:cNvSpPr>
          <p:nvPr/>
        </p:nvSpPr>
        <p:spPr bwMode="auto">
          <a:xfrm>
            <a:off x="3970338" y="8831263"/>
            <a:ext cx="3038475" cy="463550"/>
          </a:xfrm>
          <a:prstGeom prst="rect">
            <a:avLst/>
          </a:prstGeom>
          <a:noFill/>
          <a:ln w="9525">
            <a:noFill/>
            <a:miter lim="800000"/>
            <a:headEnd/>
            <a:tailEnd/>
          </a:ln>
        </p:spPr>
        <p:txBody>
          <a:bodyPr lIns="93158" tIns="46580" rIns="93158" bIns="46580" anchor="b"/>
          <a:lstStyle/>
          <a:p>
            <a:pPr algn="r" defTabSz="931863"/>
            <a:fld id="{84A7365E-A418-437B-BE12-616B1964833E}" type="slidenum">
              <a:rPr lang="en-US" sz="1300">
                <a:latin typeface="Arial" charset="0"/>
              </a:rPr>
              <a:pPr algn="r" defTabSz="931863"/>
              <a:t>11</a:t>
            </a:fld>
            <a:endParaRPr lang="en-US" sz="1300" dirty="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863068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9444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 name="Text Placeholder 13"/>
          <p:cNvSpPr>
            <a:spLocks noGrp="1"/>
          </p:cNvSpPr>
          <p:nvPr>
            <p:ph type="body" sz="quarter" idx="17" hasCustomPrompt="1"/>
          </p:nvPr>
        </p:nvSpPr>
        <p:spPr>
          <a:xfrm>
            <a:off x="2057400" y="4419601"/>
            <a:ext cx="6705600" cy="457200"/>
          </a:xfrm>
        </p:spPr>
        <p:txBody>
          <a:bodyPr>
            <a:normAutofit/>
          </a:bodyPr>
          <a:lstStyle>
            <a:lvl1pPr algn="r">
              <a:buNone/>
              <a:defRPr sz="1600" b="1" cap="all" baseline="0">
                <a:solidFill>
                  <a:schemeClr val="tx1">
                    <a:lumMod val="50000"/>
                    <a:lumOff val="50000"/>
                  </a:schemeClr>
                </a:solidFill>
              </a:defRPr>
            </a:lvl1pPr>
          </a:lstStyle>
          <a:p>
            <a:pPr lvl="0"/>
            <a:r>
              <a:rPr lang="en-US" dirty="0"/>
              <a:t>Sub Title of Presentation</a:t>
            </a:r>
          </a:p>
        </p:txBody>
      </p:sp>
      <p:sp>
        <p:nvSpPr>
          <p:cNvPr id="18" name="Text Placeholder 17"/>
          <p:cNvSpPr>
            <a:spLocks noGrp="1"/>
          </p:cNvSpPr>
          <p:nvPr>
            <p:ph type="body" sz="quarter" idx="18" hasCustomPrompt="1"/>
          </p:nvPr>
        </p:nvSpPr>
        <p:spPr>
          <a:xfrm>
            <a:off x="2057400" y="5410200"/>
            <a:ext cx="6705600" cy="304800"/>
          </a:xfrm>
        </p:spPr>
        <p:txBody>
          <a:bodyPr>
            <a:noAutofit/>
          </a:bodyPr>
          <a:lstStyle>
            <a:lvl1pPr algn="r">
              <a:buNone/>
              <a:defRPr sz="1400" b="1" i="1" baseline="0">
                <a:solidFill>
                  <a:schemeClr val="bg1">
                    <a:lumMod val="50000"/>
                  </a:schemeClr>
                </a:solidFill>
              </a:defRPr>
            </a:lvl1pPr>
          </a:lstStyle>
          <a:p>
            <a:pPr lvl="0"/>
            <a:r>
              <a:rPr lang="en-US" dirty="0"/>
              <a:t>This presentation was prepared by: &lt;OCICB&gt;</a:t>
            </a:r>
          </a:p>
        </p:txBody>
      </p:sp>
      <p:sp>
        <p:nvSpPr>
          <p:cNvPr id="20" name="Text Placeholder 19"/>
          <p:cNvSpPr>
            <a:spLocks noGrp="1"/>
          </p:cNvSpPr>
          <p:nvPr>
            <p:ph type="body" sz="quarter" idx="19" hasCustomPrompt="1"/>
          </p:nvPr>
        </p:nvSpPr>
        <p:spPr>
          <a:xfrm>
            <a:off x="533400" y="2057400"/>
            <a:ext cx="3962400" cy="609600"/>
          </a:xfrm>
        </p:spPr>
        <p:txBody>
          <a:bodyPr>
            <a:normAutofit/>
          </a:bodyPr>
          <a:lstStyle>
            <a:lvl1pPr algn="r">
              <a:buNone/>
              <a:defRPr sz="1600" b="1" cap="all" baseline="0"/>
            </a:lvl1pPr>
          </a:lstStyle>
          <a:p>
            <a:pPr lvl="0"/>
            <a:r>
              <a:rPr lang="en-US" dirty="0"/>
              <a:t>January 2011</a:t>
            </a:r>
          </a:p>
          <a:p>
            <a:pPr lvl="0"/>
            <a:r>
              <a:rPr lang="en-US" dirty="0"/>
              <a:t>NIAID OCICB</a:t>
            </a:r>
          </a:p>
        </p:txBody>
      </p:sp>
      <p:sp>
        <p:nvSpPr>
          <p:cNvPr id="24" name="Text Placeholder 23"/>
          <p:cNvSpPr>
            <a:spLocks noGrp="1"/>
          </p:cNvSpPr>
          <p:nvPr>
            <p:ph type="body" sz="quarter" idx="20" hasCustomPrompt="1"/>
          </p:nvPr>
        </p:nvSpPr>
        <p:spPr>
          <a:xfrm>
            <a:off x="533400" y="2743200"/>
            <a:ext cx="3962400" cy="304800"/>
          </a:xfrm>
        </p:spPr>
        <p:txBody>
          <a:bodyPr>
            <a:noAutofit/>
          </a:bodyPr>
          <a:lstStyle>
            <a:lvl1pPr algn="r">
              <a:buNone/>
              <a:defRPr sz="1400" baseline="0">
                <a:solidFill>
                  <a:schemeClr val="bg1">
                    <a:lumMod val="50000"/>
                  </a:schemeClr>
                </a:solidFill>
              </a:defRPr>
            </a:lvl1pPr>
          </a:lstStyle>
          <a:p>
            <a:pPr lvl="0"/>
            <a:r>
              <a:rPr lang="en-US" dirty="0"/>
              <a:t> Version 0.0</a:t>
            </a:r>
          </a:p>
        </p:txBody>
      </p:sp>
      <p:sp>
        <p:nvSpPr>
          <p:cNvPr id="32" name="Text Placeholder 31"/>
          <p:cNvSpPr>
            <a:spLocks noGrp="1"/>
          </p:cNvSpPr>
          <p:nvPr>
            <p:ph type="body" sz="quarter" idx="22" hasCustomPrompt="1"/>
          </p:nvPr>
        </p:nvSpPr>
        <p:spPr>
          <a:xfrm>
            <a:off x="2057400" y="3505200"/>
            <a:ext cx="6705600" cy="914400"/>
          </a:xfrm>
        </p:spPr>
        <p:txBody>
          <a:bodyPr>
            <a:normAutofit/>
          </a:bodyPr>
          <a:lstStyle>
            <a:lvl1pPr marL="342836" marR="0" indent="-342836" algn="r" defTabSz="914230" rtl="0" eaLnBrk="1" fontAlgn="auto" latinLnBrk="0" hangingPunct="1">
              <a:lnSpc>
                <a:spcPct val="100000"/>
              </a:lnSpc>
              <a:spcBef>
                <a:spcPct val="20000"/>
              </a:spcBef>
              <a:spcAft>
                <a:spcPts val="0"/>
              </a:spcAft>
              <a:buClrTx/>
              <a:buSzTx/>
              <a:buFont typeface="Arial" pitchFamily="34" charset="0"/>
              <a:buNone/>
              <a:tabLst/>
              <a:defRPr sz="2600" b="1" cap="all" baseline="0">
                <a:solidFill>
                  <a:schemeClr val="tx2"/>
                </a:solidFill>
              </a:defRPr>
            </a:lvl1pPr>
          </a:lstStyle>
          <a:p>
            <a:pPr marL="342836" marR="0" lvl="0" indent="-342836" algn="r" defTabSz="914230" rtl="0" eaLnBrk="1" fontAlgn="auto" latinLnBrk="0" hangingPunct="1">
              <a:lnSpc>
                <a:spcPct val="100000"/>
              </a:lnSpc>
              <a:spcBef>
                <a:spcPct val="20000"/>
              </a:spcBef>
              <a:spcAft>
                <a:spcPts val="0"/>
              </a:spcAft>
              <a:buClrTx/>
              <a:buSzTx/>
              <a:buFont typeface="Arial" pitchFamily="34" charset="0"/>
              <a:buNone/>
              <a:tabLst/>
              <a:defRPr/>
            </a:pPr>
            <a:r>
              <a:rPr lang="en-US" dirty="0"/>
              <a:t>Title of Presentation</a:t>
            </a:r>
          </a:p>
          <a:p>
            <a:pPr lvl="0"/>
            <a:endParaRPr lang="en-US" dirty="0"/>
          </a:p>
        </p:txBody>
      </p:sp>
      <p:sp>
        <p:nvSpPr>
          <p:cNvPr id="34" name="TextBox 33"/>
          <p:cNvSpPr txBox="1"/>
          <p:nvPr/>
        </p:nvSpPr>
        <p:spPr>
          <a:xfrm>
            <a:off x="2770910" y="528184"/>
            <a:ext cx="5888182" cy="271568"/>
          </a:xfrm>
          <a:prstGeom prst="rect">
            <a:avLst/>
          </a:prstGeom>
          <a:noFill/>
        </p:spPr>
        <p:txBody>
          <a:bodyPr wrap="square" lIns="82053" tIns="41026" rIns="82053" bIns="41026" rtlCol="0">
            <a:spAutoFit/>
          </a:bodyPr>
          <a:lstStyle/>
          <a:p>
            <a:pPr marL="0" marR="0" indent="0" algn="r" defTabSz="914230" rtl="0" eaLnBrk="1" fontAlgn="auto" latinLnBrk="0" hangingPunct="1">
              <a:lnSpc>
                <a:spcPct val="100000"/>
              </a:lnSpc>
              <a:spcBef>
                <a:spcPts val="0"/>
              </a:spcBef>
              <a:spcAft>
                <a:spcPts val="0"/>
              </a:spcAft>
              <a:buClrTx/>
              <a:buSzTx/>
              <a:buFontTx/>
              <a:buNone/>
              <a:tabLst/>
              <a:defRPr/>
            </a:pPr>
            <a:r>
              <a:rPr lang="en-US" sz="1200" b="1" cap="all" baseline="0" dirty="0">
                <a:solidFill>
                  <a:schemeClr val="bg1"/>
                </a:solidFill>
                <a:latin typeface="Century Gothic" pitchFamily="34" charset="0"/>
                <a:cs typeface="Arial" pitchFamily="34" charset="0"/>
              </a:rPr>
              <a:t>Office of Cyber Infrastructure and Computational Biology</a:t>
            </a:r>
          </a:p>
        </p:txBody>
      </p:sp>
      <p:sp>
        <p:nvSpPr>
          <p:cNvPr id="3" name="Rectangle 2"/>
          <p:cNvSpPr/>
          <p:nvPr userDrawn="1"/>
        </p:nvSpPr>
        <p:spPr>
          <a:xfrm>
            <a:off x="262394" y="6245752"/>
            <a:ext cx="8627947" cy="452443"/>
          </a:xfrm>
          <a:prstGeom prst="rect">
            <a:avLst/>
          </a:prstGeom>
          <a:solidFill>
            <a:schemeClr val="accent1">
              <a:lumMod val="75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6705600" y="6248400"/>
            <a:ext cx="2133600" cy="365125"/>
          </a:xfrm>
        </p:spPr>
        <p:txBody>
          <a:bodyPr/>
          <a:lstStyle/>
          <a:p>
            <a:pPr>
              <a:defRPr/>
            </a:pPr>
            <a:fld id="{BA9550F4-2EED-4CA7-9E8B-858EAD3689E0}" type="slidenum">
              <a:rPr lang="en-US" smtClean="0"/>
              <a:pPr>
                <a:defRPr/>
              </a:pPr>
              <a:t>‹#›</a:t>
            </a:fld>
            <a:endParaRPr lang="en-US" dirty="0"/>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6814" y="6259671"/>
            <a:ext cx="1567906" cy="410692"/>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tical 30% Image and 70%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99357" y="2383529"/>
            <a:ext cx="8554357" cy="3742635"/>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290286" y="989567"/>
            <a:ext cx="8545286" cy="1324264"/>
          </a:xfrm>
        </p:spPr>
        <p:txBody>
          <a:bodyPr/>
          <a:lstStyle>
            <a:lvl1pPr>
              <a:buNone/>
              <a:defRPr/>
            </a:lvl1pPr>
          </a:lstStyle>
          <a:p>
            <a:r>
              <a:rPr lang="en-US" dirty="0"/>
              <a:t>Placeholder Image</a:t>
            </a: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70% Content and 30%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99357" y="975779"/>
            <a:ext cx="8554357" cy="3742635"/>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290286" y="4796825"/>
            <a:ext cx="8545286" cy="1324264"/>
          </a:xfrm>
        </p:spPr>
        <p:txBody>
          <a:bodyPr/>
          <a:lstStyle>
            <a:lvl1pPr>
              <a:buNone/>
              <a:defRPr/>
            </a:lvl1pPr>
          </a:lstStyle>
          <a:p>
            <a:r>
              <a:rPr lang="en-US" dirty="0"/>
              <a:t>Placeholder Image</a:t>
            </a: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Vertical 70% Content and 30%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290286" y="989568"/>
            <a:ext cx="8545286" cy="5131521"/>
          </a:xfrm>
        </p:spPr>
        <p:txBody>
          <a:bodyPr/>
          <a:lstStyle>
            <a:lvl1pPr>
              <a:buNone/>
              <a:defRPr/>
            </a:lvl1pPr>
          </a:lstStyle>
          <a:p>
            <a:r>
              <a:rPr lang="en-US" dirty="0"/>
              <a:t>Placeholder Image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m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295400"/>
            <a:ext cx="8534400" cy="944562"/>
          </a:xfrm>
        </p:spPr>
        <p:txBody>
          <a:bodyPr/>
          <a:lstStyle>
            <a:lvl1pPr algn="ctr">
              <a:defRPr/>
            </a:lvl1pPr>
          </a:lstStyle>
          <a:p>
            <a:r>
              <a:rPr lang="en-US" dirty="0"/>
              <a:t>Thank You</a:t>
            </a:r>
          </a:p>
        </p:txBody>
      </p:sp>
      <p:sp>
        <p:nvSpPr>
          <p:cNvPr id="3" name="Slide Number Placeholder 2"/>
          <p:cNvSpPr>
            <a:spLocks noGrp="1"/>
          </p:cNvSpPr>
          <p:nvPr>
            <p:ph type="sldNum" sz="quarter" idx="10"/>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4" name="Content Placeholder 2"/>
          <p:cNvSpPr>
            <a:spLocks noGrp="1"/>
          </p:cNvSpPr>
          <p:nvPr>
            <p:ph idx="1" hasCustomPrompt="1"/>
          </p:nvPr>
        </p:nvSpPr>
        <p:spPr>
          <a:xfrm>
            <a:off x="304800" y="2316163"/>
            <a:ext cx="8534400" cy="3001964"/>
          </a:xfrm>
        </p:spPr>
        <p:txBody>
          <a:bodyPr>
            <a:normAutofit/>
          </a:bodyPr>
          <a:lstStyle>
            <a:lvl1pPr algn="ctr">
              <a:buNone/>
              <a:defRPr sz="1800" i="1"/>
            </a:lvl1pPr>
          </a:lstStyle>
          <a:p>
            <a:pPr lvl="0"/>
            <a:r>
              <a:rPr lang="en-US" dirty="0"/>
              <a:t>Question of Comments please contact:</a:t>
            </a:r>
          </a:p>
          <a:p>
            <a:pPr lvl="0"/>
            <a:r>
              <a:rPr lang="en-US" dirty="0"/>
              <a:t>ABC.ABC@niaid.nih.gov</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1F922145-6477-4FFB-B62B-C2276CA0A26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04800" y="989567"/>
            <a:ext cx="8534400"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87AF874F-20E0-4A50-99C7-494791141326}"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50% Dual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04800" y="989567"/>
            <a:ext cx="4194629"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5" name="Content Placeholder 2"/>
          <p:cNvSpPr>
            <a:spLocks noGrp="1"/>
          </p:cNvSpPr>
          <p:nvPr>
            <p:ph idx="13"/>
          </p:nvPr>
        </p:nvSpPr>
        <p:spPr>
          <a:xfrm>
            <a:off x="4644571" y="989567"/>
            <a:ext cx="4194629"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0% Content and 50%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04800" y="989567"/>
            <a:ext cx="4194629"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4644571" y="989567"/>
            <a:ext cx="4209143" cy="5157658"/>
          </a:xfrm>
        </p:spPr>
        <p:txBody>
          <a:bodyPr/>
          <a:lstStyle>
            <a:lvl1pPr>
              <a:buNone/>
              <a:defRPr/>
            </a:lvl1pPr>
          </a:lstStyle>
          <a:p>
            <a:r>
              <a:rPr lang="en-US" dirty="0"/>
              <a:t>Placeholder Image</a:t>
            </a: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0% Image and 50%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644571" y="989567"/>
            <a:ext cx="4194629"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308429" y="989567"/>
            <a:ext cx="4209143" cy="5157658"/>
          </a:xfrm>
        </p:spPr>
        <p:txBody>
          <a:bodyPr/>
          <a:lstStyle>
            <a:lvl1pPr>
              <a:buNone/>
              <a:defRPr/>
            </a:lvl1pPr>
          </a:lstStyle>
          <a:p>
            <a:r>
              <a:rPr lang="en-US" dirty="0"/>
              <a:t>Placeholder Image</a:t>
            </a: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0% Image and 70%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902857" y="989567"/>
            <a:ext cx="5936343"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308429" y="989567"/>
            <a:ext cx="2521857" cy="5157658"/>
          </a:xfrm>
        </p:spPr>
        <p:txBody>
          <a:bodyPr/>
          <a:lstStyle>
            <a:lvl1pPr>
              <a:buNone/>
              <a:defRPr/>
            </a:lvl1pPr>
          </a:lstStyle>
          <a:p>
            <a:r>
              <a:rPr lang="en-US" dirty="0"/>
              <a:t>Placeholder Image</a:t>
            </a: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0% Content and 30%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99357" y="989567"/>
            <a:ext cx="5936343"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6313714" y="989567"/>
            <a:ext cx="2521857" cy="5157658"/>
          </a:xfrm>
        </p:spPr>
        <p:txBody>
          <a:bodyPr/>
          <a:lstStyle>
            <a:lvl1pPr>
              <a:buNone/>
              <a:defRPr/>
            </a:lvl1pPr>
          </a:lstStyle>
          <a:p>
            <a:r>
              <a:rPr lang="en-US" dirty="0"/>
              <a:t>Placeholder Image</a:t>
            </a: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50% Image and 50%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99357" y="3568396"/>
            <a:ext cx="8554357" cy="2557768"/>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290286" y="989567"/>
            <a:ext cx="8545286" cy="2509131"/>
          </a:xfrm>
        </p:spPr>
        <p:txBody>
          <a:bodyPr/>
          <a:lstStyle>
            <a:lvl1pPr>
              <a:buNone/>
              <a:defRPr/>
            </a:lvl1pPr>
          </a:lstStyle>
          <a:p>
            <a:r>
              <a:rPr lang="en-US" dirty="0"/>
              <a:t>Placeholder Image</a:t>
            </a: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50% Content and 50%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99357" y="989568"/>
            <a:ext cx="8554357" cy="2557768"/>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290286" y="3638093"/>
            <a:ext cx="8545286" cy="2509131"/>
          </a:xfrm>
        </p:spPr>
        <p:txBody>
          <a:bodyPr/>
          <a:lstStyle>
            <a:lvl1pPr>
              <a:buNone/>
              <a:defRPr/>
            </a:lvl1pPr>
          </a:lstStyle>
          <a:p>
            <a:r>
              <a:rPr lang="en-US" dirty="0"/>
              <a:t>Placeholder Image</a:t>
            </a: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52400"/>
            <a:ext cx="8534400" cy="767469"/>
          </a:xfrm>
          <a:prstGeom prst="rect">
            <a:avLst/>
          </a:prstGeom>
        </p:spPr>
        <p:txBody>
          <a:bodyPr vert="horz" lIns="91423" tIns="45711" rIns="91423" bIns="4571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989567"/>
            <a:ext cx="8534400" cy="5136597"/>
          </a:xfrm>
          <a:prstGeom prst="rect">
            <a:avLst/>
          </a:prstGeom>
        </p:spPr>
        <p:txBody>
          <a:bodyPr vert="horz" lIns="91423" tIns="45711" rIns="91423" bIns="457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367213" y="6267570"/>
            <a:ext cx="409575" cy="365125"/>
          </a:xfrm>
          <a:prstGeom prst="rect">
            <a:avLst/>
          </a:prstGeom>
        </p:spPr>
        <p:txBody>
          <a:bodyPr vert="horz" lIns="91423" tIns="45711" rIns="91423" bIns="45711" rtlCol="0" anchor="ctr"/>
          <a:lstStyle>
            <a:lvl1pPr algn="r">
              <a:defRPr sz="1100">
                <a:solidFill>
                  <a:schemeClr val="accent4"/>
                </a:solidFill>
              </a:defRPr>
            </a:lvl1pPr>
          </a:lstStyle>
          <a:p>
            <a:pPr>
              <a:defRPr/>
            </a:pPr>
            <a:fld id="{BA9550F4-2EED-4CA7-9E8B-858EAD3689E0}" type="slidenum">
              <a:rPr lang="en-US" smtClean="0"/>
              <a:pPr>
                <a:defRPr/>
              </a:pPr>
              <a:t>‹#›</a:t>
            </a:fld>
            <a:endParaRPr lang="en-US" dirty="0"/>
          </a:p>
        </p:txBody>
      </p:sp>
      <p:pic>
        <p:nvPicPr>
          <p:cNvPr id="8" name="Picture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325342" y="6259983"/>
            <a:ext cx="1567906" cy="41069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defTabSz="914230" rtl="0" eaLnBrk="1" latinLnBrk="0" hangingPunct="1">
        <a:spcBef>
          <a:spcPct val="0"/>
        </a:spcBef>
        <a:buNone/>
        <a:defRPr sz="2500" b="1" kern="1200">
          <a:solidFill>
            <a:schemeClr val="tx2"/>
          </a:solidFill>
          <a:latin typeface="Century Gothic" pitchFamily="34" charset="0"/>
          <a:ea typeface="+mj-ea"/>
          <a:cs typeface="+mj-cs"/>
        </a:defRPr>
      </a:lvl1pPr>
    </p:titleStyle>
    <p:bodyStyle>
      <a:lvl1pPr marL="342836" indent="-342836" algn="l" defTabSz="914230" rtl="0" eaLnBrk="1" latinLnBrk="0" hangingPunct="1">
        <a:spcBef>
          <a:spcPct val="20000"/>
        </a:spcBef>
        <a:buFont typeface="Arial" pitchFamily="34" charset="0"/>
        <a:buChar char="•"/>
        <a:defRPr sz="1900" kern="1200" baseline="0">
          <a:solidFill>
            <a:schemeClr val="tx1"/>
          </a:solidFill>
          <a:latin typeface="Arial" pitchFamily="34" charset="0"/>
          <a:ea typeface="+mn-ea"/>
          <a:cs typeface="+mn-cs"/>
        </a:defRPr>
      </a:lvl1pPr>
      <a:lvl2pPr marL="742813" indent="-285697" algn="l" defTabSz="914230" rtl="0" eaLnBrk="1" latinLnBrk="0" hangingPunct="1">
        <a:spcBef>
          <a:spcPct val="20000"/>
        </a:spcBef>
        <a:buClr>
          <a:schemeClr val="tx2"/>
        </a:buClr>
        <a:buFont typeface="Wingdings" pitchFamily="2" charset="2"/>
        <a:buChar char="§"/>
        <a:defRPr sz="2000" kern="1200" baseline="0">
          <a:solidFill>
            <a:schemeClr val="tx1"/>
          </a:solidFill>
          <a:latin typeface="Arial" pitchFamily="34" charset="0"/>
          <a:ea typeface="+mn-ea"/>
          <a:cs typeface="+mn-cs"/>
        </a:defRPr>
      </a:lvl2pPr>
      <a:lvl3pPr marL="1142789" indent="-228558" algn="l" defTabSz="914230" rtl="0" eaLnBrk="1" latinLnBrk="0" hangingPunct="1">
        <a:spcBef>
          <a:spcPct val="20000"/>
        </a:spcBef>
        <a:buFont typeface="Arial" pitchFamily="34" charset="0"/>
        <a:buChar char="•"/>
        <a:defRPr sz="1800" kern="1200" baseline="0">
          <a:solidFill>
            <a:schemeClr val="tx2"/>
          </a:solidFill>
          <a:latin typeface="Arial" pitchFamily="34" charset="0"/>
          <a:ea typeface="+mn-ea"/>
          <a:cs typeface="+mn-cs"/>
        </a:defRPr>
      </a:lvl3pPr>
      <a:lvl4pPr marL="1599904" indent="-228558" algn="l" defTabSz="914230" rtl="0" eaLnBrk="1" latinLnBrk="0" hangingPunct="1">
        <a:spcBef>
          <a:spcPct val="20000"/>
        </a:spcBef>
        <a:buFont typeface="Courier New" pitchFamily="49" charset="0"/>
        <a:buChar char="o"/>
        <a:defRPr sz="1600" kern="1200" baseline="0">
          <a:solidFill>
            <a:schemeClr val="tx1">
              <a:lumMod val="50000"/>
              <a:lumOff val="50000"/>
            </a:schemeClr>
          </a:solidFill>
          <a:latin typeface="Arial" pitchFamily="34" charset="0"/>
          <a:ea typeface="+mn-ea"/>
          <a:cs typeface="+mn-cs"/>
        </a:defRPr>
      </a:lvl4pPr>
      <a:lvl5pPr marL="2057018" indent="-228558" algn="l" defTabSz="914230" rtl="0" eaLnBrk="1" latinLnBrk="0" hangingPunct="1">
        <a:spcBef>
          <a:spcPct val="20000"/>
        </a:spcBef>
        <a:buFontTx/>
        <a:buChar char="-"/>
        <a:defRPr sz="1600" kern="1200" baseline="0">
          <a:solidFill>
            <a:schemeClr val="accent3"/>
          </a:solidFill>
          <a:latin typeface="Arial" pitchFamily="34" charset="0"/>
          <a:ea typeface="+mn-ea"/>
          <a:cs typeface="+mn-cs"/>
        </a:defRPr>
      </a:lvl5pPr>
      <a:lvl6pPr marL="2514133"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5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65"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8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30" rtl="0" eaLnBrk="1" latinLnBrk="0" hangingPunct="1">
        <a:defRPr sz="1800" kern="1200">
          <a:solidFill>
            <a:schemeClr val="tx1"/>
          </a:solidFill>
          <a:latin typeface="+mn-lt"/>
          <a:ea typeface="+mn-ea"/>
          <a:cs typeface="+mn-cs"/>
        </a:defRPr>
      </a:lvl1pPr>
      <a:lvl2pPr marL="457115" algn="l" defTabSz="914230" rtl="0" eaLnBrk="1" latinLnBrk="0" hangingPunct="1">
        <a:defRPr sz="1800" kern="1200">
          <a:solidFill>
            <a:schemeClr val="tx1"/>
          </a:solidFill>
          <a:latin typeface="+mn-lt"/>
          <a:ea typeface="+mn-ea"/>
          <a:cs typeface="+mn-cs"/>
        </a:defRPr>
      </a:lvl2pPr>
      <a:lvl3pPr marL="914230" algn="l" defTabSz="914230" rtl="0" eaLnBrk="1" latinLnBrk="0" hangingPunct="1">
        <a:defRPr sz="1800" kern="1200">
          <a:solidFill>
            <a:schemeClr val="tx1"/>
          </a:solidFill>
          <a:latin typeface="+mn-lt"/>
          <a:ea typeface="+mn-ea"/>
          <a:cs typeface="+mn-cs"/>
        </a:defRPr>
      </a:lvl3pPr>
      <a:lvl4pPr marL="1371346" algn="l" defTabSz="914230" rtl="0" eaLnBrk="1" latinLnBrk="0" hangingPunct="1">
        <a:defRPr sz="1800" kern="1200">
          <a:solidFill>
            <a:schemeClr val="tx1"/>
          </a:solidFill>
          <a:latin typeface="+mn-lt"/>
          <a:ea typeface="+mn-ea"/>
          <a:cs typeface="+mn-cs"/>
        </a:defRPr>
      </a:lvl4pPr>
      <a:lvl5pPr marL="1828461" algn="l" defTabSz="914230" rtl="0" eaLnBrk="1" latinLnBrk="0" hangingPunct="1">
        <a:defRPr sz="1800" kern="1200">
          <a:solidFill>
            <a:schemeClr val="tx1"/>
          </a:solidFill>
          <a:latin typeface="+mn-lt"/>
          <a:ea typeface="+mn-ea"/>
          <a:cs typeface="+mn-cs"/>
        </a:defRPr>
      </a:lvl5pPr>
      <a:lvl6pPr marL="2285576" algn="l" defTabSz="914230" rtl="0" eaLnBrk="1" latinLnBrk="0" hangingPunct="1">
        <a:defRPr sz="1800" kern="1200">
          <a:solidFill>
            <a:schemeClr val="tx1"/>
          </a:solidFill>
          <a:latin typeface="+mn-lt"/>
          <a:ea typeface="+mn-ea"/>
          <a:cs typeface="+mn-cs"/>
        </a:defRPr>
      </a:lvl6pPr>
      <a:lvl7pPr marL="2742691" algn="l" defTabSz="914230" rtl="0" eaLnBrk="1" latinLnBrk="0" hangingPunct="1">
        <a:defRPr sz="1800" kern="1200">
          <a:solidFill>
            <a:schemeClr val="tx1"/>
          </a:solidFill>
          <a:latin typeface="+mn-lt"/>
          <a:ea typeface="+mn-ea"/>
          <a:cs typeface="+mn-cs"/>
        </a:defRPr>
      </a:lvl7pPr>
      <a:lvl8pPr marL="3199807" algn="l" defTabSz="914230" rtl="0" eaLnBrk="1" latinLnBrk="0" hangingPunct="1">
        <a:defRPr sz="1800" kern="1200">
          <a:solidFill>
            <a:schemeClr val="tx1"/>
          </a:solidFill>
          <a:latin typeface="+mn-lt"/>
          <a:ea typeface="+mn-ea"/>
          <a:cs typeface="+mn-cs"/>
        </a:defRPr>
      </a:lvl8pPr>
      <a:lvl9pPr marL="3656922" algn="l" defTabSz="91423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p>
            <a:fld id="{000E82C0-F4D5-4133-8AC0-6937CFA8D506}" type="slidenum">
              <a:rPr lang="en-US" smtClean="0"/>
              <a:pPr/>
              <a:t>1</a:t>
            </a:fld>
            <a:endParaRPr lang="en-US" dirty="0"/>
          </a:p>
        </p:txBody>
      </p:sp>
      <p:sp>
        <p:nvSpPr>
          <p:cNvPr id="11" name="Text Placeholder 10"/>
          <p:cNvSpPr>
            <a:spLocks noGrp="1"/>
          </p:cNvSpPr>
          <p:nvPr>
            <p:ph type="body" sz="quarter" idx="22"/>
          </p:nvPr>
        </p:nvSpPr>
        <p:spPr>
          <a:xfrm>
            <a:off x="2057400" y="3483775"/>
            <a:ext cx="6705600" cy="1678533"/>
          </a:xfrm>
        </p:spPr>
        <p:txBody>
          <a:bodyPr>
            <a:normAutofit fontScale="40000" lnSpcReduction="20000"/>
          </a:bodyPr>
          <a:lstStyle/>
          <a:p>
            <a:r>
              <a:rPr lang="en-US" sz="7400" dirty="0">
                <a:solidFill>
                  <a:srgbClr val="003366"/>
                </a:solidFill>
              </a:rPr>
              <a:t>Project Selection</a:t>
            </a:r>
          </a:p>
          <a:p>
            <a:r>
              <a:rPr lang="en-US" sz="7400" dirty="0">
                <a:solidFill>
                  <a:srgbClr val="003366"/>
                </a:solidFill>
              </a:rPr>
              <a:t>PROJECT BASELINE</a:t>
            </a:r>
          </a:p>
          <a:p>
            <a:r>
              <a:rPr lang="en-US" sz="7400" dirty="0">
                <a:solidFill>
                  <a:srgbClr val="003366"/>
                </a:solidFill>
              </a:rPr>
              <a:t>PRELIMINARY DESIGN</a:t>
            </a:r>
            <a:br>
              <a:rPr lang="en-US" sz="7400" dirty="0">
                <a:solidFill>
                  <a:srgbClr val="003366"/>
                </a:solidFill>
              </a:rPr>
            </a:br>
            <a:r>
              <a:rPr lang="en-US" sz="3500" dirty="0">
                <a:solidFill>
                  <a:srgbClr val="003366"/>
                </a:solidFill>
              </a:rPr>
              <a:t>Stage Gate Reviews</a:t>
            </a:r>
            <a:endParaRPr lang="en-US" sz="3500" dirty="0"/>
          </a:p>
        </p:txBody>
      </p:sp>
      <p:sp>
        <p:nvSpPr>
          <p:cNvPr id="2052" name="Text Box 6"/>
          <p:cNvSpPr txBox="1">
            <a:spLocks noChangeArrowheads="1"/>
          </p:cNvSpPr>
          <p:nvPr/>
        </p:nvSpPr>
        <p:spPr bwMode="auto">
          <a:xfrm>
            <a:off x="228600" y="1143000"/>
            <a:ext cx="8763000" cy="274638"/>
          </a:xfrm>
          <a:prstGeom prst="rect">
            <a:avLst/>
          </a:prstGeom>
          <a:noFill/>
          <a:ln w="9525" algn="ctr">
            <a:noFill/>
            <a:miter lim="800000"/>
            <a:headEnd/>
            <a:tailEnd/>
          </a:ln>
        </p:spPr>
        <p:txBody>
          <a:bodyPr anchor="b" anchorCtr="1">
            <a:spAutoFit/>
          </a:bodyPr>
          <a:lstStyle/>
          <a:p>
            <a:pPr>
              <a:spcBef>
                <a:spcPct val="50000"/>
              </a:spcBef>
            </a:pPr>
            <a:endParaRPr lang="en-US" dirty="0"/>
          </a:p>
        </p:txBody>
      </p:sp>
      <p:sp>
        <p:nvSpPr>
          <p:cNvPr id="13" name="Text Placeholder 9">
            <a:extLst>
              <a:ext uri="{FF2B5EF4-FFF2-40B4-BE49-F238E27FC236}">
                <a16:creationId xmlns:a16="http://schemas.microsoft.com/office/drawing/2014/main" id="{54377E7E-F799-A748-BB95-ABE82A950183}"/>
              </a:ext>
            </a:extLst>
          </p:cNvPr>
          <p:cNvSpPr txBox="1">
            <a:spLocks/>
          </p:cNvSpPr>
          <p:nvPr/>
        </p:nvSpPr>
        <p:spPr>
          <a:xfrm>
            <a:off x="647700" y="2465407"/>
            <a:ext cx="3962400" cy="304800"/>
          </a:xfrm>
          <a:prstGeom prst="rect">
            <a:avLst/>
          </a:prstGeom>
        </p:spPr>
        <p:txBody>
          <a:bodyPr vert="horz" lIns="91423" tIns="45711" rIns="91423" bIns="45711" rtlCol="0">
            <a:noAutofit/>
          </a:bodyPr>
          <a:lstStyle>
            <a:lvl1pPr marL="342836" indent="-342836" algn="r" defTabSz="914230" rtl="0" eaLnBrk="1" latinLnBrk="0" hangingPunct="1">
              <a:spcBef>
                <a:spcPct val="20000"/>
              </a:spcBef>
              <a:buFont typeface="Arial" pitchFamily="34" charset="0"/>
              <a:buNone/>
              <a:defRPr sz="1400" kern="1200" baseline="0">
                <a:solidFill>
                  <a:schemeClr val="bg1">
                    <a:lumMod val="50000"/>
                  </a:schemeClr>
                </a:solidFill>
                <a:latin typeface="Arial" pitchFamily="34" charset="0"/>
                <a:ea typeface="+mn-ea"/>
                <a:cs typeface="+mn-cs"/>
              </a:defRPr>
            </a:lvl1pPr>
            <a:lvl2pPr marL="742813" indent="-285697" algn="l" defTabSz="914230" rtl="0" eaLnBrk="1" latinLnBrk="0" hangingPunct="1">
              <a:spcBef>
                <a:spcPct val="20000"/>
              </a:spcBef>
              <a:buClr>
                <a:schemeClr val="tx2"/>
              </a:buClr>
              <a:buFont typeface="Wingdings" pitchFamily="2" charset="2"/>
              <a:buChar char="§"/>
              <a:defRPr sz="2000" kern="1200" baseline="0">
                <a:solidFill>
                  <a:schemeClr val="tx1"/>
                </a:solidFill>
                <a:latin typeface="Arial" pitchFamily="34" charset="0"/>
                <a:ea typeface="+mn-ea"/>
                <a:cs typeface="+mn-cs"/>
              </a:defRPr>
            </a:lvl2pPr>
            <a:lvl3pPr marL="1142789" indent="-228558" algn="l" defTabSz="914230" rtl="0" eaLnBrk="1" latinLnBrk="0" hangingPunct="1">
              <a:spcBef>
                <a:spcPct val="20000"/>
              </a:spcBef>
              <a:buFont typeface="Arial" pitchFamily="34" charset="0"/>
              <a:buChar char="•"/>
              <a:defRPr sz="1800" kern="1200" baseline="0">
                <a:solidFill>
                  <a:schemeClr val="tx2"/>
                </a:solidFill>
                <a:latin typeface="Arial" pitchFamily="34" charset="0"/>
                <a:ea typeface="+mn-ea"/>
                <a:cs typeface="+mn-cs"/>
              </a:defRPr>
            </a:lvl3pPr>
            <a:lvl4pPr marL="1599904" indent="-228558" algn="l" defTabSz="914230" rtl="0" eaLnBrk="1" latinLnBrk="0" hangingPunct="1">
              <a:spcBef>
                <a:spcPct val="20000"/>
              </a:spcBef>
              <a:buFont typeface="Courier New" pitchFamily="49" charset="0"/>
              <a:buChar char="o"/>
              <a:defRPr sz="1600" kern="1200" baseline="0">
                <a:solidFill>
                  <a:schemeClr val="tx1">
                    <a:lumMod val="50000"/>
                    <a:lumOff val="50000"/>
                  </a:schemeClr>
                </a:solidFill>
                <a:latin typeface="Arial" pitchFamily="34" charset="0"/>
                <a:ea typeface="+mn-ea"/>
                <a:cs typeface="+mn-cs"/>
              </a:defRPr>
            </a:lvl4pPr>
            <a:lvl5pPr marL="2057018" indent="-228558" algn="l" defTabSz="914230" rtl="0" eaLnBrk="1" latinLnBrk="0" hangingPunct="1">
              <a:spcBef>
                <a:spcPct val="20000"/>
              </a:spcBef>
              <a:buFontTx/>
              <a:buChar char="-"/>
              <a:defRPr sz="1600" kern="1200" baseline="0">
                <a:solidFill>
                  <a:schemeClr val="accent3"/>
                </a:solidFill>
                <a:latin typeface="Arial" pitchFamily="34" charset="0"/>
                <a:ea typeface="+mn-ea"/>
                <a:cs typeface="+mn-cs"/>
              </a:defRPr>
            </a:lvl5pPr>
            <a:lvl6pPr marL="2514133"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5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65"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8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t>Version 1.0</a:t>
            </a:r>
            <a:endParaRPr lang="en-US" dirty="0"/>
          </a:p>
        </p:txBody>
      </p:sp>
      <p:sp>
        <p:nvSpPr>
          <p:cNvPr id="14" name="Text Placeholder 8">
            <a:extLst>
              <a:ext uri="{FF2B5EF4-FFF2-40B4-BE49-F238E27FC236}">
                <a16:creationId xmlns:a16="http://schemas.microsoft.com/office/drawing/2014/main" id="{608A9094-F261-2E49-865B-415E608A6715}"/>
              </a:ext>
            </a:extLst>
          </p:cNvPr>
          <p:cNvSpPr>
            <a:spLocks noGrp="1"/>
          </p:cNvSpPr>
          <p:nvPr>
            <p:ph type="body" sz="quarter" idx="19"/>
          </p:nvPr>
        </p:nvSpPr>
        <p:spPr>
          <a:xfrm>
            <a:off x="417649" y="1417638"/>
            <a:ext cx="4351121" cy="1915868"/>
          </a:xfrm>
        </p:spPr>
        <p:txBody>
          <a:bodyPr>
            <a:normAutofit/>
          </a:bodyPr>
          <a:lstStyle/>
          <a:p>
            <a:pPr algn="l"/>
            <a:r>
              <a:rPr lang="en-US" sz="3000" b="0" cap="none" dirty="0">
                <a:solidFill>
                  <a:schemeClr val="tx2"/>
                </a:solidFill>
              </a:rPr>
              <a:t>Application title</a:t>
            </a:r>
            <a:br>
              <a:rPr lang="en-US" sz="1400" dirty="0">
                <a:solidFill>
                  <a:schemeClr val="tx2"/>
                </a:solidFill>
              </a:rPr>
            </a:br>
            <a:endParaRPr lang="en-US" sz="5600" dirty="0">
              <a:solidFill>
                <a:schemeClr val="tx2"/>
              </a:solidFill>
            </a:endParaRPr>
          </a:p>
        </p:txBody>
      </p:sp>
      <p:sp>
        <p:nvSpPr>
          <p:cNvPr id="19" name="Text Placeholder 8">
            <a:extLst>
              <a:ext uri="{FF2B5EF4-FFF2-40B4-BE49-F238E27FC236}">
                <a16:creationId xmlns:a16="http://schemas.microsoft.com/office/drawing/2014/main" id="{BF905DA0-8CFE-DA41-8536-79A9D4829A6F}"/>
              </a:ext>
            </a:extLst>
          </p:cNvPr>
          <p:cNvSpPr txBox="1">
            <a:spLocks/>
          </p:cNvSpPr>
          <p:nvPr/>
        </p:nvSpPr>
        <p:spPr>
          <a:xfrm>
            <a:off x="4957341" y="5312577"/>
            <a:ext cx="3903623" cy="890086"/>
          </a:xfrm>
          <a:prstGeom prst="rect">
            <a:avLst/>
          </a:prstGeom>
        </p:spPr>
        <p:txBody>
          <a:bodyPr vert="horz" lIns="91423" tIns="45711" rIns="91423" bIns="45711" rtlCol="0">
            <a:noAutofit/>
          </a:bodyPr>
          <a:lstStyle>
            <a:lvl1pPr marL="342836" indent="-342836" algn="r" defTabSz="914230" rtl="0" eaLnBrk="1" latinLnBrk="0" hangingPunct="1">
              <a:spcBef>
                <a:spcPct val="20000"/>
              </a:spcBef>
              <a:buFont typeface="Arial" pitchFamily="34" charset="0"/>
              <a:buNone/>
              <a:defRPr sz="1400" b="1" i="1" kern="1200" baseline="0">
                <a:solidFill>
                  <a:schemeClr val="bg1">
                    <a:lumMod val="50000"/>
                  </a:schemeClr>
                </a:solidFill>
                <a:latin typeface="Arial" pitchFamily="34" charset="0"/>
                <a:ea typeface="+mn-ea"/>
                <a:cs typeface="+mn-cs"/>
              </a:defRPr>
            </a:lvl1pPr>
            <a:lvl2pPr marL="742813" indent="-285697" algn="l" defTabSz="914230" rtl="0" eaLnBrk="1" latinLnBrk="0" hangingPunct="1">
              <a:spcBef>
                <a:spcPct val="20000"/>
              </a:spcBef>
              <a:buClr>
                <a:schemeClr val="tx2"/>
              </a:buClr>
              <a:buFont typeface="Wingdings" pitchFamily="2" charset="2"/>
              <a:buChar char="§"/>
              <a:defRPr sz="2000" kern="1200" baseline="0">
                <a:solidFill>
                  <a:schemeClr val="tx1"/>
                </a:solidFill>
                <a:latin typeface="Arial" pitchFamily="34" charset="0"/>
                <a:ea typeface="+mn-ea"/>
                <a:cs typeface="+mn-cs"/>
              </a:defRPr>
            </a:lvl2pPr>
            <a:lvl3pPr marL="1142789" indent="-228558" algn="l" defTabSz="914230" rtl="0" eaLnBrk="1" latinLnBrk="0" hangingPunct="1">
              <a:spcBef>
                <a:spcPct val="20000"/>
              </a:spcBef>
              <a:buFont typeface="Arial" pitchFamily="34" charset="0"/>
              <a:buChar char="•"/>
              <a:defRPr sz="1800" kern="1200" baseline="0">
                <a:solidFill>
                  <a:schemeClr val="tx2"/>
                </a:solidFill>
                <a:latin typeface="Arial" pitchFamily="34" charset="0"/>
                <a:ea typeface="+mn-ea"/>
                <a:cs typeface="+mn-cs"/>
              </a:defRPr>
            </a:lvl3pPr>
            <a:lvl4pPr marL="1599904" indent="-228558" algn="l" defTabSz="914230" rtl="0" eaLnBrk="1" latinLnBrk="0" hangingPunct="1">
              <a:spcBef>
                <a:spcPct val="20000"/>
              </a:spcBef>
              <a:buFont typeface="Courier New" pitchFamily="49" charset="0"/>
              <a:buChar char="o"/>
              <a:defRPr sz="1600" kern="1200" baseline="0">
                <a:solidFill>
                  <a:schemeClr val="tx1">
                    <a:lumMod val="50000"/>
                    <a:lumOff val="50000"/>
                  </a:schemeClr>
                </a:solidFill>
                <a:latin typeface="Arial" pitchFamily="34" charset="0"/>
                <a:ea typeface="+mn-ea"/>
                <a:cs typeface="+mn-cs"/>
              </a:defRPr>
            </a:lvl4pPr>
            <a:lvl5pPr marL="2057018" indent="-228558" algn="l" defTabSz="914230" rtl="0" eaLnBrk="1" latinLnBrk="0" hangingPunct="1">
              <a:spcBef>
                <a:spcPct val="20000"/>
              </a:spcBef>
              <a:buFontTx/>
              <a:buChar char="-"/>
              <a:defRPr sz="1600" kern="1200" baseline="0">
                <a:solidFill>
                  <a:schemeClr val="accent3"/>
                </a:solidFill>
                <a:latin typeface="Arial" pitchFamily="34" charset="0"/>
                <a:ea typeface="+mn-ea"/>
                <a:cs typeface="+mn-cs"/>
              </a:defRPr>
            </a:lvl5pPr>
            <a:lvl6pPr marL="2514133"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5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65"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8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fontAlgn="auto">
              <a:spcAft>
                <a:spcPts val="0"/>
              </a:spcAft>
            </a:pPr>
            <a:r>
              <a:rPr lang="en-US" dirty="0"/>
              <a:t>     Presented By: </a:t>
            </a:r>
            <a:r>
              <a:rPr lang="en-US" dirty="0">
                <a:solidFill>
                  <a:schemeClr val="tx1"/>
                </a:solidFill>
              </a:rPr>
              <a:t>		</a:t>
            </a:r>
          </a:p>
          <a:p>
            <a:pPr algn="l" fontAlgn="auto">
              <a:spcAft>
                <a:spcPts val="0"/>
              </a:spcAft>
            </a:pPr>
            <a:r>
              <a:rPr lang="en-US" dirty="0"/>
              <a:t>Project Manager:</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bg1"/>
          </a:solidFill>
          <a:ln w="9525">
            <a:noFill/>
            <a:miter lim="800000"/>
            <a:headEnd/>
            <a:tailEnd/>
          </a:ln>
        </p:spPr>
        <p:txBody>
          <a:bodyPr vert="horz" wrap="square" lIns="91440" tIns="45720" rIns="91440" bIns="45720" numCol="1" anchor="ctr" anchorCtr="0" compatLnSpc="1">
            <a:prstTxWarp prst="textNoShape">
              <a:avLst/>
            </a:prstTxWarp>
            <a:normAutofit/>
          </a:bodyPr>
          <a:lstStyle/>
          <a:p>
            <a:pPr eaLnBrk="1" hangingPunct="1"/>
            <a:r>
              <a:rPr lang="en-US" sz="2800" dirty="0">
                <a:solidFill>
                  <a:srgbClr val="003366"/>
                </a:solidFill>
              </a:rPr>
              <a:t>IDENTIFIED RISKS</a:t>
            </a:r>
            <a:endParaRPr lang="en-US" sz="2800" b="1" dirty="0">
              <a:solidFill>
                <a:srgbClr val="003366"/>
              </a:solidFill>
            </a:endParaRPr>
          </a:p>
        </p:txBody>
      </p:sp>
      <p:sp>
        <p:nvSpPr>
          <p:cNvPr id="2" name="Slide Number Placeholder 1"/>
          <p:cNvSpPr>
            <a:spLocks noGrp="1"/>
          </p:cNvSpPr>
          <p:nvPr>
            <p:ph type="sldNum" sz="quarter" idx="12"/>
          </p:nvPr>
        </p:nvSpPr>
        <p:spPr/>
        <p:txBody>
          <a:bodyPr/>
          <a:lstStyle/>
          <a:p>
            <a:pPr>
              <a:defRPr/>
            </a:pPr>
            <a:fld id="{1F922145-6477-4FFB-B62B-C2276CA0A26B}" type="slidenum">
              <a:rPr lang="en-US" smtClean="0"/>
              <a:pPr>
                <a:defRPr/>
              </a:pPr>
              <a:t>10</a:t>
            </a:fld>
            <a:endParaRPr lang="en-US" dirty="0"/>
          </a:p>
        </p:txBody>
      </p:sp>
      <p:sp>
        <p:nvSpPr>
          <p:cNvPr id="7" name="TextBox 6"/>
          <p:cNvSpPr txBox="1"/>
          <p:nvPr/>
        </p:nvSpPr>
        <p:spPr>
          <a:xfrm>
            <a:off x="395781" y="1001479"/>
            <a:ext cx="8352438" cy="1200329"/>
          </a:xfrm>
          <a:prstGeom prst="rect">
            <a:avLst/>
          </a:prstGeom>
          <a:noFill/>
        </p:spPr>
        <p:txBody>
          <a:bodyPr wrap="square" rtlCol="0">
            <a:spAutoFit/>
          </a:bodyPr>
          <a:lstStyle>
            <a:defPPr>
              <a:defRPr lang="en-US"/>
            </a:defPPr>
            <a:lvl1pPr algn="l" rtl="0" fontAlgn="base">
              <a:spcBef>
                <a:spcPct val="0"/>
              </a:spcBef>
              <a:spcAft>
                <a:spcPct val="0"/>
              </a:spcAft>
              <a:defRPr sz="1200" kern="1200">
                <a:solidFill>
                  <a:schemeClr val="tx1"/>
                </a:solidFill>
                <a:latin typeface="Trebuchet MS" pitchFamily="34" charset="0"/>
                <a:ea typeface="+mn-ea"/>
                <a:cs typeface="+mn-cs"/>
              </a:defRPr>
            </a:lvl1pPr>
            <a:lvl2pPr marL="457200" algn="l" rtl="0" fontAlgn="base">
              <a:spcBef>
                <a:spcPct val="0"/>
              </a:spcBef>
              <a:spcAft>
                <a:spcPct val="0"/>
              </a:spcAft>
              <a:defRPr sz="1200" kern="1200">
                <a:solidFill>
                  <a:schemeClr val="tx1"/>
                </a:solidFill>
                <a:latin typeface="Trebuchet MS" pitchFamily="34" charset="0"/>
                <a:ea typeface="+mn-ea"/>
                <a:cs typeface="+mn-cs"/>
              </a:defRPr>
            </a:lvl2pPr>
            <a:lvl3pPr marL="914400" algn="l" rtl="0" fontAlgn="base">
              <a:spcBef>
                <a:spcPct val="0"/>
              </a:spcBef>
              <a:spcAft>
                <a:spcPct val="0"/>
              </a:spcAft>
              <a:defRPr sz="1200" kern="1200">
                <a:solidFill>
                  <a:schemeClr val="tx1"/>
                </a:solidFill>
                <a:latin typeface="Trebuchet MS" pitchFamily="34" charset="0"/>
                <a:ea typeface="+mn-ea"/>
                <a:cs typeface="+mn-cs"/>
              </a:defRPr>
            </a:lvl3pPr>
            <a:lvl4pPr marL="1371600" algn="l" rtl="0" fontAlgn="base">
              <a:spcBef>
                <a:spcPct val="0"/>
              </a:spcBef>
              <a:spcAft>
                <a:spcPct val="0"/>
              </a:spcAft>
              <a:defRPr sz="1200" kern="1200">
                <a:solidFill>
                  <a:schemeClr val="tx1"/>
                </a:solidFill>
                <a:latin typeface="Trebuchet MS" pitchFamily="34" charset="0"/>
                <a:ea typeface="+mn-ea"/>
                <a:cs typeface="+mn-cs"/>
              </a:defRPr>
            </a:lvl4pPr>
            <a:lvl5pPr marL="1828800" algn="l" rtl="0" fontAlgn="base">
              <a:spcBef>
                <a:spcPct val="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Trebuchet MS" pitchFamily="34" charset="0"/>
                <a:ea typeface="+mn-ea"/>
                <a:cs typeface="+mn-cs"/>
              </a:defRPr>
            </a:lvl6pPr>
            <a:lvl7pPr marL="2743200" algn="l" defTabSz="914400" rtl="0" eaLnBrk="1" latinLnBrk="0" hangingPunct="1">
              <a:defRPr sz="1200" kern="1200">
                <a:solidFill>
                  <a:schemeClr val="tx1"/>
                </a:solidFill>
                <a:latin typeface="Trebuchet MS" pitchFamily="34" charset="0"/>
                <a:ea typeface="+mn-ea"/>
                <a:cs typeface="+mn-cs"/>
              </a:defRPr>
            </a:lvl7pPr>
            <a:lvl8pPr marL="3200400" algn="l" defTabSz="914400" rtl="0" eaLnBrk="1" latinLnBrk="0" hangingPunct="1">
              <a:defRPr sz="1200" kern="1200">
                <a:solidFill>
                  <a:schemeClr val="tx1"/>
                </a:solidFill>
                <a:latin typeface="Trebuchet MS" pitchFamily="34" charset="0"/>
                <a:ea typeface="+mn-ea"/>
                <a:cs typeface="+mn-cs"/>
              </a:defRPr>
            </a:lvl8pPr>
            <a:lvl9pPr marL="3657600" algn="l" defTabSz="914400" rtl="0" eaLnBrk="1" latinLnBrk="0" hangingPunct="1">
              <a:defRPr sz="1200" kern="1200">
                <a:solidFill>
                  <a:schemeClr val="tx1"/>
                </a:solidFill>
                <a:latin typeface="Trebuchet MS" pitchFamily="34" charset="0"/>
                <a:ea typeface="+mn-ea"/>
                <a:cs typeface="+mn-cs"/>
              </a:defRPr>
            </a:lvl9pPr>
          </a:lstStyle>
          <a:p>
            <a:pPr marL="342900" indent="-342900">
              <a:lnSpc>
                <a:spcPct val="80000"/>
              </a:lnSpc>
              <a:spcBef>
                <a:spcPct val="20000"/>
              </a:spcBef>
              <a:buFont typeface="Wingdings" pitchFamily="2" charset="2"/>
              <a:buChar char="§"/>
            </a:pPr>
            <a:r>
              <a:rPr lang="en-US" sz="2000" dirty="0">
                <a:latin typeface="+mn-lt"/>
              </a:rPr>
              <a:t>Identify Risks </a:t>
            </a:r>
            <a:r>
              <a:rPr lang="en-US" sz="2000" u="sng" dirty="0">
                <a:latin typeface="+mn-lt"/>
              </a:rPr>
              <a:t>specific</a:t>
            </a:r>
            <a:r>
              <a:rPr lang="en-US" sz="2000" dirty="0">
                <a:latin typeface="+mn-lt"/>
              </a:rPr>
              <a:t> to this project</a:t>
            </a:r>
          </a:p>
          <a:p>
            <a:pPr marL="800100" lvl="1" indent="-342900">
              <a:lnSpc>
                <a:spcPct val="80000"/>
              </a:lnSpc>
              <a:spcBef>
                <a:spcPct val="20000"/>
              </a:spcBef>
              <a:buFont typeface="Arial" pitchFamily="34" charset="0"/>
              <a:buChar char="•"/>
            </a:pPr>
            <a:r>
              <a:rPr lang="en-US" sz="2000" dirty="0">
                <a:latin typeface="+mn-lt"/>
              </a:rPr>
              <a:t>Assess probability of occurrence and potential impact if risk becomes an event (Low, Medium, High)</a:t>
            </a:r>
          </a:p>
          <a:p>
            <a:pPr marL="800100" lvl="1" indent="-342900">
              <a:lnSpc>
                <a:spcPct val="80000"/>
              </a:lnSpc>
              <a:spcBef>
                <a:spcPct val="20000"/>
              </a:spcBef>
              <a:buFont typeface="Arial" pitchFamily="34" charset="0"/>
              <a:buChar char="•"/>
            </a:pPr>
            <a:r>
              <a:rPr lang="en-US" sz="2000" dirty="0">
                <a:latin typeface="+mn-lt"/>
              </a:rPr>
              <a:t>Identify strategies to avoid, transfer, or mitigate potential risks</a:t>
            </a:r>
          </a:p>
        </p:txBody>
      </p:sp>
      <p:graphicFrame>
        <p:nvGraphicFramePr>
          <p:cNvPr id="8" name="Table 7"/>
          <p:cNvGraphicFramePr>
            <a:graphicFrameLocks noGrp="1"/>
          </p:cNvGraphicFramePr>
          <p:nvPr>
            <p:extLst>
              <p:ext uri="{D42A27DB-BD31-4B8C-83A1-F6EECF244321}">
                <p14:modId xmlns:p14="http://schemas.microsoft.com/office/powerpoint/2010/main" val="3618297624"/>
              </p:ext>
            </p:extLst>
          </p:nvPr>
        </p:nvGraphicFramePr>
        <p:xfrm>
          <a:off x="246530" y="2885699"/>
          <a:ext cx="8650940" cy="3116872"/>
        </p:xfrm>
        <a:graphic>
          <a:graphicData uri="http://schemas.openxmlformats.org/drawingml/2006/table">
            <a:tbl>
              <a:tblPr firstRow="1" bandRow="1">
                <a:tableStyleId>{5C22544A-7EE6-4342-B048-85BDC9FD1C3A}</a:tableStyleId>
              </a:tblPr>
              <a:tblGrid>
                <a:gridCol w="2492189">
                  <a:extLst>
                    <a:ext uri="{9D8B030D-6E8A-4147-A177-3AD203B41FA5}">
                      <a16:colId xmlns:a16="http://schemas.microsoft.com/office/drawing/2014/main" val="20000"/>
                    </a:ext>
                  </a:extLst>
                </a:gridCol>
                <a:gridCol w="1425389">
                  <a:extLst>
                    <a:ext uri="{9D8B030D-6E8A-4147-A177-3AD203B41FA5}">
                      <a16:colId xmlns:a16="http://schemas.microsoft.com/office/drawing/2014/main" val="20001"/>
                    </a:ext>
                  </a:extLst>
                </a:gridCol>
                <a:gridCol w="1111623">
                  <a:extLst>
                    <a:ext uri="{9D8B030D-6E8A-4147-A177-3AD203B41FA5}">
                      <a16:colId xmlns:a16="http://schemas.microsoft.com/office/drawing/2014/main" val="20002"/>
                    </a:ext>
                  </a:extLst>
                </a:gridCol>
                <a:gridCol w="3621739">
                  <a:extLst>
                    <a:ext uri="{9D8B030D-6E8A-4147-A177-3AD203B41FA5}">
                      <a16:colId xmlns:a16="http://schemas.microsoft.com/office/drawing/2014/main" val="20003"/>
                    </a:ext>
                  </a:extLst>
                </a:gridCol>
              </a:tblGrid>
              <a:tr h="655360">
                <a:tc>
                  <a:txBody>
                    <a:bodyPr/>
                    <a:lstStyle/>
                    <a:p>
                      <a:r>
                        <a:rPr lang="en-US" dirty="0"/>
                        <a:t>Risk</a:t>
                      </a:r>
                    </a:p>
                  </a:txBody>
                  <a:tcPr/>
                </a:tc>
                <a:tc>
                  <a:txBody>
                    <a:bodyPr/>
                    <a:lstStyle/>
                    <a:p>
                      <a:r>
                        <a:rPr lang="en-US" dirty="0"/>
                        <a:t>Probability (L, M, H)</a:t>
                      </a:r>
                    </a:p>
                  </a:txBody>
                  <a:tcPr/>
                </a:tc>
                <a:tc>
                  <a:txBody>
                    <a:bodyPr/>
                    <a:lstStyle/>
                    <a:p>
                      <a:r>
                        <a:rPr lang="en-US" baseline="0" dirty="0"/>
                        <a:t>Impact (L, M, H)</a:t>
                      </a:r>
                      <a:endParaRPr lang="en-US" dirty="0"/>
                    </a:p>
                  </a:txBody>
                  <a:tcPr/>
                </a:tc>
                <a:tc>
                  <a:txBody>
                    <a:bodyPr/>
                    <a:lstStyle/>
                    <a:p>
                      <a:r>
                        <a:rPr lang="en-US" dirty="0"/>
                        <a:t>Mitigation Strategy</a:t>
                      </a:r>
                    </a:p>
                  </a:txBody>
                  <a:tcPr/>
                </a:tc>
                <a:extLst>
                  <a:ext uri="{0D108BD9-81ED-4DB2-BD59-A6C34878D82A}">
                    <a16:rowId xmlns:a16="http://schemas.microsoft.com/office/drawing/2014/main" val="10000"/>
                  </a:ext>
                </a:extLst>
              </a:tr>
              <a:tr h="820504">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0001"/>
                  </a:ext>
                </a:extLst>
              </a:tr>
              <a:tr h="820504">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solidFill>
                          <a:srgbClr val="FF0000"/>
                        </a:solidFill>
                      </a:endParaRPr>
                    </a:p>
                  </a:txBody>
                  <a:tcPr/>
                </a:tc>
                <a:tc>
                  <a:txBody>
                    <a:bodyPr/>
                    <a:lstStyle/>
                    <a:p>
                      <a:pPr marL="0" marR="0" lvl="0" indent="0" algn="l" defTabSz="91423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a:txBody>
                  <a:tcPr/>
                </a:tc>
                <a:extLst>
                  <a:ext uri="{0D108BD9-81ED-4DB2-BD59-A6C34878D82A}">
                    <a16:rowId xmlns:a16="http://schemas.microsoft.com/office/drawing/2014/main" val="10002"/>
                  </a:ext>
                </a:extLst>
              </a:tr>
              <a:tr h="82050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1220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705600" y="6248400"/>
            <a:ext cx="2133600" cy="365125"/>
          </a:xfrm>
          <a:noFill/>
        </p:spPr>
        <p:txBody>
          <a:bodyPr/>
          <a:lstStyle/>
          <a:p>
            <a:fld id="{000E82C0-F4D5-4133-8AC0-6937CFA8D506}" type="slidenum">
              <a:rPr lang="en-US" smtClean="0"/>
              <a:pPr/>
              <a:t>11</a:t>
            </a:fld>
            <a:endParaRPr lang="en-US" dirty="0"/>
          </a:p>
        </p:txBody>
      </p:sp>
      <p:sp>
        <p:nvSpPr>
          <p:cNvPr id="6" name="Rectangle 5"/>
          <p:cNvSpPr>
            <a:spLocks noChangeArrowheads="1"/>
          </p:cNvSpPr>
          <p:nvPr/>
        </p:nvSpPr>
        <p:spPr bwMode="auto">
          <a:xfrm>
            <a:off x="225425" y="274638"/>
            <a:ext cx="8918575" cy="792162"/>
          </a:xfrm>
          <a:prstGeom prst="rect">
            <a:avLst/>
          </a:prstGeom>
          <a:noFill/>
          <a:ln w="9525" algn="ctr">
            <a:noFill/>
            <a:miter lim="800000"/>
            <a:headEnd/>
            <a:tailEnd/>
          </a:ln>
        </p:spPr>
        <p:txBody>
          <a:bodyPr anchor="ctr"/>
          <a:lstStyle/>
          <a:p>
            <a:r>
              <a:rPr lang="en-US" sz="3200" b="1" dirty="0">
                <a:solidFill>
                  <a:srgbClr val="003366"/>
                </a:solidFill>
              </a:rPr>
              <a:t>BASELINE OCICB PROJECT COST</a:t>
            </a:r>
          </a:p>
        </p:txBody>
      </p:sp>
      <p:sp>
        <p:nvSpPr>
          <p:cNvPr id="4" name="Rectangle 3"/>
          <p:cNvSpPr/>
          <p:nvPr/>
        </p:nvSpPr>
        <p:spPr>
          <a:xfrm>
            <a:off x="466249" y="2311338"/>
            <a:ext cx="8436925" cy="1938992"/>
          </a:xfrm>
          <a:prstGeom prst="rect">
            <a:avLst/>
          </a:prstGeom>
        </p:spPr>
        <p:txBody>
          <a:bodyPr wrap="none">
            <a:spAutoFit/>
          </a:bodyPr>
          <a:lstStyle/>
          <a:p>
            <a:r>
              <a:rPr lang="en-US" sz="1800" dirty="0">
                <a:latin typeface="+mn-lt"/>
              </a:rPr>
              <a:t>OEB support = ? hours (moving to production environment)</a:t>
            </a:r>
          </a:p>
          <a:p>
            <a:r>
              <a:rPr lang="en-US" sz="1800" dirty="0">
                <a:latin typeface="+mn-lt"/>
              </a:rPr>
              <a:t>SEB support = ? hours (review/assembly of security documents and package)</a:t>
            </a:r>
          </a:p>
          <a:p>
            <a:r>
              <a:rPr lang="en-US" sz="1800" dirty="0">
                <a:latin typeface="+mn-lt"/>
              </a:rPr>
              <a:t>BCBB support = ? hours (assisting with standard look and feel; shepherding the</a:t>
            </a:r>
          </a:p>
          <a:p>
            <a:r>
              <a:rPr lang="en-US" sz="1800" dirty="0">
                <a:latin typeface="+mn-lt"/>
              </a:rPr>
              <a:t>		product through EPLC/security; analytics)</a:t>
            </a:r>
          </a:p>
          <a:p>
            <a:endParaRPr lang="en-US" sz="1800" dirty="0">
              <a:latin typeface="+mn-lt"/>
            </a:endParaRPr>
          </a:p>
          <a:p>
            <a:r>
              <a:rPr lang="en-US" sz="1800" i="1" dirty="0">
                <a:latin typeface="+mn-lt"/>
              </a:rPr>
              <a:t>*We believe that OCICB resource cost going forward will be minimal</a:t>
            </a:r>
          </a:p>
          <a:p>
            <a:endParaRPr lang="en-US" dirty="0"/>
          </a:p>
        </p:txBody>
      </p:sp>
      <p:sp>
        <p:nvSpPr>
          <p:cNvPr id="2" name="TextBox 1">
            <a:extLst>
              <a:ext uri="{FF2B5EF4-FFF2-40B4-BE49-F238E27FC236}">
                <a16:creationId xmlns:a16="http://schemas.microsoft.com/office/drawing/2014/main" id="{7AB52317-99B2-EF43-BB65-057C14326057}"/>
              </a:ext>
            </a:extLst>
          </p:cNvPr>
          <p:cNvSpPr txBox="1"/>
          <p:nvPr/>
        </p:nvSpPr>
        <p:spPr>
          <a:xfrm>
            <a:off x="466249" y="1696503"/>
            <a:ext cx="1146468" cy="369332"/>
          </a:xfrm>
          <a:prstGeom prst="rect">
            <a:avLst/>
          </a:prstGeom>
          <a:noFill/>
        </p:spPr>
        <p:txBody>
          <a:bodyPr wrap="none" rtlCol="0">
            <a:spAutoFit/>
          </a:bodyPr>
          <a:lstStyle/>
          <a:p>
            <a:pPr marL="0" marR="0" indent="0" algn="l" defTabSz="1018824" rtl="0" eaLnBrk="1" fontAlgn="auto" latinLnBrk="0" hangingPunct="1">
              <a:lnSpc>
                <a:spcPct val="100000"/>
              </a:lnSpc>
              <a:spcBef>
                <a:spcPts val="0"/>
              </a:spcBef>
              <a:spcAft>
                <a:spcPts val="0"/>
              </a:spcAft>
              <a:buClrTx/>
              <a:buSzTx/>
              <a:buFontTx/>
              <a:buNone/>
              <a:tabLst/>
            </a:pPr>
            <a:r>
              <a:rPr lang="en-US" sz="1800" dirty="0">
                <a:latin typeface="Arial" pitchFamily="34" charset="0"/>
                <a:cs typeface="Arial" pitchFamily="34" charset="0"/>
              </a:rPr>
              <a:t>Example:</a:t>
            </a:r>
          </a:p>
        </p:txBody>
      </p:sp>
    </p:spTree>
    <p:extLst>
      <p:ext uri="{BB962C8B-B14F-4D97-AF65-F5344CB8AC3E}">
        <p14:creationId xmlns:p14="http://schemas.microsoft.com/office/powerpoint/2010/main" val="158891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ChangeArrowheads="1"/>
          </p:cNvSpPr>
          <p:nvPr/>
        </p:nvSpPr>
        <p:spPr bwMode="auto">
          <a:xfrm>
            <a:off x="225425" y="274638"/>
            <a:ext cx="8918575" cy="792162"/>
          </a:xfrm>
          <a:prstGeom prst="rect">
            <a:avLst/>
          </a:prstGeom>
          <a:noFill/>
          <a:ln w="9525" algn="ctr">
            <a:noFill/>
            <a:miter lim="800000"/>
            <a:headEnd/>
            <a:tailEnd/>
          </a:ln>
        </p:spPr>
        <p:txBody>
          <a:bodyPr anchor="ctr"/>
          <a:lstStyle/>
          <a:p>
            <a:r>
              <a:rPr lang="en-US" sz="3200" b="1" dirty="0">
                <a:solidFill>
                  <a:srgbClr val="003366"/>
                </a:solidFill>
              </a:rPr>
              <a:t>BASELINE PROJECT SCHEDULE</a:t>
            </a:r>
          </a:p>
        </p:txBody>
      </p:sp>
      <p:sp>
        <p:nvSpPr>
          <p:cNvPr id="5" name="Slide Number Placeholder 5"/>
          <p:cNvSpPr>
            <a:spLocks noGrp="1"/>
          </p:cNvSpPr>
          <p:nvPr>
            <p:ph type="sldNum" sz="quarter" idx="12"/>
          </p:nvPr>
        </p:nvSpPr>
        <p:spPr>
          <a:xfrm>
            <a:off x="6705600" y="6248400"/>
            <a:ext cx="2133600" cy="365125"/>
          </a:xfrm>
          <a:noFill/>
        </p:spPr>
        <p:txBody>
          <a:bodyPr/>
          <a:lstStyle/>
          <a:p>
            <a:fld id="{000E82C0-F4D5-4133-8AC0-6937CFA8D506}" type="slidenum">
              <a:rPr lang="en-US" smtClean="0"/>
              <a:pPr/>
              <a:t>12</a:t>
            </a:fld>
            <a:endParaRPr lang="en-US" dirty="0"/>
          </a:p>
        </p:txBody>
      </p:sp>
      <p:sp>
        <p:nvSpPr>
          <p:cNvPr id="6" name="Content Placeholder 2"/>
          <p:cNvSpPr txBox="1">
            <a:spLocks/>
          </p:cNvSpPr>
          <p:nvPr/>
        </p:nvSpPr>
        <p:spPr>
          <a:xfrm>
            <a:off x="304800" y="989567"/>
            <a:ext cx="8534400" cy="5136597"/>
          </a:xfrm>
          <a:prstGeom prst="rect">
            <a:avLst/>
          </a:prstGeom>
        </p:spPr>
        <p:txBody>
          <a:bodyPr/>
          <a:lstStyle>
            <a:lvl1pPr marL="342836" indent="-342836" algn="l" defTabSz="914230" rtl="0" eaLnBrk="1" latinLnBrk="0" hangingPunct="1">
              <a:spcBef>
                <a:spcPct val="20000"/>
              </a:spcBef>
              <a:buFont typeface="Arial" pitchFamily="34" charset="0"/>
              <a:buChar char="•"/>
              <a:defRPr sz="1900" kern="1200" baseline="0">
                <a:solidFill>
                  <a:schemeClr val="tx1"/>
                </a:solidFill>
                <a:latin typeface="Arial" pitchFamily="34" charset="0"/>
                <a:ea typeface="+mn-ea"/>
                <a:cs typeface="+mn-cs"/>
              </a:defRPr>
            </a:lvl1pPr>
            <a:lvl2pPr marL="742813" indent="-285697" algn="l" defTabSz="914230" rtl="0" eaLnBrk="1" latinLnBrk="0" hangingPunct="1">
              <a:spcBef>
                <a:spcPct val="20000"/>
              </a:spcBef>
              <a:buClr>
                <a:schemeClr val="tx2"/>
              </a:buClr>
              <a:buFont typeface="Wingdings" pitchFamily="2" charset="2"/>
              <a:buChar char="§"/>
              <a:defRPr sz="2000" kern="1200" baseline="0">
                <a:solidFill>
                  <a:schemeClr val="tx1"/>
                </a:solidFill>
                <a:latin typeface="Arial" pitchFamily="34" charset="0"/>
                <a:ea typeface="+mn-ea"/>
                <a:cs typeface="+mn-cs"/>
              </a:defRPr>
            </a:lvl2pPr>
            <a:lvl3pPr marL="1142789" indent="-228558" algn="l" defTabSz="914230" rtl="0" eaLnBrk="1" latinLnBrk="0" hangingPunct="1">
              <a:spcBef>
                <a:spcPct val="20000"/>
              </a:spcBef>
              <a:buFont typeface="Arial" pitchFamily="34" charset="0"/>
              <a:buChar char="•"/>
              <a:defRPr sz="1800" kern="1200" baseline="0">
                <a:solidFill>
                  <a:schemeClr val="tx2"/>
                </a:solidFill>
                <a:latin typeface="Arial" pitchFamily="34" charset="0"/>
                <a:ea typeface="+mn-ea"/>
                <a:cs typeface="+mn-cs"/>
              </a:defRPr>
            </a:lvl3pPr>
            <a:lvl4pPr marL="1599904" indent="-228558" algn="l" defTabSz="914230" rtl="0" eaLnBrk="1" latinLnBrk="0" hangingPunct="1">
              <a:spcBef>
                <a:spcPct val="20000"/>
              </a:spcBef>
              <a:buFont typeface="Courier New" pitchFamily="49" charset="0"/>
              <a:buChar char="o"/>
              <a:defRPr sz="1600" kern="1200" baseline="0">
                <a:solidFill>
                  <a:schemeClr val="tx1">
                    <a:lumMod val="50000"/>
                    <a:lumOff val="50000"/>
                  </a:schemeClr>
                </a:solidFill>
                <a:latin typeface="Arial" pitchFamily="34" charset="0"/>
                <a:ea typeface="+mn-ea"/>
                <a:cs typeface="+mn-cs"/>
              </a:defRPr>
            </a:lvl4pPr>
            <a:lvl5pPr marL="2057018" indent="-228558" algn="l" defTabSz="914230" rtl="0" eaLnBrk="1" latinLnBrk="0" hangingPunct="1">
              <a:spcBef>
                <a:spcPct val="20000"/>
              </a:spcBef>
              <a:buFontTx/>
              <a:buChar char="-"/>
              <a:defRPr sz="1600" kern="1200" baseline="0">
                <a:solidFill>
                  <a:schemeClr val="accent3"/>
                </a:solidFill>
                <a:latin typeface="Arial" pitchFamily="34" charset="0"/>
                <a:ea typeface="+mn-ea"/>
                <a:cs typeface="+mn-cs"/>
              </a:defRPr>
            </a:lvl5pPr>
            <a:lvl6pPr marL="2514133"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5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65"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8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endParaRPr lang="en-US" sz="1800" dirty="0"/>
          </a:p>
          <a:p>
            <a:pPr marL="0" lvl="0" indent="0">
              <a:buNone/>
            </a:pPr>
            <a:r>
              <a:rPr lang="en-US" b="1" dirty="0"/>
              <a:t>EPLC gates</a:t>
            </a:r>
          </a:p>
          <a:p>
            <a:pPr lvl="0"/>
            <a:endParaRPr lang="en-US" dirty="0"/>
          </a:p>
          <a:p>
            <a:pPr lvl="1">
              <a:buFont typeface="Arial"/>
              <a:buChar char="•"/>
            </a:pPr>
            <a:r>
              <a:rPr lang="en-US" dirty="0">
                <a:solidFill>
                  <a:schemeClr val="dk1"/>
                </a:solidFill>
              </a:rPr>
              <a:t>Operational Readiness Review	 	 &lt;date&gt;</a:t>
            </a:r>
          </a:p>
          <a:p>
            <a:pPr marL="457116" lvl="1" indent="0">
              <a:buNone/>
            </a:pPr>
            <a:endParaRPr lang="en-US" dirty="0">
              <a:solidFill>
                <a:schemeClr val="dk1"/>
              </a:solidFill>
            </a:endParaRPr>
          </a:p>
          <a:p>
            <a:pPr marL="57139" indent="0">
              <a:buNone/>
            </a:pPr>
            <a:endParaRPr lang="en-US" dirty="0">
              <a:solidFill>
                <a:schemeClr val="dk1"/>
              </a:solidFill>
            </a:endParaRPr>
          </a:p>
          <a:p>
            <a:pPr marL="57139" indent="0">
              <a:buNone/>
            </a:pPr>
            <a:r>
              <a:rPr lang="en-US" b="1" dirty="0">
                <a:solidFill>
                  <a:schemeClr val="dk1"/>
                </a:solidFill>
              </a:rPr>
              <a:t>Anticipated release</a:t>
            </a:r>
          </a:p>
          <a:p>
            <a:pPr marL="457116" lvl="1" indent="0">
              <a:buNone/>
            </a:pPr>
            <a:endParaRPr lang="en-US" dirty="0">
              <a:solidFill>
                <a:schemeClr val="dk1"/>
              </a:solidFill>
            </a:endParaRPr>
          </a:p>
          <a:p>
            <a:pPr lvl="1">
              <a:buFont typeface="Arial"/>
              <a:buChar char="•"/>
            </a:pPr>
            <a:r>
              <a:rPr lang="en-US" dirty="0"/>
              <a:t>Version 1.0 				&lt;date&gt;</a:t>
            </a:r>
          </a:p>
          <a:p>
            <a:pPr lvl="1"/>
            <a:endParaRPr lang="en-US" dirty="0">
              <a:solidFill>
                <a:schemeClr val="dk1"/>
              </a:solidFill>
            </a:endParaRPr>
          </a:p>
          <a:p>
            <a:endParaRPr lang="en-US" dirty="0"/>
          </a:p>
        </p:txBody>
      </p:sp>
    </p:spTree>
    <p:extLst>
      <p:ext uri="{BB962C8B-B14F-4D97-AF65-F5344CB8AC3E}">
        <p14:creationId xmlns:p14="http://schemas.microsoft.com/office/powerpoint/2010/main" val="148755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003366"/>
                </a:solidFill>
                <a:latin typeface="Trebuchet MS"/>
                <a:cs typeface="Trebuchet MS"/>
              </a:rPr>
              <a:t>DELIVERABLES PRODUCED</a:t>
            </a:r>
            <a:endParaRPr lang="en-US" sz="3200" dirty="0">
              <a:latin typeface="Trebuchet MS"/>
              <a:cs typeface="Trebuchet MS"/>
            </a:endParaRPr>
          </a:p>
        </p:txBody>
      </p:sp>
      <p:sp>
        <p:nvSpPr>
          <p:cNvPr id="3" name="Content Placeholder 2"/>
          <p:cNvSpPr>
            <a:spLocks noGrp="1"/>
          </p:cNvSpPr>
          <p:nvPr>
            <p:ph idx="1"/>
          </p:nvPr>
        </p:nvSpPr>
        <p:spPr>
          <a:xfrm>
            <a:off x="304800" y="1943156"/>
            <a:ext cx="8534400" cy="5136597"/>
          </a:xfrm>
        </p:spPr>
        <p:txBody>
          <a:bodyPr/>
          <a:lstStyle/>
          <a:p>
            <a:pPr marL="457200" indent="-457200">
              <a:lnSpc>
                <a:spcPct val="80000"/>
              </a:lnSpc>
              <a:buAutoNum type="arabicPeriod"/>
            </a:pPr>
            <a:r>
              <a:rPr lang="en-US" dirty="0"/>
              <a:t>Software deliverables:</a:t>
            </a:r>
          </a:p>
          <a:p>
            <a:pPr marL="0" indent="0">
              <a:lnSpc>
                <a:spcPct val="80000"/>
              </a:lnSpc>
              <a:buNone/>
            </a:pPr>
            <a:r>
              <a:rPr lang="en-US" dirty="0"/>
              <a:t>	</a:t>
            </a:r>
          </a:p>
          <a:p>
            <a:pPr marL="0" indent="0">
              <a:lnSpc>
                <a:spcPct val="80000"/>
              </a:lnSpc>
              <a:buNone/>
            </a:pPr>
            <a:r>
              <a:rPr lang="en-US" dirty="0"/>
              <a:t>               A web application</a:t>
            </a:r>
          </a:p>
          <a:p>
            <a:pPr marL="0" indent="0">
              <a:lnSpc>
                <a:spcPct val="80000"/>
              </a:lnSpc>
              <a:buNone/>
            </a:pPr>
            <a:r>
              <a:rPr lang="en-US" dirty="0"/>
              <a:t>	 A standalone R Shiny package (to be placed on GitHub)</a:t>
            </a:r>
          </a:p>
          <a:p>
            <a:pPr marL="0" indent="0">
              <a:lnSpc>
                <a:spcPct val="80000"/>
              </a:lnSpc>
              <a:buNone/>
            </a:pPr>
            <a:r>
              <a:rPr lang="en-US" dirty="0"/>
              <a:t>	 Code</a:t>
            </a:r>
          </a:p>
          <a:p>
            <a:pPr marL="0" indent="0">
              <a:lnSpc>
                <a:spcPct val="80000"/>
              </a:lnSpc>
              <a:buNone/>
            </a:pPr>
            <a:r>
              <a:rPr lang="en-US" dirty="0"/>
              <a:t>	 User manuals</a:t>
            </a:r>
          </a:p>
          <a:p>
            <a:pPr marL="0" indent="0">
              <a:lnSpc>
                <a:spcPct val="80000"/>
              </a:lnSpc>
              <a:buNone/>
            </a:pPr>
            <a:endParaRPr lang="en-US" dirty="0"/>
          </a:p>
          <a:p>
            <a:pPr marL="0" indent="0">
              <a:lnSpc>
                <a:spcPct val="80000"/>
              </a:lnSpc>
              <a:buNone/>
            </a:pPr>
            <a:r>
              <a:rPr lang="en-US" dirty="0"/>
              <a:t>2. EPLC required documentation</a:t>
            </a:r>
          </a:p>
          <a:p>
            <a:pPr marL="0" indent="0">
              <a:lnSpc>
                <a:spcPct val="80000"/>
              </a:lnSpc>
              <a:buNone/>
            </a:pPr>
            <a:endParaRPr lang="en-US" dirty="0"/>
          </a:p>
          <a:p>
            <a:pPr marL="0" indent="0">
              <a:lnSpc>
                <a:spcPct val="80000"/>
              </a:lnSpc>
              <a:buNone/>
            </a:pPr>
            <a:r>
              <a:rPr lang="en-US" dirty="0"/>
              <a:t>3. Initial security docs</a:t>
            </a:r>
          </a:p>
          <a:p>
            <a:pPr>
              <a:lnSpc>
                <a:spcPct val="80000"/>
              </a:lnSpc>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87AF874F-20E0-4A50-99C7-494791141326}" type="slidenum">
              <a:rPr lang="en-US" smtClean="0"/>
              <a:pPr>
                <a:defRPr/>
              </a:pPr>
              <a:t>13</a:t>
            </a:fld>
            <a:endParaRPr lang="en-US" dirty="0"/>
          </a:p>
        </p:txBody>
      </p:sp>
      <p:sp>
        <p:nvSpPr>
          <p:cNvPr id="5" name="Rectangle 4">
            <a:extLst>
              <a:ext uri="{FF2B5EF4-FFF2-40B4-BE49-F238E27FC236}">
                <a16:creationId xmlns:a16="http://schemas.microsoft.com/office/drawing/2014/main" id="{A92C18D6-A050-3B43-B625-47645AD7BC79}"/>
              </a:ext>
            </a:extLst>
          </p:cNvPr>
          <p:cNvSpPr/>
          <p:nvPr/>
        </p:nvSpPr>
        <p:spPr>
          <a:xfrm>
            <a:off x="304800" y="1409450"/>
            <a:ext cx="821059" cy="276999"/>
          </a:xfrm>
          <a:prstGeom prst="rect">
            <a:avLst/>
          </a:prstGeom>
        </p:spPr>
        <p:txBody>
          <a:bodyPr wrap="none">
            <a:spAutoFit/>
          </a:bodyPr>
          <a:lstStyle/>
          <a:p>
            <a:r>
              <a:rPr lang="en-US" dirty="0"/>
              <a:t>Example:</a:t>
            </a:r>
          </a:p>
        </p:txBody>
      </p:sp>
    </p:spTree>
    <p:extLst>
      <p:ext uri="{BB962C8B-B14F-4D97-AF65-F5344CB8AC3E}">
        <p14:creationId xmlns:p14="http://schemas.microsoft.com/office/powerpoint/2010/main" val="993921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ChangeArrowheads="1"/>
          </p:cNvSpPr>
          <p:nvPr/>
        </p:nvSpPr>
        <p:spPr bwMode="auto">
          <a:xfrm>
            <a:off x="225425" y="274638"/>
            <a:ext cx="8918575" cy="792162"/>
          </a:xfrm>
          <a:prstGeom prst="rect">
            <a:avLst/>
          </a:prstGeom>
          <a:noFill/>
          <a:ln w="9525" algn="ctr">
            <a:noFill/>
            <a:miter lim="800000"/>
            <a:headEnd/>
            <a:tailEnd/>
          </a:ln>
        </p:spPr>
        <p:txBody>
          <a:bodyPr anchor="ctr"/>
          <a:lstStyle/>
          <a:p>
            <a:r>
              <a:rPr lang="en-US" sz="3200" b="1" dirty="0">
                <a:solidFill>
                  <a:srgbClr val="003366"/>
                </a:solidFill>
              </a:rPr>
              <a:t>PROJECT SECURITY EVALUATION</a:t>
            </a:r>
          </a:p>
        </p:txBody>
      </p:sp>
      <p:sp>
        <p:nvSpPr>
          <p:cNvPr id="5" name="Slide Number Placeholder 5"/>
          <p:cNvSpPr>
            <a:spLocks noGrp="1"/>
          </p:cNvSpPr>
          <p:nvPr>
            <p:ph type="sldNum" sz="quarter" idx="12"/>
          </p:nvPr>
        </p:nvSpPr>
        <p:spPr>
          <a:xfrm>
            <a:off x="6705600" y="6248400"/>
            <a:ext cx="2133600" cy="365125"/>
          </a:xfrm>
          <a:noFill/>
        </p:spPr>
        <p:txBody>
          <a:bodyPr/>
          <a:lstStyle/>
          <a:p>
            <a:fld id="{000E82C0-F4D5-4133-8AC0-6937CFA8D506}" type="slidenum">
              <a:rPr lang="en-US" smtClean="0"/>
              <a:pPr/>
              <a:t>14</a:t>
            </a:fld>
            <a:endParaRPr lang="en-US" dirty="0"/>
          </a:p>
        </p:txBody>
      </p:sp>
      <p:sp>
        <p:nvSpPr>
          <p:cNvPr id="6" name="Content Placeholder 2"/>
          <p:cNvSpPr txBox="1">
            <a:spLocks/>
          </p:cNvSpPr>
          <p:nvPr/>
        </p:nvSpPr>
        <p:spPr>
          <a:xfrm>
            <a:off x="304800" y="989567"/>
            <a:ext cx="8534400" cy="5136597"/>
          </a:xfrm>
          <a:prstGeom prst="rect">
            <a:avLst/>
          </a:prstGeom>
        </p:spPr>
        <p:txBody>
          <a:bodyPr/>
          <a:lstStyle>
            <a:lvl1pPr marL="342836" indent="-342836" algn="l" defTabSz="914230" rtl="0" eaLnBrk="1" latinLnBrk="0" hangingPunct="1">
              <a:spcBef>
                <a:spcPct val="20000"/>
              </a:spcBef>
              <a:buFont typeface="Arial" pitchFamily="34" charset="0"/>
              <a:buChar char="•"/>
              <a:defRPr sz="1900" kern="1200" baseline="0">
                <a:solidFill>
                  <a:schemeClr val="tx1"/>
                </a:solidFill>
                <a:latin typeface="Arial" pitchFamily="34" charset="0"/>
                <a:ea typeface="+mn-ea"/>
                <a:cs typeface="+mn-cs"/>
              </a:defRPr>
            </a:lvl1pPr>
            <a:lvl2pPr marL="742813" indent="-285697" algn="l" defTabSz="914230" rtl="0" eaLnBrk="1" latinLnBrk="0" hangingPunct="1">
              <a:spcBef>
                <a:spcPct val="20000"/>
              </a:spcBef>
              <a:buClr>
                <a:schemeClr val="tx2"/>
              </a:buClr>
              <a:buFont typeface="Wingdings" pitchFamily="2" charset="2"/>
              <a:buChar char="§"/>
              <a:defRPr sz="2000" kern="1200" baseline="0">
                <a:solidFill>
                  <a:schemeClr val="tx1"/>
                </a:solidFill>
                <a:latin typeface="Arial" pitchFamily="34" charset="0"/>
                <a:ea typeface="+mn-ea"/>
                <a:cs typeface="+mn-cs"/>
              </a:defRPr>
            </a:lvl2pPr>
            <a:lvl3pPr marL="1142789" indent="-228558" algn="l" defTabSz="914230" rtl="0" eaLnBrk="1" latinLnBrk="0" hangingPunct="1">
              <a:spcBef>
                <a:spcPct val="20000"/>
              </a:spcBef>
              <a:buFont typeface="Arial" pitchFamily="34" charset="0"/>
              <a:buChar char="•"/>
              <a:defRPr sz="1800" kern="1200" baseline="0">
                <a:solidFill>
                  <a:schemeClr val="tx2"/>
                </a:solidFill>
                <a:latin typeface="Arial" pitchFamily="34" charset="0"/>
                <a:ea typeface="+mn-ea"/>
                <a:cs typeface="+mn-cs"/>
              </a:defRPr>
            </a:lvl3pPr>
            <a:lvl4pPr marL="1599904" indent="-228558" algn="l" defTabSz="914230" rtl="0" eaLnBrk="1" latinLnBrk="0" hangingPunct="1">
              <a:spcBef>
                <a:spcPct val="20000"/>
              </a:spcBef>
              <a:buFont typeface="Courier New" pitchFamily="49" charset="0"/>
              <a:buChar char="o"/>
              <a:defRPr sz="1600" kern="1200" baseline="0">
                <a:solidFill>
                  <a:schemeClr val="tx1">
                    <a:lumMod val="50000"/>
                    <a:lumOff val="50000"/>
                  </a:schemeClr>
                </a:solidFill>
                <a:latin typeface="Arial" pitchFamily="34" charset="0"/>
                <a:ea typeface="+mn-ea"/>
                <a:cs typeface="+mn-cs"/>
              </a:defRPr>
            </a:lvl4pPr>
            <a:lvl5pPr marL="2057018" indent="-228558" algn="l" defTabSz="914230" rtl="0" eaLnBrk="1" latinLnBrk="0" hangingPunct="1">
              <a:spcBef>
                <a:spcPct val="20000"/>
              </a:spcBef>
              <a:buFontTx/>
              <a:buChar char="-"/>
              <a:defRPr sz="1600" kern="1200" baseline="0">
                <a:solidFill>
                  <a:schemeClr val="accent3"/>
                </a:solidFill>
                <a:latin typeface="Arial" pitchFamily="34" charset="0"/>
                <a:ea typeface="+mn-ea"/>
                <a:cs typeface="+mn-cs"/>
              </a:defRPr>
            </a:lvl5pPr>
            <a:lvl6pPr marL="2514133"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5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65"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8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i="1" dirty="0"/>
          </a:p>
          <a:p>
            <a:r>
              <a:rPr lang="en-US" dirty="0"/>
              <a:t>E-authentication threshold analysis results</a:t>
            </a:r>
          </a:p>
          <a:p>
            <a:pPr marL="0" indent="0">
              <a:buNone/>
            </a:pPr>
            <a:r>
              <a:rPr lang="en-US" dirty="0"/>
              <a:t>           - </a:t>
            </a:r>
            <a:r>
              <a:rPr lang="en-US" i="1" dirty="0"/>
              <a:t>reviewed and discussed with SEB &lt;date&gt;</a:t>
            </a:r>
          </a:p>
          <a:p>
            <a:pPr marL="0" indent="0">
              <a:buNone/>
            </a:pPr>
            <a:endParaRPr lang="en-US" dirty="0"/>
          </a:p>
          <a:p>
            <a:r>
              <a:rPr lang="en-US" dirty="0"/>
              <a:t>NIH System Categorization (FIPS 199/NIST 800-60 SYSTEM CATEGORIZATION)</a:t>
            </a:r>
          </a:p>
          <a:p>
            <a:pPr marL="0" indent="0">
              <a:buNone/>
            </a:pPr>
            <a:r>
              <a:rPr lang="en-US" dirty="0"/>
              <a:t>          - </a:t>
            </a:r>
            <a:r>
              <a:rPr lang="en-US" i="1" dirty="0"/>
              <a:t>reviewed and discussed with SEB  &lt;date&gt;</a:t>
            </a:r>
          </a:p>
          <a:p>
            <a:pPr marL="0" indent="0">
              <a:buNone/>
            </a:pPr>
            <a:endParaRPr lang="en-US" i="1" dirty="0"/>
          </a:p>
          <a:p>
            <a:r>
              <a:rPr lang="en-US" dirty="0"/>
              <a:t>Privacy Data (based on Privacy Impact Assessment)</a:t>
            </a:r>
          </a:p>
          <a:p>
            <a:pPr marL="0" indent="0">
              <a:buNone/>
            </a:pPr>
            <a:r>
              <a:rPr lang="en-US" dirty="0"/>
              <a:t>           </a:t>
            </a:r>
            <a:r>
              <a:rPr lang="en-US" i="1" dirty="0"/>
              <a:t>- reviewed and discussed with SEB &lt;date&gt;</a:t>
            </a:r>
          </a:p>
          <a:p>
            <a:pPr marL="0" indent="0">
              <a:buNone/>
            </a:pPr>
            <a:endParaRPr lang="en-US" i="1" dirty="0"/>
          </a:p>
          <a:p>
            <a:pPr marL="0" indent="0">
              <a:buNone/>
            </a:pPr>
            <a:endParaRPr lang="en-US" i="1" dirty="0"/>
          </a:p>
          <a:p>
            <a:endParaRPr lang="en-US" dirty="0"/>
          </a:p>
          <a:p>
            <a:endParaRPr lang="en-US" dirty="0"/>
          </a:p>
        </p:txBody>
      </p:sp>
    </p:spTree>
    <p:extLst>
      <p:ext uri="{BB962C8B-B14F-4D97-AF65-F5344CB8AC3E}">
        <p14:creationId xmlns:p14="http://schemas.microsoft.com/office/powerpoint/2010/main" val="103073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87AF874F-20E0-4A50-99C7-494791141326}" type="slidenum">
              <a:rPr lang="en-US" smtClean="0"/>
              <a:pPr>
                <a:defRPr/>
              </a:pPr>
              <a:t>15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52093909"/>
              </p:ext>
            </p:extLst>
          </p:nvPr>
        </p:nvGraphicFramePr>
        <p:xfrm>
          <a:off x="426932" y="259805"/>
          <a:ext cx="8140599" cy="5943600"/>
        </p:xfrm>
        <a:graphic>
          <a:graphicData uri="http://schemas.openxmlformats.org/drawingml/2006/table">
            <a:tbl>
              <a:tblPr/>
              <a:tblGrid>
                <a:gridCol w="1615441">
                  <a:extLst>
                    <a:ext uri="{9D8B030D-6E8A-4147-A177-3AD203B41FA5}">
                      <a16:colId xmlns:a16="http://schemas.microsoft.com/office/drawing/2014/main" val="20000"/>
                    </a:ext>
                  </a:extLst>
                </a:gridCol>
                <a:gridCol w="3573236">
                  <a:extLst>
                    <a:ext uri="{9D8B030D-6E8A-4147-A177-3AD203B41FA5}">
                      <a16:colId xmlns:a16="http://schemas.microsoft.com/office/drawing/2014/main" val="20001"/>
                    </a:ext>
                  </a:extLst>
                </a:gridCol>
                <a:gridCol w="2951922">
                  <a:extLst>
                    <a:ext uri="{9D8B030D-6E8A-4147-A177-3AD203B41FA5}">
                      <a16:colId xmlns:a16="http://schemas.microsoft.com/office/drawing/2014/main" val="20002"/>
                    </a:ext>
                  </a:extLst>
                </a:gridCol>
              </a:tblGrid>
              <a:tr h="203178">
                <a:tc>
                  <a:txBody>
                    <a:bodyPr/>
                    <a:lstStyle/>
                    <a:p>
                      <a:pPr algn="ctr" fontAlgn="t"/>
                      <a:r>
                        <a:rPr lang="en-US" sz="1600" b="1" i="0" u="none" strike="noStrike" dirty="0">
                          <a:solidFill>
                            <a:srgbClr val="FFFFFF"/>
                          </a:solidFill>
                          <a:latin typeface="Calibri"/>
                        </a:rPr>
                        <a:t>Phase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c>
                  <a:txBody>
                    <a:bodyPr/>
                    <a:lstStyle/>
                    <a:p>
                      <a:pPr algn="ctr" fontAlgn="t"/>
                      <a:r>
                        <a:rPr lang="en-US" sz="1600" b="1" i="0" u="none" strike="noStrike" dirty="0">
                          <a:solidFill>
                            <a:srgbClr val="FFFFFF"/>
                          </a:solidFill>
                          <a:latin typeface="Calibri"/>
                        </a:rPr>
                        <a:t>Deliverable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6228"/>
                    </a:solidFill>
                  </a:tcPr>
                </a:tc>
                <a:tc>
                  <a:txBody>
                    <a:bodyPr/>
                    <a:lstStyle/>
                    <a:p>
                      <a:pPr algn="ctr" fontAlgn="t"/>
                      <a:r>
                        <a:rPr lang="en-US" sz="1600" b="1" i="0" u="none" strike="noStrike">
                          <a:solidFill>
                            <a:srgbClr val="FFFFFF"/>
                          </a:solidFill>
                          <a:latin typeface="Calibri"/>
                        </a:rPr>
                        <a:t>Estimated Completion Date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extLst>
                  <a:ext uri="{0D108BD9-81ED-4DB2-BD59-A6C34878D82A}">
                    <a16:rowId xmlns:a16="http://schemas.microsoft.com/office/drawing/2014/main" val="10000"/>
                  </a:ext>
                </a:extLst>
              </a:tr>
              <a:tr h="203178">
                <a:tc>
                  <a:txBody>
                    <a:bodyPr/>
                    <a:lstStyle/>
                    <a:p>
                      <a:pPr algn="ctr" fontAlgn="t"/>
                      <a:r>
                        <a:rPr lang="en-US" sz="1600" b="0" i="0" u="none" strike="noStrike" dirty="0">
                          <a:solidFill>
                            <a:srgbClr val="000000"/>
                          </a:solidFill>
                          <a:latin typeface="Calibri"/>
                        </a:rPr>
                        <a:t>Initiation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latin typeface="Calibri"/>
                        </a:rPr>
                        <a:t>Business Needs Statement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3178">
                <a:tc>
                  <a:txBody>
                    <a:bodyPr/>
                    <a:lstStyle/>
                    <a:p>
                      <a:pPr algn="ctr" fontAlgn="t"/>
                      <a:r>
                        <a:rPr lang="en-US" sz="1600" b="0" i="0" u="none" strike="noStrike">
                          <a:solidFill>
                            <a:srgbClr val="000000"/>
                          </a:solidFill>
                          <a:latin typeface="Calibri"/>
                        </a:rPr>
                        <a:t>Concept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t"/>
                      <a:r>
                        <a:rPr lang="en-US" sz="1600" b="0" i="0" u="none" strike="noStrike" dirty="0">
                          <a:solidFill>
                            <a:srgbClr val="000000"/>
                          </a:solidFill>
                          <a:latin typeface="Calibri"/>
                        </a:rPr>
                        <a:t>Business Case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indent="0">
                        <a:buNone/>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2"/>
                  </a:ext>
                </a:extLst>
              </a:tr>
              <a:tr h="203178">
                <a:tc>
                  <a:txBody>
                    <a:bodyPr/>
                    <a:lstStyle/>
                    <a:p>
                      <a:pPr algn="ctr" fontAlgn="t"/>
                      <a:r>
                        <a:rPr lang="en-US" sz="1600" b="0" i="0" u="none" strike="noStrike" dirty="0">
                          <a:solidFill>
                            <a:srgbClr val="000000"/>
                          </a:solidFill>
                          <a:latin typeface="Calibri"/>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l" fontAlgn="t"/>
                      <a:r>
                        <a:rPr lang="en-US" sz="1600" b="0" i="0" u="none" strike="noStrike" dirty="0">
                          <a:solidFill>
                            <a:srgbClr val="000000"/>
                          </a:solidFill>
                          <a:latin typeface="Calibri"/>
                        </a:rPr>
                        <a:t>Business Process Models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indent="0">
                        <a:buNone/>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3"/>
                  </a:ext>
                </a:extLst>
              </a:tr>
              <a:tr h="203178">
                <a:tc>
                  <a:txBody>
                    <a:bodyPr/>
                    <a:lstStyle/>
                    <a:p>
                      <a:pPr algn="ctr" fontAlgn="t"/>
                      <a:r>
                        <a:rPr lang="en-US" sz="1600" b="0" i="0" u="none" strike="noStrike" dirty="0">
                          <a:solidFill>
                            <a:srgbClr val="000000"/>
                          </a:solidFill>
                          <a:latin typeface="Calibri"/>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l" fontAlgn="t"/>
                      <a:r>
                        <a:rPr lang="en-US" sz="1600" b="0" i="0" u="none" strike="noStrike" dirty="0">
                          <a:solidFill>
                            <a:srgbClr val="000000"/>
                          </a:solidFill>
                          <a:latin typeface="Calibri"/>
                        </a:rPr>
                        <a:t>Project Charter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indent="0">
                        <a:buNone/>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4"/>
                  </a:ext>
                </a:extLst>
              </a:tr>
              <a:tr h="203178">
                <a:tc>
                  <a:txBody>
                    <a:bodyPr/>
                    <a:lstStyle/>
                    <a:p>
                      <a:pPr algn="l" fontAlgn="t"/>
                      <a:r>
                        <a:rPr lang="en-US" sz="1600" b="0" i="0" u="none" strike="noStrike" dirty="0">
                          <a:solidFill>
                            <a:srgbClr val="000000"/>
                          </a:solidFill>
                          <a:latin typeface="Calibri"/>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l" fontAlgn="t"/>
                      <a:r>
                        <a:rPr lang="en-US" sz="1600" b="0" i="0" u="none" strike="noStrike" dirty="0">
                          <a:solidFill>
                            <a:srgbClr val="000000"/>
                          </a:solidFill>
                          <a:latin typeface="Calibri"/>
                        </a:rPr>
                        <a:t>Project Management Plan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indent="0">
                        <a:buNone/>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5"/>
                  </a:ext>
                </a:extLst>
              </a:tr>
              <a:tr h="203178">
                <a:tc>
                  <a:txBody>
                    <a:bodyPr/>
                    <a:lstStyle/>
                    <a:p>
                      <a:pPr algn="l" fontAlgn="t"/>
                      <a:r>
                        <a:rPr lang="en-US" sz="1600" b="0" i="0" u="none" strike="noStrike" dirty="0">
                          <a:solidFill>
                            <a:srgbClr val="000000"/>
                          </a:solidFill>
                          <a:latin typeface="Calibri"/>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l" fontAlgn="t"/>
                      <a:r>
                        <a:rPr lang="en-US" sz="1600" b="0" i="0" u="none" strike="noStrike" dirty="0">
                          <a:solidFill>
                            <a:srgbClr val="000000"/>
                          </a:solidFill>
                          <a:latin typeface="Calibri"/>
                        </a:rPr>
                        <a:t>Project Schedule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indent="0">
                        <a:buNone/>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6"/>
                  </a:ext>
                </a:extLst>
              </a:tr>
              <a:tr h="213078">
                <a:tc>
                  <a:txBody>
                    <a:bodyPr/>
                    <a:lstStyle/>
                    <a:p>
                      <a:pPr algn="l" fontAlgn="t"/>
                      <a:r>
                        <a:rPr lang="en-US" sz="1600" b="0" i="0" u="none" strike="noStrike" dirty="0">
                          <a:solidFill>
                            <a:srgbClr val="000000"/>
                          </a:solidFill>
                          <a:latin typeface="Calibri"/>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l" fontAlgn="t"/>
                      <a:r>
                        <a:rPr lang="en-US" sz="1600" b="0" i="0" u="none" strike="noStrike" dirty="0">
                          <a:solidFill>
                            <a:srgbClr val="000000"/>
                          </a:solidFill>
                          <a:latin typeface="Calibri"/>
                        </a:rPr>
                        <a:t>Work Breakdown Structure (WBS)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indent="0">
                        <a:buNone/>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7"/>
                  </a:ext>
                </a:extLst>
              </a:tr>
              <a:tr h="236168">
                <a:tc>
                  <a:txBody>
                    <a:bodyPr/>
                    <a:lstStyle/>
                    <a:p>
                      <a:pPr algn="l" fontAlgn="t"/>
                      <a:r>
                        <a:rPr lang="en-US" sz="1600" b="0" i="0" u="none" strike="noStrike" dirty="0">
                          <a:solidFill>
                            <a:srgbClr val="000000"/>
                          </a:solidFill>
                          <a:latin typeface="Calibri"/>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600" b="0" i="0" u="none" strike="noStrike" dirty="0">
                          <a:solidFill>
                            <a:srgbClr val="000000"/>
                          </a:solidFill>
                          <a:latin typeface="Calibri"/>
                        </a:rPr>
                        <a:t>Initial Security Planning Documentation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indent="0">
                        <a:buNone/>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8"/>
                  </a:ext>
                </a:extLst>
              </a:tr>
              <a:tr h="203178">
                <a:tc>
                  <a:txBody>
                    <a:bodyPr/>
                    <a:lstStyle/>
                    <a:p>
                      <a:pPr algn="ctr" fontAlgn="t"/>
                      <a:r>
                        <a:rPr lang="en-US" sz="1600" b="0" i="0" u="none" strike="noStrike" dirty="0">
                          <a:solidFill>
                            <a:srgbClr val="000000"/>
                          </a:solidFill>
                          <a:latin typeface="Calibri"/>
                        </a:rPr>
                        <a:t>Planning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t"/>
                      <a:r>
                        <a:rPr lang="en-US" sz="1600" b="0" i="0" u="none" strike="noStrike" dirty="0">
                          <a:solidFill>
                            <a:srgbClr val="000000"/>
                          </a:solidFill>
                          <a:latin typeface="Calibri"/>
                        </a:rPr>
                        <a:t>Privacy Impact Assessment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indent="0">
                        <a:buNone/>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3178">
                <a:tc>
                  <a:txBody>
                    <a:bodyPr/>
                    <a:lstStyle/>
                    <a:p>
                      <a:pPr algn="ctr" fontAlgn="t"/>
                      <a:endParaRPr lang="en-US" sz="1600" b="0" i="0" u="none" strike="noStrike" dirty="0">
                        <a:solidFill>
                          <a:srgbClr val="000000"/>
                        </a:solidFill>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latin typeface="Calibri"/>
                        </a:rPr>
                        <a:t>E-Authenticatio</a:t>
                      </a:r>
                      <a:r>
                        <a:rPr lang="en-US" sz="1600" b="0" i="0" u="none" strike="noStrike" baseline="0" dirty="0">
                          <a:solidFill>
                            <a:srgbClr val="000000"/>
                          </a:solidFill>
                          <a:latin typeface="Calibri"/>
                        </a:rPr>
                        <a:t>n Threshold Analysis</a:t>
                      </a:r>
                      <a:endParaRPr lang="en-US" sz="1600" b="0" i="0" u="none" strike="noStrike" dirty="0">
                        <a:solidFill>
                          <a:srgbClr val="000000"/>
                        </a:solidFill>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buNone/>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2875">
                <a:tc>
                  <a:txBody>
                    <a:bodyPr/>
                    <a:lstStyle/>
                    <a:p>
                      <a:pPr algn="ctr" fontAlgn="t"/>
                      <a:r>
                        <a:rPr lang="en-US" sz="1600" b="0" i="0" u="none" strike="noStrike">
                          <a:solidFill>
                            <a:srgbClr val="000000"/>
                          </a:solidFill>
                          <a:latin typeface="Calibri"/>
                        </a:rPr>
                        <a:t>Requirement Analysis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600" b="0" i="0" u="none" strike="noStrike" dirty="0">
                          <a:solidFill>
                            <a:srgbClr val="000000"/>
                          </a:solidFill>
                          <a:latin typeface="Calibri"/>
                        </a:rPr>
                        <a:t>Requirements Document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600" i="1" dirty="0"/>
                        <a:t>&lt;date&gt;</a:t>
                      </a:r>
                    </a:p>
                    <a:p>
                      <a:pPr algn="l" fontAlgn="b"/>
                      <a:endParaRPr lang="en-US" sz="1600" b="0" i="0" u="none" strike="noStrike" dirty="0">
                        <a:solidFill>
                          <a:srgbClr val="000000"/>
                        </a:solidFill>
                        <a:latin typeface="Aria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11"/>
                  </a:ext>
                </a:extLst>
              </a:tr>
              <a:tr h="203178">
                <a:tc rowSpan="5">
                  <a:txBody>
                    <a:bodyPr/>
                    <a:lstStyle/>
                    <a:p>
                      <a:pPr algn="ctr" fontAlgn="t"/>
                      <a:r>
                        <a:rPr lang="en-US" sz="1600" b="0" i="0" u="none" strike="noStrike">
                          <a:solidFill>
                            <a:srgbClr val="000000"/>
                          </a:solidFill>
                          <a:latin typeface="Calibri"/>
                        </a:rPr>
                        <a:t>Design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latin typeface="Calibri"/>
                        </a:rPr>
                        <a:t>Design Document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3178">
                <a:tc vMerge="1">
                  <a:txBody>
                    <a:bodyPr/>
                    <a:lstStyle/>
                    <a:p>
                      <a:endParaRPr lang="en-US"/>
                    </a:p>
                  </a:txBody>
                  <a:tcPr/>
                </a:tc>
                <a:tc>
                  <a:txBody>
                    <a:bodyPr/>
                    <a:lstStyle/>
                    <a:p>
                      <a:pPr algn="l" fontAlgn="t"/>
                      <a:r>
                        <a:rPr lang="en-US" sz="1600" b="0" i="0" u="none" strike="noStrike">
                          <a:solidFill>
                            <a:srgbClr val="000000"/>
                          </a:solidFill>
                          <a:latin typeface="Calibri"/>
                        </a:rPr>
                        <a:t>Computer Match Agreement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3178">
                <a:tc vMerge="1">
                  <a:txBody>
                    <a:bodyPr/>
                    <a:lstStyle/>
                    <a:p>
                      <a:endParaRPr lang="en-US"/>
                    </a:p>
                  </a:txBody>
                  <a:tcPr/>
                </a:tc>
                <a:tc>
                  <a:txBody>
                    <a:bodyPr/>
                    <a:lstStyle/>
                    <a:p>
                      <a:pPr algn="l" fontAlgn="t"/>
                      <a:r>
                        <a:rPr lang="en-US" sz="1600" b="0" i="0" u="none" strike="noStrike" dirty="0">
                          <a:solidFill>
                            <a:srgbClr val="000000"/>
                          </a:solidFill>
                          <a:latin typeface="Calibri"/>
                        </a:rPr>
                        <a:t>Test Plan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5229">
                <a:tc vMerge="1">
                  <a:txBody>
                    <a:bodyPr/>
                    <a:lstStyle/>
                    <a:p>
                      <a:endParaRPr lang="en-US"/>
                    </a:p>
                  </a:txBody>
                  <a:tcPr/>
                </a:tc>
                <a:tc>
                  <a:txBody>
                    <a:bodyPr/>
                    <a:lstStyle/>
                    <a:p>
                      <a:pPr algn="l" fontAlgn="t"/>
                      <a:r>
                        <a:rPr lang="en-US" sz="1600" b="0" i="0" u="none" strike="noStrike" dirty="0">
                          <a:solidFill>
                            <a:srgbClr val="000000"/>
                          </a:solidFill>
                          <a:latin typeface="Calibri"/>
                        </a:rPr>
                        <a:t>Contingency/Disaster Recovery Plan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3178">
                <a:tc vMerge="1">
                  <a:txBody>
                    <a:bodyPr/>
                    <a:lstStyle/>
                    <a:p>
                      <a:endParaRPr lang="en-US"/>
                    </a:p>
                  </a:txBody>
                  <a:tcPr/>
                </a:tc>
                <a:tc>
                  <a:txBody>
                    <a:bodyPr/>
                    <a:lstStyle/>
                    <a:p>
                      <a:pPr algn="l" fontAlgn="t"/>
                      <a:r>
                        <a:rPr lang="en-US" sz="1600" b="0" i="0" u="none" strike="noStrike" dirty="0">
                          <a:solidFill>
                            <a:srgbClr val="000000"/>
                          </a:solidFill>
                          <a:latin typeface="Calibri"/>
                        </a:rPr>
                        <a:t>System of Record Notice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600" i="1" dirty="0"/>
                        <a:t>&lt;date&gt;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71255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7AF874F-20E0-4A50-99C7-494791141326}" type="slidenum">
              <a:rPr lang="en-US" smtClean="0"/>
              <a:pPr>
                <a:defRPr/>
              </a:pPr>
              <a:t>16</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05229810"/>
              </p:ext>
            </p:extLst>
          </p:nvPr>
        </p:nvGraphicFramePr>
        <p:xfrm>
          <a:off x="233723" y="0"/>
          <a:ext cx="8438322" cy="5402269"/>
        </p:xfrm>
        <a:graphic>
          <a:graphicData uri="http://schemas.openxmlformats.org/drawingml/2006/table">
            <a:tbl>
              <a:tblPr/>
              <a:tblGrid>
                <a:gridCol w="1817187">
                  <a:extLst>
                    <a:ext uri="{9D8B030D-6E8A-4147-A177-3AD203B41FA5}">
                      <a16:colId xmlns:a16="http://schemas.microsoft.com/office/drawing/2014/main" val="20000"/>
                    </a:ext>
                  </a:extLst>
                </a:gridCol>
                <a:gridCol w="4254167">
                  <a:extLst>
                    <a:ext uri="{9D8B030D-6E8A-4147-A177-3AD203B41FA5}">
                      <a16:colId xmlns:a16="http://schemas.microsoft.com/office/drawing/2014/main" val="20001"/>
                    </a:ext>
                  </a:extLst>
                </a:gridCol>
                <a:gridCol w="2366968">
                  <a:extLst>
                    <a:ext uri="{9D8B030D-6E8A-4147-A177-3AD203B41FA5}">
                      <a16:colId xmlns:a16="http://schemas.microsoft.com/office/drawing/2014/main" val="20002"/>
                    </a:ext>
                  </a:extLst>
                </a:gridCol>
              </a:tblGrid>
              <a:tr h="525469">
                <a:tc>
                  <a:txBody>
                    <a:bodyPr/>
                    <a:lstStyle/>
                    <a:p>
                      <a:pPr algn="ctr" fontAlgn="t"/>
                      <a:r>
                        <a:rPr lang="en-US" sz="1400" b="1" i="0" u="none" strike="noStrike" dirty="0">
                          <a:solidFill>
                            <a:srgbClr val="FFFFFF"/>
                          </a:solidFill>
                          <a:latin typeface="Calibri"/>
                        </a:rPr>
                        <a:t>Phase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c>
                  <a:txBody>
                    <a:bodyPr/>
                    <a:lstStyle/>
                    <a:p>
                      <a:pPr algn="ctr" fontAlgn="t"/>
                      <a:r>
                        <a:rPr lang="en-US" sz="1400" b="1" i="0" u="none" strike="noStrike" dirty="0">
                          <a:solidFill>
                            <a:srgbClr val="FFFFFF"/>
                          </a:solidFill>
                          <a:latin typeface="Calibri"/>
                        </a:rPr>
                        <a:t>Deliverable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6228"/>
                    </a:solidFill>
                  </a:tcPr>
                </a:tc>
                <a:tc>
                  <a:txBody>
                    <a:bodyPr/>
                    <a:lstStyle/>
                    <a:p>
                      <a:pPr algn="ctr" fontAlgn="t"/>
                      <a:r>
                        <a:rPr lang="en-US" sz="1400" b="1" i="0" u="none" strike="noStrike">
                          <a:solidFill>
                            <a:srgbClr val="FFFFFF"/>
                          </a:solidFill>
                          <a:latin typeface="Calibri"/>
                        </a:rPr>
                        <a:t>Estimated Completion Date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extLst>
                  <a:ext uri="{0D108BD9-81ED-4DB2-BD59-A6C34878D82A}">
                    <a16:rowId xmlns:a16="http://schemas.microsoft.com/office/drawing/2014/main" val="10000"/>
                  </a:ext>
                </a:extLst>
              </a:tr>
              <a:tr h="304219">
                <a:tc rowSpan="9">
                  <a:txBody>
                    <a:bodyPr/>
                    <a:lstStyle/>
                    <a:p>
                      <a:pPr algn="ctr" fontAlgn="t"/>
                      <a:r>
                        <a:rPr lang="en-US" sz="1400" b="0" i="0" u="none" strike="noStrike" dirty="0">
                          <a:solidFill>
                            <a:srgbClr val="000000"/>
                          </a:solidFill>
                          <a:latin typeface="Calibri"/>
                        </a:rPr>
                        <a:t>Development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400" b="0" i="0" u="none" strike="noStrike" dirty="0">
                          <a:solidFill>
                            <a:srgbClr val="000000"/>
                          </a:solidFill>
                          <a:latin typeface="Calibri"/>
                        </a:rPr>
                        <a:t>O&amp;M Manual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indent="0">
                        <a:buNone/>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304219">
                <a:tc vMerge="1">
                  <a:txBody>
                    <a:bodyPr/>
                    <a:lstStyle/>
                    <a:p>
                      <a:endParaRPr lang="en-US"/>
                    </a:p>
                  </a:txBody>
                  <a:tcPr/>
                </a:tc>
                <a:tc>
                  <a:txBody>
                    <a:bodyPr/>
                    <a:lstStyle/>
                    <a:p>
                      <a:pPr algn="l" fontAlgn="t"/>
                      <a:r>
                        <a:rPr lang="en-US" sz="1400" b="0" i="0" u="none" strike="noStrike" dirty="0">
                          <a:solidFill>
                            <a:srgbClr val="000000"/>
                          </a:solidFill>
                          <a:latin typeface="Calibri"/>
                        </a:rPr>
                        <a:t>Systems Security Plan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2"/>
                  </a:ext>
                </a:extLst>
              </a:tr>
              <a:tr h="304219">
                <a:tc vMerge="1">
                  <a:txBody>
                    <a:bodyPr/>
                    <a:lstStyle/>
                    <a:p>
                      <a:endParaRPr lang="en-US"/>
                    </a:p>
                  </a:txBody>
                  <a:tcPr/>
                </a:tc>
                <a:tc>
                  <a:txBody>
                    <a:bodyPr/>
                    <a:lstStyle/>
                    <a:p>
                      <a:pPr algn="l" fontAlgn="t"/>
                      <a:r>
                        <a:rPr lang="en-US" sz="1400" b="0" i="0" u="none" strike="noStrike" dirty="0">
                          <a:solidFill>
                            <a:srgbClr val="000000"/>
                          </a:solidFill>
                          <a:latin typeface="Calibri"/>
                        </a:rPr>
                        <a:t>Security Risk Assessment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3"/>
                  </a:ext>
                </a:extLst>
              </a:tr>
              <a:tr h="304219">
                <a:tc vMerge="1">
                  <a:txBody>
                    <a:bodyPr/>
                    <a:lstStyle/>
                    <a:p>
                      <a:endParaRPr lang="en-US"/>
                    </a:p>
                  </a:txBody>
                  <a:tcPr/>
                </a:tc>
                <a:tc>
                  <a:txBody>
                    <a:bodyPr/>
                    <a:lstStyle/>
                    <a:p>
                      <a:pPr algn="l" fontAlgn="t"/>
                      <a:r>
                        <a:rPr lang="en-US" sz="1400" b="0" i="0" u="none" strike="noStrike" dirty="0">
                          <a:solidFill>
                            <a:srgbClr val="000000"/>
                          </a:solidFill>
                          <a:latin typeface="Calibri"/>
                        </a:rPr>
                        <a:t>Training Plan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indent="0">
                        <a:buNone/>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4"/>
                  </a:ext>
                </a:extLst>
              </a:tr>
              <a:tr h="304219">
                <a:tc vMerge="1">
                  <a:txBody>
                    <a:bodyPr/>
                    <a:lstStyle/>
                    <a:p>
                      <a:endParaRPr lang="en-US"/>
                    </a:p>
                  </a:txBody>
                  <a:tcPr/>
                </a:tc>
                <a:tc>
                  <a:txBody>
                    <a:bodyPr/>
                    <a:lstStyle/>
                    <a:p>
                      <a:pPr algn="l" fontAlgn="t"/>
                      <a:r>
                        <a:rPr lang="en-US" sz="1400" b="0" i="0" u="none" strike="noStrike" dirty="0">
                          <a:solidFill>
                            <a:srgbClr val="000000"/>
                          </a:solidFill>
                          <a:latin typeface="Calibri"/>
                        </a:rPr>
                        <a:t>Training Manuals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5"/>
                  </a:ext>
                </a:extLst>
              </a:tr>
              <a:tr h="304219">
                <a:tc vMerge="1">
                  <a:txBody>
                    <a:bodyPr/>
                    <a:lstStyle/>
                    <a:p>
                      <a:endParaRPr lang="en-US"/>
                    </a:p>
                  </a:txBody>
                  <a:tcPr/>
                </a:tc>
                <a:tc>
                  <a:txBody>
                    <a:bodyPr/>
                    <a:lstStyle/>
                    <a:p>
                      <a:pPr algn="l" fontAlgn="t"/>
                      <a:r>
                        <a:rPr lang="en-US" sz="1400" b="0" i="0" u="none" strike="noStrike" dirty="0">
                          <a:solidFill>
                            <a:srgbClr val="000000"/>
                          </a:solidFill>
                          <a:latin typeface="Calibri"/>
                        </a:rPr>
                        <a:t>User Manual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indent="0">
                        <a:buNone/>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6"/>
                  </a:ext>
                </a:extLst>
              </a:tr>
              <a:tr h="304219">
                <a:tc vMerge="1">
                  <a:txBody>
                    <a:bodyPr/>
                    <a:lstStyle/>
                    <a:p>
                      <a:endParaRPr lang="en-US"/>
                    </a:p>
                  </a:txBody>
                  <a:tcPr/>
                </a:tc>
                <a:tc>
                  <a:txBody>
                    <a:bodyPr/>
                    <a:lstStyle/>
                    <a:p>
                      <a:pPr algn="l" fontAlgn="t"/>
                      <a:r>
                        <a:rPr lang="en-US" sz="1400" b="0" i="0" u="none" strike="noStrike" dirty="0">
                          <a:solidFill>
                            <a:srgbClr val="000000"/>
                          </a:solidFill>
                          <a:latin typeface="Calibri"/>
                        </a:rPr>
                        <a:t>Business Product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7"/>
                  </a:ext>
                </a:extLst>
              </a:tr>
              <a:tr h="304219">
                <a:tc vMerge="1">
                  <a:txBody>
                    <a:bodyPr/>
                    <a:lstStyle/>
                    <a:p>
                      <a:endParaRPr lang="en-US"/>
                    </a:p>
                  </a:txBody>
                  <a:tcPr/>
                </a:tc>
                <a:tc>
                  <a:txBody>
                    <a:bodyPr/>
                    <a:lstStyle/>
                    <a:p>
                      <a:pPr algn="l" fontAlgn="t"/>
                      <a:r>
                        <a:rPr lang="en-US" sz="1400" b="0" i="0" u="none" strike="noStrike" dirty="0">
                          <a:solidFill>
                            <a:srgbClr val="000000"/>
                          </a:solidFill>
                          <a:latin typeface="Calibri"/>
                        </a:rPr>
                        <a:t>Validation Readiness Review</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8"/>
                  </a:ext>
                </a:extLst>
              </a:tr>
              <a:tr h="288617">
                <a:tc vMerge="1">
                  <a:txBody>
                    <a:bodyPr/>
                    <a:lstStyle/>
                    <a:p>
                      <a:endParaRPr lang="en-US"/>
                    </a:p>
                  </a:txBody>
                  <a:tcPr/>
                </a:tc>
                <a:tc>
                  <a:txBody>
                    <a:bodyPr/>
                    <a:lstStyle/>
                    <a:p>
                      <a:pPr algn="l" fontAlgn="t"/>
                      <a:r>
                        <a:rPr lang="en-US" sz="1400" b="0" i="0" u="none" strike="noStrike" dirty="0">
                          <a:solidFill>
                            <a:srgbClr val="000000"/>
                          </a:solidFill>
                          <a:latin typeface="Calibri"/>
                        </a:rPr>
                        <a:t>Independent Validation &amp; Verification Assessment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9"/>
                  </a:ext>
                </a:extLst>
              </a:tr>
              <a:tr h="304219">
                <a:tc rowSpan="2">
                  <a:txBody>
                    <a:bodyPr/>
                    <a:lstStyle/>
                    <a:p>
                      <a:pPr algn="ctr" fontAlgn="t"/>
                      <a:r>
                        <a:rPr lang="en-US" sz="1400" b="0" i="0" u="none" strike="noStrike">
                          <a:solidFill>
                            <a:srgbClr val="000000"/>
                          </a:solidFill>
                          <a:latin typeface="Calibri"/>
                        </a:rPr>
                        <a:t>Test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latin typeface="Calibri"/>
                        </a:rPr>
                        <a:t>Implementation Plan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buNone/>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04219">
                <a:tc vMerge="1">
                  <a:txBody>
                    <a:bodyPr/>
                    <a:lstStyle/>
                    <a:p>
                      <a:endParaRPr lang="en-US"/>
                    </a:p>
                  </a:txBody>
                  <a:tcPr/>
                </a:tc>
                <a:tc>
                  <a:txBody>
                    <a:bodyPr/>
                    <a:lstStyle/>
                    <a:p>
                      <a:pPr algn="l" fontAlgn="t"/>
                      <a:r>
                        <a:rPr lang="en-US" sz="1400" b="0" i="0" u="none" strike="noStrike">
                          <a:solidFill>
                            <a:srgbClr val="000000"/>
                          </a:solidFill>
                          <a:latin typeface="Calibri"/>
                        </a:rPr>
                        <a:t>Test Reports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04219">
                <a:tc rowSpan="5">
                  <a:txBody>
                    <a:bodyPr/>
                    <a:lstStyle/>
                    <a:p>
                      <a:pPr algn="ctr" fontAlgn="t"/>
                      <a:r>
                        <a:rPr lang="en-US" sz="1400" b="0" i="0" u="none" strike="noStrike">
                          <a:solidFill>
                            <a:srgbClr val="000000"/>
                          </a:solidFill>
                          <a:latin typeface="Calibri"/>
                        </a:rPr>
                        <a:t>Implementation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400" b="0" i="0" u="none" strike="noStrike" dirty="0">
                          <a:solidFill>
                            <a:srgbClr val="000000"/>
                          </a:solidFill>
                          <a:latin typeface="Calibri"/>
                        </a:rPr>
                        <a:t>Authority to Operate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12"/>
                  </a:ext>
                </a:extLst>
              </a:tr>
              <a:tr h="304219">
                <a:tc vMerge="1">
                  <a:txBody>
                    <a:bodyPr/>
                    <a:lstStyle/>
                    <a:p>
                      <a:endParaRPr lang="en-US"/>
                    </a:p>
                  </a:txBody>
                  <a:tcPr/>
                </a:tc>
                <a:tc>
                  <a:txBody>
                    <a:bodyPr/>
                    <a:lstStyle/>
                    <a:p>
                      <a:pPr algn="l" fontAlgn="t"/>
                      <a:r>
                        <a:rPr lang="en-US" sz="1400" b="0" i="0" u="none" strike="noStrike" dirty="0">
                          <a:solidFill>
                            <a:srgbClr val="000000"/>
                          </a:solidFill>
                          <a:latin typeface="Calibri"/>
                        </a:rPr>
                        <a:t>SLA/MOUs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13"/>
                  </a:ext>
                </a:extLst>
              </a:tr>
              <a:tr h="304219">
                <a:tc vMerge="1">
                  <a:txBody>
                    <a:bodyPr/>
                    <a:lstStyle/>
                    <a:p>
                      <a:endParaRPr lang="en-US"/>
                    </a:p>
                  </a:txBody>
                  <a:tcPr/>
                </a:tc>
                <a:tc>
                  <a:txBody>
                    <a:bodyPr/>
                    <a:lstStyle/>
                    <a:p>
                      <a:pPr algn="l" fontAlgn="t"/>
                      <a:r>
                        <a:rPr lang="en-US" sz="1400" b="0" i="0" u="none" strike="noStrike" dirty="0">
                          <a:solidFill>
                            <a:srgbClr val="000000"/>
                          </a:solidFill>
                          <a:latin typeface="Calibri"/>
                        </a:rPr>
                        <a:t>Project Completion Report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14"/>
                  </a:ext>
                </a:extLst>
              </a:tr>
              <a:tr h="304219">
                <a:tc vMerge="1">
                  <a:txBody>
                    <a:bodyPr/>
                    <a:lstStyle/>
                    <a:p>
                      <a:endParaRPr lang="en-US"/>
                    </a:p>
                  </a:txBody>
                  <a:tcPr/>
                </a:tc>
                <a:tc>
                  <a:txBody>
                    <a:bodyPr/>
                    <a:lstStyle/>
                    <a:p>
                      <a:pPr algn="l" fontAlgn="t"/>
                      <a:r>
                        <a:rPr lang="en-US" sz="1400" b="0" i="0" u="none" strike="noStrike">
                          <a:solidFill>
                            <a:srgbClr val="000000"/>
                          </a:solidFill>
                          <a:latin typeface="Calibri"/>
                        </a:rPr>
                        <a:t>System Certification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15"/>
                  </a:ext>
                </a:extLst>
              </a:tr>
              <a:tr h="304219">
                <a:tc vMerge="1">
                  <a:txBody>
                    <a:bodyPr/>
                    <a:lstStyle/>
                    <a:p>
                      <a:endParaRPr lang="en-US"/>
                    </a:p>
                  </a:txBody>
                  <a:tcPr/>
                </a:tc>
                <a:tc>
                  <a:txBody>
                    <a:bodyPr/>
                    <a:lstStyle/>
                    <a:p>
                      <a:pPr algn="l" fontAlgn="t"/>
                      <a:r>
                        <a:rPr lang="en-US" sz="1400" b="0" i="0" u="none" strike="noStrike">
                          <a:solidFill>
                            <a:srgbClr val="000000"/>
                          </a:solidFill>
                          <a:latin typeface="Calibri"/>
                        </a:rPr>
                        <a:t>System Accreditation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lvl="0" indent="0" algn="l" defTabSz="914230" rtl="0" eaLnBrk="1" fontAlgn="b" latinLnBrk="0" hangingPunct="1">
                        <a:lnSpc>
                          <a:spcPct val="100000"/>
                        </a:lnSpc>
                        <a:spcBef>
                          <a:spcPts val="0"/>
                        </a:spcBef>
                        <a:spcAft>
                          <a:spcPts val="0"/>
                        </a:spcAft>
                        <a:buClrTx/>
                        <a:buSzTx/>
                        <a:buFontTx/>
                        <a:buNone/>
                        <a:tabLst/>
                        <a:defRPr/>
                      </a:pPr>
                      <a:r>
                        <a:rPr lang="en-US" sz="1400" i="1" dirty="0"/>
                        <a:t>&lt;date&gt;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46514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rPr>
              <a:t>DESIGN OVERVIEW</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87AF874F-20E0-4A50-99C7-494791141326}" type="slidenum">
              <a:rPr lang="en-US" smtClean="0"/>
              <a:pPr>
                <a:defRPr/>
              </a:pPr>
              <a:t>17</a:t>
            </a:fld>
            <a:endParaRPr lang="en-US" dirty="0"/>
          </a:p>
        </p:txBody>
      </p:sp>
      <p:pic>
        <p:nvPicPr>
          <p:cNvPr id="12" name="Picture 11">
            <a:extLst>
              <a:ext uri="{FF2B5EF4-FFF2-40B4-BE49-F238E27FC236}">
                <a16:creationId xmlns:a16="http://schemas.microsoft.com/office/drawing/2014/main" id="{96BA684F-B679-5D4D-B0DA-EFAAE2968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1877" y="1289201"/>
            <a:ext cx="8275899" cy="3592339"/>
          </a:xfrm>
          <a:prstGeom prst="rect">
            <a:avLst/>
          </a:prstGeom>
          <a:solidFill>
            <a:srgbClr val="FF0000"/>
          </a:solidFill>
        </p:spPr>
      </p:pic>
    </p:spTree>
    <p:extLst>
      <p:ext uri="{BB962C8B-B14F-4D97-AF65-F5344CB8AC3E}">
        <p14:creationId xmlns:p14="http://schemas.microsoft.com/office/powerpoint/2010/main" val="1171741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ENTERPRISE RESOURCE REQUIREMENTS</a:t>
            </a:r>
          </a:p>
        </p:txBody>
      </p:sp>
      <p:sp>
        <p:nvSpPr>
          <p:cNvPr id="4" name="Slide Number Placeholder 3"/>
          <p:cNvSpPr>
            <a:spLocks noGrp="1"/>
          </p:cNvSpPr>
          <p:nvPr>
            <p:ph type="sldNum" sz="quarter" idx="12"/>
          </p:nvPr>
        </p:nvSpPr>
        <p:spPr/>
        <p:txBody>
          <a:bodyPr/>
          <a:lstStyle/>
          <a:p>
            <a:pPr>
              <a:defRPr/>
            </a:pPr>
            <a:fld id="{87AF874F-20E0-4A50-99C7-494791141326}" type="slidenum">
              <a:rPr lang="en-US" smtClean="0"/>
              <a:pPr>
                <a:defRPr/>
              </a:pPr>
              <a:t>18</a:t>
            </a:fld>
            <a:endParaRPr lang="en-US" dirty="0"/>
          </a:p>
        </p:txBody>
      </p:sp>
      <p:sp>
        <p:nvSpPr>
          <p:cNvPr id="5" name="Rectangle 4"/>
          <p:cNvSpPr/>
          <p:nvPr/>
        </p:nvSpPr>
        <p:spPr>
          <a:xfrm>
            <a:off x="888815" y="1163208"/>
            <a:ext cx="7514405" cy="4739759"/>
          </a:xfrm>
          <a:prstGeom prst="rect">
            <a:avLst/>
          </a:prstGeom>
        </p:spPr>
        <p:txBody>
          <a:bodyPr wrap="square">
            <a:spAutoFit/>
          </a:bodyPr>
          <a:lstStyle/>
          <a:p>
            <a:r>
              <a:rPr lang="en-US" sz="1800" b="1" u="sng" dirty="0">
                <a:latin typeface="Arial" panose="020B0604020202020204" pitchFamily="34" charset="0"/>
                <a:cs typeface="Arial" panose="020B0604020202020204" pitchFamily="34" charset="0"/>
              </a:rPr>
              <a:t>Local machine</a:t>
            </a:r>
          </a:p>
          <a:p>
            <a:r>
              <a:rPr lang="en-US" sz="1400" b="1" dirty="0">
                <a:latin typeface="Arial" panose="020B0604020202020204" pitchFamily="34" charset="0"/>
                <a:cs typeface="Arial" panose="020B0604020202020204" pitchFamily="34" charset="0"/>
              </a:rPr>
              <a:t>Dev</a:t>
            </a:r>
            <a:r>
              <a:rPr lang="en-US" sz="1400" dirty="0">
                <a:latin typeface="Arial" panose="020B0604020202020204" pitchFamily="34" charset="0"/>
                <a:cs typeface="Arial" panose="020B0604020202020204" pitchFamily="34" charset="0"/>
              </a:rPr>
              <a:t>:  </a:t>
            </a:r>
          </a:p>
          <a:p>
            <a:endParaRPr lang="en-US" sz="1400" dirty="0">
              <a:latin typeface="Arial" panose="020B0604020202020204" pitchFamily="34" charset="0"/>
              <a:cs typeface="Arial" panose="020B0604020202020204" pitchFamily="34" charset="0"/>
            </a:endParaRPr>
          </a:p>
          <a:p>
            <a:r>
              <a:rPr lang="en-US" sz="1800" b="1" u="sng" dirty="0">
                <a:latin typeface="Arial" panose="020B0604020202020204" pitchFamily="34" charset="0"/>
                <a:cs typeface="Arial" panose="020B0604020202020204" pitchFamily="34" charset="0"/>
              </a:rPr>
              <a:t>Monarch</a:t>
            </a:r>
          </a:p>
          <a:p>
            <a:r>
              <a:rPr lang="en-US" sz="1400" b="1" dirty="0">
                <a:latin typeface="Arial" panose="020B0604020202020204" pitchFamily="34" charset="0"/>
                <a:cs typeface="Arial" panose="020B0604020202020204" pitchFamily="34" charset="0"/>
              </a:rPr>
              <a:t>Cloud QA</a:t>
            </a:r>
            <a:r>
              <a:rPr lang="en-US" sz="1400" dirty="0">
                <a:latin typeface="Arial" panose="020B0604020202020204" pitchFamily="34" charset="0"/>
                <a:cs typeface="Arial" panose="020B0604020202020204" pitchFamily="34" charset="0"/>
              </a:rPr>
              <a:t>:</a:t>
            </a: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Application: 1+ Docker containers running on QA ECS Cluster</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Application Load Balancer</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Internal &amp; External Route 53 Records</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S3 Bucket (stores application deployment configuration)</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t>
            </a:r>
            <a:r>
              <a:rPr lang="en-US" sz="1400" dirty="0" err="1">
                <a:latin typeface="Arial" panose="020B0604020202020204" pitchFamily="34" charset="0"/>
                <a:cs typeface="Arial" panose="020B0604020202020204" pitchFamily="34" charset="0"/>
              </a:rPr>
              <a:t>DynamoDB</a:t>
            </a:r>
            <a:r>
              <a:rPr lang="en-US" sz="1400" dirty="0">
                <a:latin typeface="Arial" panose="020B0604020202020204" pitchFamily="34" charset="0"/>
                <a:cs typeface="Arial" panose="020B0604020202020204" pitchFamily="34" charset="0"/>
              </a:rPr>
              <a:t> table (supports application deployments)</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t>
            </a:r>
            <a:r>
              <a:rPr lang="en-US" sz="1400" dirty="0" err="1">
                <a:latin typeface="Arial" panose="020B0604020202020204" pitchFamily="34" charset="0"/>
                <a:cs typeface="Arial" panose="020B0604020202020204" pitchFamily="34" charset="0"/>
              </a:rPr>
              <a:t>Logentries</a:t>
            </a:r>
            <a:r>
              <a:rPr lang="en-US" sz="1400" dirty="0">
                <a:latin typeface="Arial" panose="020B0604020202020204" pitchFamily="34" charset="0"/>
                <a:cs typeface="Arial" panose="020B0604020202020204" pitchFamily="34" charset="0"/>
              </a:rPr>
              <a:t> QA </a:t>
            </a:r>
            <a:r>
              <a:rPr lang="en-US" sz="1400" dirty="0" err="1">
                <a:latin typeface="Arial" panose="020B0604020202020204" pitchFamily="34" charset="0"/>
                <a:cs typeface="Arial" panose="020B0604020202020204" pitchFamily="34" charset="0"/>
              </a:rPr>
              <a:t>LogSet</a:t>
            </a:r>
            <a:endParaRPr lang="en-US" sz="16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b="1" dirty="0">
                <a:latin typeface="Arial" panose="020B0604020202020204" pitchFamily="34" charset="0"/>
                <a:cs typeface="Arial" panose="020B0604020202020204" pitchFamily="34" charset="0"/>
              </a:rPr>
              <a:t>Cloud Prod:</a:t>
            </a:r>
            <a:endParaRPr lang="en-US" sz="14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Application: 1+ Docker containers running on Prod ECS Cluster</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Application Load Balancer</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Internal &amp; External Route 53 Records</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S3 Bucket (stores application deployment configuration)</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t>
            </a:r>
            <a:r>
              <a:rPr lang="en-US" sz="1400" dirty="0" err="1">
                <a:latin typeface="Arial" panose="020B0604020202020204" pitchFamily="34" charset="0"/>
                <a:cs typeface="Arial" panose="020B0604020202020204" pitchFamily="34" charset="0"/>
              </a:rPr>
              <a:t>DynamoDB</a:t>
            </a:r>
            <a:r>
              <a:rPr lang="en-US" sz="1400" dirty="0">
                <a:latin typeface="Arial" panose="020B0604020202020204" pitchFamily="34" charset="0"/>
                <a:cs typeface="Arial" panose="020B0604020202020204" pitchFamily="34" charset="0"/>
              </a:rPr>
              <a:t> table (supports application deployments)</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t>
            </a:r>
            <a:r>
              <a:rPr lang="en-US" sz="1400" dirty="0" err="1">
                <a:latin typeface="Arial" panose="020B0604020202020204" pitchFamily="34" charset="0"/>
                <a:cs typeface="Arial" panose="020B0604020202020204" pitchFamily="34" charset="0"/>
              </a:rPr>
              <a:t>Logentries</a:t>
            </a:r>
            <a:r>
              <a:rPr lang="en-US" sz="1400" dirty="0">
                <a:latin typeface="Arial" panose="020B0604020202020204" pitchFamily="34" charset="0"/>
                <a:cs typeface="Arial" panose="020B0604020202020204" pitchFamily="34" charset="0"/>
              </a:rPr>
              <a:t> Prod </a:t>
            </a:r>
            <a:r>
              <a:rPr lang="en-US" sz="1400" dirty="0" err="1">
                <a:latin typeface="Arial" panose="020B0604020202020204" pitchFamily="34" charset="0"/>
                <a:cs typeface="Arial" panose="020B0604020202020204" pitchFamily="34" charset="0"/>
              </a:rPr>
              <a:t>LogSet</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t>
            </a:r>
            <a:r>
              <a:rPr lang="en-US" sz="1400" dirty="0" err="1">
                <a:latin typeface="Arial" panose="020B0604020202020204" pitchFamily="34" charset="0"/>
                <a:cs typeface="Arial" panose="020B0604020202020204" pitchFamily="34" charset="0"/>
              </a:rPr>
              <a:t>DataDog</a:t>
            </a:r>
            <a:r>
              <a:rPr lang="en-US" sz="1400" dirty="0">
                <a:latin typeface="Arial" panose="020B0604020202020204" pitchFamily="34" charset="0"/>
                <a:cs typeface="Arial" panose="020B0604020202020204" pitchFamily="34" charset="0"/>
              </a:rPr>
              <a:t> External Site Monitor</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External </a:t>
            </a:r>
            <a:r>
              <a:rPr lang="en-US" sz="1400" dirty="0" err="1">
                <a:latin typeface="Arial" panose="020B0604020202020204" pitchFamily="34" charset="0"/>
                <a:cs typeface="Arial" panose="020B0604020202020204" pitchFamily="34" charset="0"/>
              </a:rPr>
              <a:t>niaid.nih.gov</a:t>
            </a:r>
            <a:r>
              <a:rPr lang="en-US" sz="1400" dirty="0">
                <a:latin typeface="Arial" panose="020B0604020202020204" pitchFamily="34" charset="0"/>
                <a:cs typeface="Arial" panose="020B0604020202020204" pitchFamily="34" charset="0"/>
              </a:rPr>
              <a:t> DNS record provided by CIT</a:t>
            </a: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7192944" y="5673949"/>
            <a:ext cx="1531789" cy="369332"/>
          </a:xfrm>
          <a:prstGeom prst="rect">
            <a:avLst/>
          </a:prstGeom>
          <a:noFill/>
        </p:spPr>
        <p:txBody>
          <a:bodyPr wrap="none" rtlCol="0">
            <a:spAutoFit/>
          </a:bodyPr>
          <a:lstStyle/>
          <a:p>
            <a:pPr marL="0" marR="0" indent="0" algn="l" defTabSz="1018824" rtl="0" eaLnBrk="1" fontAlgn="auto" latinLnBrk="0" hangingPunct="1">
              <a:lnSpc>
                <a:spcPct val="100000"/>
              </a:lnSpc>
              <a:spcBef>
                <a:spcPts val="0"/>
              </a:spcBef>
              <a:spcAft>
                <a:spcPts val="0"/>
              </a:spcAft>
              <a:buClrTx/>
              <a:buSzTx/>
              <a:buFontTx/>
              <a:buNone/>
              <a:tabLst/>
            </a:pPr>
            <a:r>
              <a:rPr lang="en-US" sz="1800" i="1" dirty="0">
                <a:latin typeface="Arial" pitchFamily="34" charset="0"/>
                <a:cs typeface="Arial" pitchFamily="34" charset="0"/>
              </a:rPr>
              <a:t>Source</a:t>
            </a:r>
            <a:r>
              <a:rPr lang="en-US" sz="1800" dirty="0">
                <a:latin typeface="Arial" pitchFamily="34" charset="0"/>
                <a:cs typeface="Arial" pitchFamily="34" charset="0"/>
              </a:rPr>
              <a:t>: OEB</a:t>
            </a:r>
          </a:p>
        </p:txBody>
      </p:sp>
      <p:sp>
        <p:nvSpPr>
          <p:cNvPr id="3" name="TextBox 2">
            <a:extLst>
              <a:ext uri="{FF2B5EF4-FFF2-40B4-BE49-F238E27FC236}">
                <a16:creationId xmlns:a16="http://schemas.microsoft.com/office/drawing/2014/main" id="{9809FCC2-3CB2-F34A-BD46-1AD59D1A1B10}"/>
              </a:ext>
            </a:extLst>
          </p:cNvPr>
          <p:cNvSpPr txBox="1"/>
          <p:nvPr/>
        </p:nvSpPr>
        <p:spPr>
          <a:xfrm>
            <a:off x="304800" y="875963"/>
            <a:ext cx="1082348" cy="369332"/>
          </a:xfrm>
          <a:prstGeom prst="rect">
            <a:avLst/>
          </a:prstGeom>
          <a:noFill/>
        </p:spPr>
        <p:txBody>
          <a:bodyPr wrap="none" rtlCol="0">
            <a:spAutoFit/>
          </a:bodyPr>
          <a:lstStyle/>
          <a:p>
            <a:pPr marL="0" marR="0" indent="0" algn="l" defTabSz="1018824" rtl="0" eaLnBrk="1" fontAlgn="auto" latinLnBrk="0" hangingPunct="1">
              <a:lnSpc>
                <a:spcPct val="100000"/>
              </a:lnSpc>
              <a:spcBef>
                <a:spcPts val="0"/>
              </a:spcBef>
              <a:spcAft>
                <a:spcPts val="0"/>
              </a:spcAft>
              <a:buClrTx/>
              <a:buSzTx/>
              <a:buFontTx/>
              <a:buNone/>
              <a:tabLst/>
            </a:pPr>
            <a:r>
              <a:rPr lang="en-US" sz="1800" dirty="0">
                <a:latin typeface="Arial" pitchFamily="34" charset="0"/>
                <a:cs typeface="Arial" pitchFamily="34" charset="0"/>
              </a:rPr>
              <a:t>Example</a:t>
            </a:r>
          </a:p>
        </p:txBody>
      </p:sp>
    </p:spTree>
    <p:extLst>
      <p:ext uri="{BB962C8B-B14F-4D97-AF65-F5344CB8AC3E}">
        <p14:creationId xmlns:p14="http://schemas.microsoft.com/office/powerpoint/2010/main" val="85715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391" y="2571510"/>
            <a:ext cx="8534400" cy="767469"/>
          </a:xfrm>
        </p:spPr>
        <p:txBody>
          <a:bodyPr/>
          <a:lstStyle/>
          <a:p>
            <a:r>
              <a:rPr lang="en-US" dirty="0"/>
              <a:t>Questions?</a:t>
            </a:r>
          </a:p>
        </p:txBody>
      </p:sp>
      <p:sp>
        <p:nvSpPr>
          <p:cNvPr id="4" name="Slide Number Placeholder 3"/>
          <p:cNvSpPr>
            <a:spLocks noGrp="1"/>
          </p:cNvSpPr>
          <p:nvPr>
            <p:ph type="sldNum" sz="quarter" idx="12"/>
          </p:nvPr>
        </p:nvSpPr>
        <p:spPr/>
        <p:txBody>
          <a:bodyPr/>
          <a:lstStyle/>
          <a:p>
            <a:pPr>
              <a:defRPr/>
            </a:pPr>
            <a:fld id="{87AF874F-20E0-4A50-99C7-494791141326}" type="slidenum">
              <a:rPr lang="en-US" smtClean="0"/>
              <a:pPr>
                <a:defRPr/>
              </a:pPr>
              <a:t>19</a:t>
            </a:fld>
            <a:endParaRPr lang="en-US" dirty="0"/>
          </a:p>
        </p:txBody>
      </p:sp>
    </p:spTree>
    <p:extLst>
      <p:ext uri="{BB962C8B-B14F-4D97-AF65-F5344CB8AC3E}">
        <p14:creationId xmlns:p14="http://schemas.microsoft.com/office/powerpoint/2010/main" val="13485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pPr eaLnBrk="1" hangingPunct="1"/>
            <a:r>
              <a:rPr lang="en-US" sz="3600" b="1" dirty="0">
                <a:solidFill>
                  <a:srgbClr val="003366"/>
                </a:solidFill>
              </a:rPr>
              <a:t>PROJECT STAGE GATE REVIEW STATUS</a:t>
            </a:r>
          </a:p>
        </p:txBody>
      </p:sp>
      <p:sp>
        <p:nvSpPr>
          <p:cNvPr id="4" name="Slide Number Placeholder 3"/>
          <p:cNvSpPr>
            <a:spLocks noGrp="1"/>
          </p:cNvSpPr>
          <p:nvPr>
            <p:ph type="sldNum" sz="quarter" idx="12"/>
          </p:nvPr>
        </p:nvSpPr>
        <p:spPr/>
        <p:txBody>
          <a:bodyPr/>
          <a:lstStyle/>
          <a:p>
            <a:pPr>
              <a:defRPr/>
            </a:pPr>
            <a:fld id="{87AF874F-20E0-4A50-99C7-494791141326}" type="slidenum">
              <a:rPr lang="en-US" smtClean="0"/>
              <a:pPr>
                <a:defRPr/>
              </a:pPr>
              <a:t>2</a:t>
            </a:fld>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687724061"/>
              </p:ext>
            </p:extLst>
          </p:nvPr>
        </p:nvGraphicFramePr>
        <p:xfrm>
          <a:off x="676383" y="1116167"/>
          <a:ext cx="7799697" cy="3822948"/>
        </p:xfrm>
        <a:graphic>
          <a:graphicData uri="http://schemas.openxmlformats.org/drawingml/2006/table">
            <a:tbl>
              <a:tblPr firstRow="1" bandRow="1">
                <a:tableStyleId>{5C22544A-7EE6-4342-B048-85BDC9FD1C3A}</a:tableStyleId>
              </a:tblPr>
              <a:tblGrid>
                <a:gridCol w="2936857">
                  <a:extLst>
                    <a:ext uri="{9D8B030D-6E8A-4147-A177-3AD203B41FA5}">
                      <a16:colId xmlns:a16="http://schemas.microsoft.com/office/drawing/2014/main" val="20000"/>
                    </a:ext>
                  </a:extLst>
                </a:gridCol>
                <a:gridCol w="2102659">
                  <a:extLst>
                    <a:ext uri="{9D8B030D-6E8A-4147-A177-3AD203B41FA5}">
                      <a16:colId xmlns:a16="http://schemas.microsoft.com/office/drawing/2014/main" val="20001"/>
                    </a:ext>
                  </a:extLst>
                </a:gridCol>
                <a:gridCol w="2760181">
                  <a:extLst>
                    <a:ext uri="{9D8B030D-6E8A-4147-A177-3AD203B41FA5}">
                      <a16:colId xmlns:a16="http://schemas.microsoft.com/office/drawing/2014/main" val="20002"/>
                    </a:ext>
                  </a:extLst>
                </a:gridCol>
              </a:tblGrid>
              <a:tr h="541832">
                <a:tc>
                  <a:txBody>
                    <a:bodyPr/>
                    <a:lstStyle/>
                    <a:p>
                      <a:pPr algn="ctr"/>
                      <a:r>
                        <a:rPr lang="en-US" sz="1400" dirty="0">
                          <a:solidFill>
                            <a:schemeClr val="accent1">
                              <a:lumMod val="10000"/>
                            </a:schemeClr>
                          </a:solidFill>
                        </a:rPr>
                        <a:t>Stage Gate Review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accent1">
                              <a:lumMod val="10000"/>
                            </a:schemeClr>
                          </a:solidFill>
                        </a:rPr>
                        <a:t>Review</a:t>
                      </a:r>
                      <a:r>
                        <a:rPr lang="en-US" sz="1400" baseline="0" dirty="0">
                          <a:solidFill>
                            <a:schemeClr val="accent1">
                              <a:lumMod val="10000"/>
                            </a:schemeClr>
                          </a:solidFill>
                        </a:rPr>
                        <a:t> Date</a:t>
                      </a:r>
                      <a:endParaRPr lang="en-US" sz="1400" dirty="0">
                        <a:solidFill>
                          <a:schemeClr val="accent1">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accent1">
                              <a:lumMod val="10000"/>
                            </a:schemeClr>
                          </a:solidFill>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882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Project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&lt;insert</a:t>
                      </a:r>
                      <a:r>
                        <a:rPr lang="en-US" sz="1600" baseline="0" dirty="0">
                          <a:solidFill>
                            <a:schemeClr val="tx1"/>
                          </a:solidFill>
                        </a:rPr>
                        <a:t> date&gt;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882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Project Baseline Review</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&lt;insert</a:t>
                      </a:r>
                      <a:r>
                        <a:rPr lang="en-US" sz="1600" baseline="0" dirty="0">
                          <a:solidFill>
                            <a:schemeClr val="tx1"/>
                          </a:solidFill>
                        </a:rPr>
                        <a:t> date&gt;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8193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Preliminary Design Review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&lt;insert</a:t>
                      </a:r>
                      <a:r>
                        <a:rPr lang="en-US" sz="1600" baseline="0" dirty="0">
                          <a:solidFill>
                            <a:schemeClr val="tx1"/>
                          </a:solidFill>
                        </a:rPr>
                        <a:t> date&gt;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8853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Operational Readiness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&lt;insert</a:t>
                      </a:r>
                      <a:r>
                        <a:rPr lang="en-US" sz="1600" baseline="0" dirty="0">
                          <a:solidFill>
                            <a:schemeClr val="tx1"/>
                          </a:solidFill>
                        </a:rPr>
                        <a:t> date&gt;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3966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ChangeArrowheads="1"/>
          </p:cNvSpPr>
          <p:nvPr/>
        </p:nvSpPr>
        <p:spPr bwMode="auto">
          <a:xfrm>
            <a:off x="225425" y="274638"/>
            <a:ext cx="8918575" cy="792162"/>
          </a:xfrm>
          <a:prstGeom prst="rect">
            <a:avLst/>
          </a:prstGeom>
          <a:noFill/>
          <a:ln w="9525" algn="ctr">
            <a:noFill/>
            <a:miter lim="800000"/>
            <a:headEnd/>
            <a:tailEnd/>
          </a:ln>
        </p:spPr>
        <p:txBody>
          <a:bodyPr anchor="ctr"/>
          <a:lstStyle/>
          <a:p>
            <a:r>
              <a:rPr lang="en-US" sz="3200" b="1" dirty="0">
                <a:solidFill>
                  <a:srgbClr val="003366"/>
                </a:solidFill>
              </a:rPr>
              <a:t>PROJECT OVERVIEW</a:t>
            </a:r>
          </a:p>
        </p:txBody>
      </p:sp>
      <p:sp>
        <p:nvSpPr>
          <p:cNvPr id="5" name="Slide Number Placeholder 5"/>
          <p:cNvSpPr>
            <a:spLocks noGrp="1"/>
          </p:cNvSpPr>
          <p:nvPr>
            <p:ph type="sldNum" sz="quarter" idx="12"/>
          </p:nvPr>
        </p:nvSpPr>
        <p:spPr>
          <a:xfrm>
            <a:off x="6705600" y="6248400"/>
            <a:ext cx="2133600" cy="365125"/>
          </a:xfrm>
          <a:noFill/>
        </p:spPr>
        <p:txBody>
          <a:bodyPr/>
          <a:lstStyle/>
          <a:p>
            <a:fld id="{000E82C0-F4D5-4133-8AC0-6937CFA8D506}" type="slidenum">
              <a:rPr lang="en-US" smtClean="0"/>
              <a:pPr/>
              <a:t>3</a:t>
            </a:fld>
            <a:endParaRPr lang="en-US" dirty="0"/>
          </a:p>
        </p:txBody>
      </p:sp>
      <p:sp>
        <p:nvSpPr>
          <p:cNvPr id="6" name="Content Placeholder 2"/>
          <p:cNvSpPr txBox="1">
            <a:spLocks/>
          </p:cNvSpPr>
          <p:nvPr/>
        </p:nvSpPr>
        <p:spPr>
          <a:xfrm>
            <a:off x="304800" y="989567"/>
            <a:ext cx="8534400" cy="5136597"/>
          </a:xfrm>
          <a:prstGeom prst="rect">
            <a:avLst/>
          </a:prstGeom>
        </p:spPr>
        <p:txBody>
          <a:bodyPr/>
          <a:lstStyle>
            <a:lvl1pPr marL="342836" indent="-342836" algn="l" defTabSz="914230" rtl="0" eaLnBrk="1" latinLnBrk="0" hangingPunct="1">
              <a:spcBef>
                <a:spcPct val="20000"/>
              </a:spcBef>
              <a:buFont typeface="Arial" pitchFamily="34" charset="0"/>
              <a:buChar char="•"/>
              <a:defRPr sz="1900" kern="1200" baseline="0">
                <a:solidFill>
                  <a:schemeClr val="tx1"/>
                </a:solidFill>
                <a:latin typeface="Arial" pitchFamily="34" charset="0"/>
                <a:ea typeface="+mn-ea"/>
                <a:cs typeface="+mn-cs"/>
              </a:defRPr>
            </a:lvl1pPr>
            <a:lvl2pPr marL="742813" indent="-285697" algn="l" defTabSz="914230" rtl="0" eaLnBrk="1" latinLnBrk="0" hangingPunct="1">
              <a:spcBef>
                <a:spcPct val="20000"/>
              </a:spcBef>
              <a:buClr>
                <a:schemeClr val="tx2"/>
              </a:buClr>
              <a:buFont typeface="Wingdings" pitchFamily="2" charset="2"/>
              <a:buChar char="§"/>
              <a:defRPr sz="2000" kern="1200" baseline="0">
                <a:solidFill>
                  <a:schemeClr val="tx1"/>
                </a:solidFill>
                <a:latin typeface="Arial" pitchFamily="34" charset="0"/>
                <a:ea typeface="+mn-ea"/>
                <a:cs typeface="+mn-cs"/>
              </a:defRPr>
            </a:lvl2pPr>
            <a:lvl3pPr marL="1142789" indent="-228558" algn="l" defTabSz="914230" rtl="0" eaLnBrk="1" latinLnBrk="0" hangingPunct="1">
              <a:spcBef>
                <a:spcPct val="20000"/>
              </a:spcBef>
              <a:buFont typeface="Arial" pitchFamily="34" charset="0"/>
              <a:buChar char="•"/>
              <a:defRPr sz="1800" kern="1200" baseline="0">
                <a:solidFill>
                  <a:schemeClr val="tx2"/>
                </a:solidFill>
                <a:latin typeface="Arial" pitchFamily="34" charset="0"/>
                <a:ea typeface="+mn-ea"/>
                <a:cs typeface="+mn-cs"/>
              </a:defRPr>
            </a:lvl3pPr>
            <a:lvl4pPr marL="1599904" indent="-228558" algn="l" defTabSz="914230" rtl="0" eaLnBrk="1" latinLnBrk="0" hangingPunct="1">
              <a:spcBef>
                <a:spcPct val="20000"/>
              </a:spcBef>
              <a:buFont typeface="Courier New" pitchFamily="49" charset="0"/>
              <a:buChar char="o"/>
              <a:defRPr sz="1600" kern="1200" baseline="0">
                <a:solidFill>
                  <a:schemeClr val="tx1">
                    <a:lumMod val="50000"/>
                    <a:lumOff val="50000"/>
                  </a:schemeClr>
                </a:solidFill>
                <a:latin typeface="Arial" pitchFamily="34" charset="0"/>
                <a:ea typeface="+mn-ea"/>
                <a:cs typeface="+mn-cs"/>
              </a:defRPr>
            </a:lvl4pPr>
            <a:lvl5pPr marL="2057018" indent="-228558" algn="l" defTabSz="914230" rtl="0" eaLnBrk="1" latinLnBrk="0" hangingPunct="1">
              <a:spcBef>
                <a:spcPct val="20000"/>
              </a:spcBef>
              <a:buFontTx/>
              <a:buChar char="-"/>
              <a:defRPr sz="1600" kern="1200" baseline="0">
                <a:solidFill>
                  <a:schemeClr val="accent3"/>
                </a:solidFill>
                <a:latin typeface="Arial" pitchFamily="34" charset="0"/>
                <a:ea typeface="+mn-ea"/>
                <a:cs typeface="+mn-cs"/>
              </a:defRPr>
            </a:lvl5pPr>
            <a:lvl6pPr marL="2514133"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5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65"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8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Project Manager: </a:t>
            </a:r>
          </a:p>
          <a:p>
            <a:r>
              <a:rPr lang="en-US" dirty="0"/>
              <a:t>Project Sponsor: </a:t>
            </a:r>
          </a:p>
          <a:p>
            <a:r>
              <a:rPr lang="en-US" dirty="0"/>
              <a:t>Project Description:</a:t>
            </a:r>
          </a:p>
          <a:p>
            <a:endParaRPr lang="en-US" sz="1200" dirty="0"/>
          </a:p>
          <a:p>
            <a:pPr marL="457116" lvl="1" indent="0" algn="just">
              <a:buNone/>
            </a:pPr>
            <a:endParaRPr lang="en-US" sz="1800" dirty="0"/>
          </a:p>
          <a:p>
            <a:pPr marL="457116" lvl="1" indent="0" algn="just">
              <a:buNone/>
            </a:pPr>
            <a:endParaRPr lang="en-US" sz="1800" dirty="0"/>
          </a:p>
          <a:p>
            <a:pPr marL="457116" lvl="1" indent="0" algn="just">
              <a:buNone/>
            </a:pPr>
            <a:endParaRPr lang="en-US" sz="1800" dirty="0"/>
          </a:p>
          <a:p>
            <a:pPr marL="457116" lvl="1" indent="0">
              <a:buNone/>
            </a:pPr>
            <a:endParaRPr lang="en-US" sz="1200" dirty="0"/>
          </a:p>
          <a:p>
            <a:pPr marL="457116" lvl="1" indent="0">
              <a:buNone/>
            </a:pPr>
            <a:r>
              <a:rPr lang="en-US" u="sng" dirty="0"/>
              <a:t>Number of anticipated users</a:t>
            </a:r>
            <a:r>
              <a:rPr lang="en-US" dirty="0"/>
              <a:t>:</a:t>
            </a:r>
          </a:p>
          <a:p>
            <a:pPr marL="457116" lvl="1" indent="0">
              <a:buNone/>
            </a:pPr>
            <a:endParaRPr lang="en-US" sz="1200" dirty="0"/>
          </a:p>
          <a:p>
            <a:pPr marL="457116" lvl="1" indent="0">
              <a:buNone/>
            </a:pPr>
            <a:r>
              <a:rPr lang="en-US" u="sng" dirty="0"/>
              <a:t>Impact on the organization</a:t>
            </a:r>
            <a:r>
              <a:rPr lang="en-US" dirty="0"/>
              <a:t>:</a:t>
            </a:r>
          </a:p>
        </p:txBody>
      </p:sp>
    </p:spTree>
    <p:extLst>
      <p:ext uri="{BB962C8B-B14F-4D97-AF65-F5344CB8AC3E}">
        <p14:creationId xmlns:p14="http://schemas.microsoft.com/office/powerpoint/2010/main" val="120288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3366"/>
                </a:solidFill>
              </a:rPr>
              <a:t>PROJECT OVERVIEW: Current status</a:t>
            </a:r>
          </a:p>
        </p:txBody>
      </p:sp>
      <p:sp>
        <p:nvSpPr>
          <p:cNvPr id="3" name="Content Placeholder 2"/>
          <p:cNvSpPr>
            <a:spLocks noGrp="1"/>
          </p:cNvSpPr>
          <p:nvPr>
            <p:ph idx="1"/>
          </p:nvPr>
        </p:nvSpPr>
        <p:spPr/>
        <p:txBody>
          <a:bodyPr/>
          <a:lstStyle/>
          <a:p>
            <a:r>
              <a:rPr lang="en-US" dirty="0"/>
              <a:t>Application has been developed ?</a:t>
            </a:r>
          </a:p>
          <a:p>
            <a:endParaRPr lang="en-US" dirty="0"/>
          </a:p>
          <a:p>
            <a:r>
              <a:rPr lang="en-US" dirty="0"/>
              <a:t>Worked with ? of OEB platform team to get application into Monarch</a:t>
            </a:r>
          </a:p>
          <a:p>
            <a:endParaRPr lang="en-US" dirty="0"/>
          </a:p>
          <a:p>
            <a:r>
              <a:rPr lang="en-US" dirty="0"/>
              <a:t>On QA server:	</a:t>
            </a:r>
            <a:r>
              <a:rPr lang="en-US" u="sng" dirty="0"/>
              <a:t>QA link</a:t>
            </a:r>
          </a:p>
          <a:p>
            <a:endParaRPr lang="en-US" dirty="0"/>
          </a:p>
          <a:p>
            <a:r>
              <a:rPr lang="en-US" dirty="0"/>
              <a:t>Working with ? regarding security</a:t>
            </a:r>
          </a:p>
          <a:p>
            <a:endParaRPr lang="en-US" dirty="0"/>
          </a:p>
          <a:p>
            <a:r>
              <a:rPr lang="en-US" dirty="0"/>
              <a:t>Other applicable information</a:t>
            </a:r>
          </a:p>
          <a:p>
            <a:endParaRPr lang="en-US" dirty="0"/>
          </a:p>
        </p:txBody>
      </p:sp>
      <p:sp>
        <p:nvSpPr>
          <p:cNvPr id="4" name="Slide Number Placeholder 3"/>
          <p:cNvSpPr>
            <a:spLocks noGrp="1"/>
          </p:cNvSpPr>
          <p:nvPr>
            <p:ph type="sldNum" sz="quarter" idx="12"/>
          </p:nvPr>
        </p:nvSpPr>
        <p:spPr/>
        <p:txBody>
          <a:bodyPr/>
          <a:lstStyle/>
          <a:p>
            <a:pPr>
              <a:defRPr/>
            </a:pPr>
            <a:fld id="{87AF874F-20E0-4A50-99C7-494791141326}" type="slidenum">
              <a:rPr lang="en-US" smtClean="0"/>
              <a:pPr>
                <a:defRPr/>
              </a:pPr>
              <a:t>4</a:t>
            </a:fld>
            <a:endParaRPr lang="en-US" dirty="0"/>
          </a:p>
        </p:txBody>
      </p:sp>
    </p:spTree>
    <p:extLst>
      <p:ext uri="{BB962C8B-B14F-4D97-AF65-F5344CB8AC3E}">
        <p14:creationId xmlns:p14="http://schemas.microsoft.com/office/powerpoint/2010/main" val="185418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922145-6477-4FFB-B62B-C2276CA0A26B}" type="slidenum">
              <a:rPr lang="en-US" smtClean="0"/>
              <a:pPr>
                <a:defRPr/>
              </a:pPr>
              <a:t>5</a:t>
            </a:fld>
            <a:endParaRPr lang="en-US" dirty="0"/>
          </a:p>
        </p:txBody>
      </p:sp>
      <p:sp>
        <p:nvSpPr>
          <p:cNvPr id="4" name="Rectangle 5"/>
          <p:cNvSpPr>
            <a:spLocks noChangeArrowheads="1"/>
          </p:cNvSpPr>
          <p:nvPr/>
        </p:nvSpPr>
        <p:spPr bwMode="auto">
          <a:xfrm>
            <a:off x="225425" y="274638"/>
            <a:ext cx="8918575" cy="792162"/>
          </a:xfrm>
          <a:prstGeom prst="rect">
            <a:avLst/>
          </a:prstGeom>
          <a:noFill/>
          <a:ln w="9525" algn="ctr">
            <a:noFill/>
            <a:miter lim="800000"/>
            <a:headEnd/>
            <a:tailEnd/>
          </a:ln>
        </p:spPr>
        <p:txBody>
          <a:bodyPr anchor="ctr"/>
          <a:lstStyle/>
          <a:p>
            <a:r>
              <a:rPr lang="en-US" sz="3200" b="1" dirty="0">
                <a:solidFill>
                  <a:srgbClr val="003366"/>
                </a:solidFill>
              </a:rPr>
              <a:t>BUSINESS OR RESEARCH NEED</a:t>
            </a:r>
          </a:p>
        </p:txBody>
      </p:sp>
      <p:sp>
        <p:nvSpPr>
          <p:cNvPr id="5" name="TextBox 4">
            <a:extLst>
              <a:ext uri="{FF2B5EF4-FFF2-40B4-BE49-F238E27FC236}">
                <a16:creationId xmlns:a16="http://schemas.microsoft.com/office/drawing/2014/main" id="{AE0BA696-9EE4-2447-9785-E95719D0F6C3}"/>
              </a:ext>
            </a:extLst>
          </p:cNvPr>
          <p:cNvSpPr txBox="1"/>
          <p:nvPr/>
        </p:nvSpPr>
        <p:spPr>
          <a:xfrm>
            <a:off x="619484" y="1358861"/>
            <a:ext cx="7621691" cy="2862322"/>
          </a:xfrm>
          <a:prstGeom prst="rect">
            <a:avLst/>
          </a:prstGeom>
          <a:noFill/>
        </p:spPr>
        <p:txBody>
          <a:bodyPr wrap="square" rtlCol="0">
            <a:spAutoFit/>
          </a:bodyPr>
          <a:lstStyle/>
          <a:p>
            <a:pPr marR="0" algn="l" defTabSz="1018824" rtl="0" eaLnBrk="1" fontAlgn="auto" latinLnBrk="0" hangingPunct="1">
              <a:lnSpc>
                <a:spcPct val="100000"/>
              </a:lnSpc>
              <a:spcBef>
                <a:spcPts val="0"/>
              </a:spcBef>
              <a:spcAft>
                <a:spcPts val="0"/>
              </a:spcAft>
              <a:buClrTx/>
              <a:buSzTx/>
              <a:tabLst/>
            </a:pPr>
            <a:r>
              <a:rPr lang="en-US" sz="1800" b="1" u="sng" dirty="0">
                <a:latin typeface="Arial" pitchFamily="34" charset="0"/>
                <a:cs typeface="Arial" pitchFamily="34" charset="0"/>
              </a:rPr>
              <a:t>Limitations</a:t>
            </a:r>
            <a:r>
              <a:rPr lang="en-US" sz="1800" dirty="0">
                <a:latin typeface="Arial" pitchFamily="34" charset="0"/>
                <a:cs typeface="Arial" pitchFamily="34" charset="0"/>
              </a:rPr>
              <a:t>:</a:t>
            </a:r>
          </a:p>
          <a:p>
            <a:pPr marR="0" algn="l" defTabSz="1018824" rtl="0" eaLnBrk="1" fontAlgn="auto" latinLnBrk="0" hangingPunct="1">
              <a:lnSpc>
                <a:spcPct val="100000"/>
              </a:lnSpc>
              <a:spcBef>
                <a:spcPts val="0"/>
              </a:spcBef>
              <a:spcAft>
                <a:spcPts val="0"/>
              </a:spcAft>
              <a:buClrTx/>
              <a:buSzTx/>
              <a:tabLst/>
            </a:pPr>
            <a:endParaRPr lang="en-US" dirty="0">
              <a:latin typeface="Arial" pitchFamily="34" charset="0"/>
              <a:cs typeface="Arial" pitchFamily="34" charset="0"/>
            </a:endParaRPr>
          </a:p>
          <a:p>
            <a:pPr marR="0" algn="l" defTabSz="1018824" rtl="0" eaLnBrk="1" fontAlgn="auto" latinLnBrk="0" hangingPunct="1">
              <a:lnSpc>
                <a:spcPct val="100000"/>
              </a:lnSpc>
              <a:spcBef>
                <a:spcPts val="0"/>
              </a:spcBef>
              <a:spcAft>
                <a:spcPts val="0"/>
              </a:spcAft>
              <a:buClrTx/>
              <a:buSzTx/>
              <a:tabLst/>
            </a:pPr>
            <a:r>
              <a:rPr lang="en-US" sz="1800" dirty="0">
                <a:latin typeface="Arial" pitchFamily="34" charset="0"/>
                <a:cs typeface="Arial" pitchFamily="34" charset="0"/>
              </a:rPr>
              <a:t>Limitations of current technology</a:t>
            </a:r>
          </a:p>
          <a:p>
            <a:pPr marR="0" algn="l" defTabSz="1018824" rtl="0" eaLnBrk="1" fontAlgn="auto" latinLnBrk="0" hangingPunct="1">
              <a:lnSpc>
                <a:spcPct val="100000"/>
              </a:lnSpc>
              <a:spcBef>
                <a:spcPts val="0"/>
              </a:spcBef>
              <a:spcAft>
                <a:spcPts val="0"/>
              </a:spcAft>
              <a:buClrTx/>
              <a:buSzTx/>
              <a:tabLst/>
            </a:pPr>
            <a:endParaRPr lang="en-US" sz="1800" dirty="0">
              <a:latin typeface="Arial" pitchFamily="34" charset="0"/>
              <a:cs typeface="Arial" pitchFamily="34" charset="0"/>
            </a:endParaRPr>
          </a:p>
          <a:p>
            <a:pPr marR="0" algn="l" defTabSz="1018824" rtl="0" eaLnBrk="1" fontAlgn="auto" latinLnBrk="0" hangingPunct="1">
              <a:lnSpc>
                <a:spcPct val="100000"/>
              </a:lnSpc>
              <a:spcBef>
                <a:spcPts val="0"/>
              </a:spcBef>
              <a:spcAft>
                <a:spcPts val="0"/>
              </a:spcAft>
              <a:buClrTx/>
              <a:buSzTx/>
              <a:tabLst/>
            </a:pPr>
            <a:endParaRPr lang="en-US" sz="1800" dirty="0">
              <a:latin typeface="Arial" pitchFamily="34" charset="0"/>
              <a:cs typeface="Arial" pitchFamily="34" charset="0"/>
            </a:endParaRPr>
          </a:p>
          <a:p>
            <a:pPr marR="0" algn="l" defTabSz="1018824" rtl="0" eaLnBrk="1" fontAlgn="auto" latinLnBrk="0" hangingPunct="1">
              <a:lnSpc>
                <a:spcPct val="100000"/>
              </a:lnSpc>
              <a:spcBef>
                <a:spcPts val="0"/>
              </a:spcBef>
              <a:spcAft>
                <a:spcPts val="0"/>
              </a:spcAft>
              <a:buClrTx/>
              <a:buSzTx/>
              <a:tabLst/>
            </a:pPr>
            <a:endParaRPr lang="en-US" sz="1800" dirty="0">
              <a:latin typeface="Arial" pitchFamily="34" charset="0"/>
              <a:cs typeface="Arial" pitchFamily="34" charset="0"/>
            </a:endParaRPr>
          </a:p>
          <a:p>
            <a:pPr marR="0" algn="l" defTabSz="1018824" rtl="0" eaLnBrk="1" fontAlgn="auto" latinLnBrk="0" hangingPunct="1">
              <a:lnSpc>
                <a:spcPct val="100000"/>
              </a:lnSpc>
              <a:spcBef>
                <a:spcPts val="0"/>
              </a:spcBef>
              <a:spcAft>
                <a:spcPts val="0"/>
              </a:spcAft>
              <a:buClrTx/>
              <a:buSzTx/>
              <a:tabLst/>
            </a:pPr>
            <a:r>
              <a:rPr lang="en-US" sz="1800" b="1" u="sng" dirty="0">
                <a:latin typeface="Arial" pitchFamily="34" charset="0"/>
                <a:cs typeface="Arial" pitchFamily="34" charset="0"/>
              </a:rPr>
              <a:t>Challenges</a:t>
            </a:r>
            <a:r>
              <a:rPr lang="en-US" sz="1800" dirty="0">
                <a:latin typeface="Arial" pitchFamily="34" charset="0"/>
                <a:cs typeface="Arial" pitchFamily="34" charset="0"/>
              </a:rPr>
              <a:t>:</a:t>
            </a:r>
          </a:p>
          <a:p>
            <a:pPr marR="0" algn="l" defTabSz="1018824" rtl="0" eaLnBrk="1" fontAlgn="auto" latinLnBrk="0" hangingPunct="1">
              <a:lnSpc>
                <a:spcPct val="100000"/>
              </a:lnSpc>
              <a:spcBef>
                <a:spcPts val="0"/>
              </a:spcBef>
              <a:spcAft>
                <a:spcPts val="0"/>
              </a:spcAft>
              <a:buClrTx/>
              <a:buSzTx/>
              <a:tabLst/>
            </a:pPr>
            <a:endParaRPr lang="en-US" dirty="0">
              <a:latin typeface="Arial" pitchFamily="34" charset="0"/>
              <a:cs typeface="Arial" pitchFamily="34" charset="0"/>
            </a:endParaRPr>
          </a:p>
          <a:p>
            <a:pPr marL="285750" marR="0" indent="-285750" algn="l" defTabSz="1018824" rtl="0" eaLnBrk="1" fontAlgn="auto" latinLnBrk="0" hangingPunct="1">
              <a:lnSpc>
                <a:spcPct val="100000"/>
              </a:lnSpc>
              <a:spcBef>
                <a:spcPts val="0"/>
              </a:spcBef>
              <a:spcAft>
                <a:spcPts val="0"/>
              </a:spcAft>
              <a:buClrTx/>
              <a:buSzTx/>
              <a:buFont typeface="Arial" panose="020B0604020202020204" pitchFamily="34" charset="0"/>
              <a:buChar char="•"/>
              <a:tabLst/>
            </a:pPr>
            <a:r>
              <a:rPr lang="en-US" sz="1800" dirty="0">
                <a:latin typeface="Arial" pitchFamily="34" charset="0"/>
                <a:cs typeface="Arial" pitchFamily="34" charset="0"/>
              </a:rPr>
              <a:t>Challenges in over coming limitations</a:t>
            </a:r>
          </a:p>
          <a:p>
            <a:pPr marL="285750" marR="0" indent="-285750" algn="l" defTabSz="1018824" rtl="0" eaLnBrk="1" fontAlgn="auto" latinLnBrk="0" hangingPunct="1">
              <a:lnSpc>
                <a:spcPct val="100000"/>
              </a:lnSpc>
              <a:spcBef>
                <a:spcPts val="0"/>
              </a:spcBef>
              <a:spcAft>
                <a:spcPts val="0"/>
              </a:spcAft>
              <a:buClrTx/>
              <a:buSzTx/>
              <a:buFont typeface="Arial" panose="020B0604020202020204" pitchFamily="34" charset="0"/>
              <a:buChar char="•"/>
              <a:tabLst/>
            </a:pPr>
            <a:endParaRPr lang="en-US" sz="1800" dirty="0">
              <a:solidFill>
                <a:srgbClr val="FF0000"/>
              </a:solidFill>
              <a:latin typeface="Arial" pitchFamily="34" charset="0"/>
              <a:cs typeface="Arial" pitchFamily="34" charset="0"/>
            </a:endParaRPr>
          </a:p>
          <a:p>
            <a:pPr marR="0" algn="l" defTabSz="1018824" rtl="0" eaLnBrk="1" fontAlgn="auto" latinLnBrk="0" hangingPunct="1">
              <a:lnSpc>
                <a:spcPct val="100000"/>
              </a:lnSpc>
              <a:spcBef>
                <a:spcPts val="0"/>
              </a:spcBef>
              <a:spcAft>
                <a:spcPts val="0"/>
              </a:spcAft>
              <a:buClrTx/>
              <a:buSzTx/>
              <a:tabLst/>
            </a:pPr>
            <a:endParaRPr lang="en-US"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89349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4294967295"/>
          </p:nvPr>
        </p:nvSpPr>
        <p:spPr>
          <a:xfrm>
            <a:off x="914400" y="1328738"/>
            <a:ext cx="7604567" cy="4525962"/>
          </a:xfrm>
        </p:spPr>
        <p:txBody>
          <a:bodyPr>
            <a:normAutofit/>
          </a:bodyPr>
          <a:lstStyle/>
          <a:p>
            <a:pPr marL="342900" indent="-342900" eaLnBrk="0" hangingPunct="0"/>
            <a:endParaRPr lang="en-US" sz="2000" dirty="0"/>
          </a:p>
          <a:p>
            <a:endParaRPr lang="en-US" sz="1400" dirty="0"/>
          </a:p>
          <a:p>
            <a:pPr eaLnBrk="1" hangingPunct="1">
              <a:lnSpc>
                <a:spcPct val="80000"/>
              </a:lnSpc>
            </a:pPr>
            <a:endParaRPr lang="en-US" sz="2000" dirty="0"/>
          </a:p>
        </p:txBody>
      </p:sp>
      <p:sp>
        <p:nvSpPr>
          <p:cNvPr id="5124" name="Rectangle 5"/>
          <p:cNvSpPr>
            <a:spLocks noChangeArrowheads="1"/>
          </p:cNvSpPr>
          <p:nvPr/>
        </p:nvSpPr>
        <p:spPr bwMode="auto">
          <a:xfrm>
            <a:off x="225425" y="274638"/>
            <a:ext cx="8918575" cy="792162"/>
          </a:xfrm>
          <a:prstGeom prst="rect">
            <a:avLst/>
          </a:prstGeom>
          <a:noFill/>
          <a:ln w="9525" algn="ctr">
            <a:noFill/>
            <a:miter lim="800000"/>
            <a:headEnd/>
            <a:tailEnd/>
          </a:ln>
        </p:spPr>
        <p:txBody>
          <a:bodyPr anchor="ctr"/>
          <a:lstStyle/>
          <a:p>
            <a:r>
              <a:rPr lang="en-US" sz="3200" b="1" dirty="0">
                <a:solidFill>
                  <a:srgbClr val="003366"/>
                </a:solidFill>
              </a:rPr>
              <a:t>BUSINESS OR RESEARCH NEED (cont.)</a:t>
            </a:r>
          </a:p>
        </p:txBody>
      </p:sp>
      <p:sp>
        <p:nvSpPr>
          <p:cNvPr id="5" name="Slide Number Placeholder 5"/>
          <p:cNvSpPr>
            <a:spLocks noGrp="1"/>
          </p:cNvSpPr>
          <p:nvPr>
            <p:ph type="sldNum" sz="quarter" idx="12"/>
          </p:nvPr>
        </p:nvSpPr>
        <p:spPr>
          <a:xfrm>
            <a:off x="6705600" y="6248400"/>
            <a:ext cx="2133600" cy="365125"/>
          </a:xfrm>
          <a:noFill/>
        </p:spPr>
        <p:txBody>
          <a:bodyPr/>
          <a:lstStyle/>
          <a:p>
            <a:fld id="{000E82C0-F4D5-4133-8AC0-6937CFA8D506}" type="slidenum">
              <a:rPr lang="en-US" smtClean="0"/>
              <a:pPr/>
              <a:t>6</a:t>
            </a:fld>
            <a:endParaRPr lang="en-US" dirty="0"/>
          </a:p>
        </p:txBody>
      </p:sp>
      <p:sp>
        <p:nvSpPr>
          <p:cNvPr id="2" name="TextBox 1">
            <a:extLst>
              <a:ext uri="{FF2B5EF4-FFF2-40B4-BE49-F238E27FC236}">
                <a16:creationId xmlns:a16="http://schemas.microsoft.com/office/drawing/2014/main" id="{5183CE36-0EDC-BB48-814F-3A4A9323734C}"/>
              </a:ext>
            </a:extLst>
          </p:cNvPr>
          <p:cNvSpPr txBox="1"/>
          <p:nvPr/>
        </p:nvSpPr>
        <p:spPr>
          <a:xfrm>
            <a:off x="881604" y="1416291"/>
            <a:ext cx="7670157" cy="2031325"/>
          </a:xfrm>
          <a:prstGeom prst="rect">
            <a:avLst/>
          </a:prstGeom>
          <a:noFill/>
        </p:spPr>
        <p:txBody>
          <a:bodyPr wrap="square" rtlCol="0">
            <a:spAutoFit/>
          </a:bodyPr>
          <a:lstStyle/>
          <a:p>
            <a:pPr marL="285750" indent="-285750" defTabSz="1018824" fontAlgn="auto">
              <a:spcBef>
                <a:spcPts val="0"/>
              </a:spcBef>
              <a:spcAft>
                <a:spcPts val="0"/>
              </a:spcAft>
              <a:buFont typeface="Arial" panose="020B0604020202020204" pitchFamily="34" charset="0"/>
              <a:buChar char="•"/>
            </a:pPr>
            <a:r>
              <a:rPr lang="en-US" sz="1800" dirty="0">
                <a:latin typeface="Arial" pitchFamily="34" charset="0"/>
                <a:cs typeface="Arial" pitchFamily="34" charset="0"/>
              </a:rPr>
              <a:t>Why is this application/algorithm important? How does it overcome current technology or scientific limitations?</a:t>
            </a:r>
          </a:p>
          <a:p>
            <a:pPr marL="285750" indent="-285750" defTabSz="1018824" fontAlgn="auto">
              <a:spcBef>
                <a:spcPts val="0"/>
              </a:spcBef>
              <a:spcAft>
                <a:spcPts val="0"/>
              </a:spcAft>
              <a:buFont typeface="Arial" panose="020B0604020202020204" pitchFamily="34" charset="0"/>
              <a:buChar char="•"/>
            </a:pPr>
            <a:endParaRPr lang="en-US" sz="1800" dirty="0">
              <a:latin typeface="Arial" pitchFamily="34" charset="0"/>
              <a:cs typeface="Arial" pitchFamily="34" charset="0"/>
            </a:endParaRPr>
          </a:p>
          <a:p>
            <a:pPr marL="285750" indent="-285750" defTabSz="1018824" fontAlgn="auto">
              <a:spcBef>
                <a:spcPts val="0"/>
              </a:spcBef>
              <a:spcAft>
                <a:spcPts val="0"/>
              </a:spcAft>
              <a:buFont typeface="Arial" panose="020B0604020202020204" pitchFamily="34" charset="0"/>
              <a:buChar char="•"/>
            </a:pPr>
            <a:r>
              <a:rPr lang="en-US" sz="1800" dirty="0">
                <a:latin typeface="Arial" pitchFamily="34" charset="0"/>
                <a:cs typeface="Arial" pitchFamily="34" charset="0"/>
              </a:rPr>
              <a:t>Provide application screenshots and/or high-level work flow</a:t>
            </a:r>
          </a:p>
          <a:p>
            <a:pPr marR="0" algn="l" defTabSz="1018824" rtl="0" eaLnBrk="1" fontAlgn="auto" latinLnBrk="0" hangingPunct="1">
              <a:lnSpc>
                <a:spcPct val="100000"/>
              </a:lnSpc>
              <a:spcBef>
                <a:spcPts val="0"/>
              </a:spcBef>
              <a:spcAft>
                <a:spcPts val="0"/>
              </a:spcAft>
              <a:buClrTx/>
              <a:buSzTx/>
              <a:tabLst/>
            </a:pPr>
            <a:r>
              <a:rPr lang="en-US" sz="1800" dirty="0">
                <a:latin typeface="Arial" pitchFamily="34" charset="0"/>
                <a:cs typeface="Arial" pitchFamily="34" charset="0"/>
              </a:rPr>
              <a:t> </a:t>
            </a:r>
          </a:p>
          <a:p>
            <a:pPr marR="0" algn="l" defTabSz="1018824" rtl="0" eaLnBrk="1" fontAlgn="auto" latinLnBrk="0" hangingPunct="1">
              <a:lnSpc>
                <a:spcPct val="100000"/>
              </a:lnSpc>
              <a:spcBef>
                <a:spcPts val="0"/>
              </a:spcBef>
              <a:spcAft>
                <a:spcPts val="0"/>
              </a:spcAft>
              <a:buClrTx/>
              <a:buSzTx/>
              <a:tabLst/>
            </a:pPr>
            <a:endParaRPr lang="en-US" sz="1800" dirty="0">
              <a:latin typeface="Arial" pitchFamily="34" charset="0"/>
              <a:cs typeface="Arial" pitchFamily="34" charset="0"/>
            </a:endParaRPr>
          </a:p>
          <a:p>
            <a:pPr marL="285750" marR="0" indent="-285750" algn="l" defTabSz="1018824" rtl="0" eaLnBrk="1" fontAlgn="auto" latinLnBrk="0" hangingPunct="1">
              <a:lnSpc>
                <a:spcPct val="100000"/>
              </a:lnSpc>
              <a:spcBef>
                <a:spcPts val="0"/>
              </a:spcBef>
              <a:spcAft>
                <a:spcPts val="0"/>
              </a:spcAft>
              <a:buClrTx/>
              <a:buSzTx/>
              <a:buFont typeface="Arial" panose="020B0604020202020204" pitchFamily="34" charset="0"/>
              <a:buChar char="•"/>
              <a:tabLst/>
            </a:pPr>
            <a:endParaRPr lang="en-US" sz="18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4294967295"/>
          </p:nvPr>
        </p:nvSpPr>
        <p:spPr>
          <a:xfrm>
            <a:off x="732181" y="1811880"/>
            <a:ext cx="7269019" cy="3493625"/>
          </a:xfrm>
        </p:spPr>
        <p:txBody>
          <a:bodyPr>
            <a:normAutofit/>
          </a:bodyPr>
          <a:lstStyle/>
          <a:p>
            <a:pPr>
              <a:lnSpc>
                <a:spcPct val="80000"/>
              </a:lnSpc>
            </a:pPr>
            <a:r>
              <a:rPr lang="en-US" dirty="0"/>
              <a:t>The web version of </a:t>
            </a:r>
            <a:r>
              <a:rPr lang="en-US" dirty="0" err="1"/>
              <a:t>xxxx</a:t>
            </a:r>
            <a:r>
              <a:rPr lang="en-US" dirty="0"/>
              <a:t> application will be freely available on the Internet as the interactive figures of the main paper to be submitted soon.</a:t>
            </a:r>
          </a:p>
          <a:p>
            <a:pPr>
              <a:lnSpc>
                <a:spcPct val="80000"/>
              </a:lnSpc>
            </a:pPr>
            <a:endParaRPr lang="en-US" dirty="0"/>
          </a:p>
          <a:p>
            <a:pPr>
              <a:lnSpc>
                <a:spcPct val="80000"/>
              </a:lnSpc>
            </a:pPr>
            <a:r>
              <a:rPr lang="en-US" dirty="0"/>
              <a:t>A standalone version </a:t>
            </a:r>
            <a:r>
              <a:rPr lang="en-US" dirty="0" err="1"/>
              <a:t>xxxx</a:t>
            </a:r>
            <a:r>
              <a:rPr lang="en-US" dirty="0"/>
              <a:t> application will be distributed as a standalone R Shiny package on GitHub with full functionality.</a:t>
            </a:r>
          </a:p>
          <a:p>
            <a:pPr>
              <a:lnSpc>
                <a:spcPct val="80000"/>
              </a:lnSpc>
            </a:pPr>
            <a:endParaRPr lang="en-US" dirty="0"/>
          </a:p>
          <a:p>
            <a:pPr>
              <a:lnSpc>
                <a:spcPct val="80000"/>
              </a:lnSpc>
            </a:pPr>
            <a:r>
              <a:rPr lang="en-US" dirty="0"/>
              <a:t>Provide detailed user tutorial</a:t>
            </a:r>
          </a:p>
          <a:p>
            <a:pPr>
              <a:lnSpc>
                <a:spcPct val="80000"/>
              </a:lnSpc>
            </a:pPr>
            <a:endParaRPr lang="en-US" dirty="0"/>
          </a:p>
          <a:p>
            <a:pPr>
              <a:lnSpc>
                <a:spcPct val="80000"/>
              </a:lnSpc>
            </a:pPr>
            <a:r>
              <a:rPr lang="en-US" dirty="0"/>
              <a:t>Allow communication between </a:t>
            </a:r>
            <a:r>
              <a:rPr lang="en-US" dirty="0" err="1"/>
              <a:t>xxxx</a:t>
            </a:r>
            <a:r>
              <a:rPr lang="en-US" dirty="0"/>
              <a:t> application development team and users</a:t>
            </a:r>
          </a:p>
        </p:txBody>
      </p:sp>
      <p:sp>
        <p:nvSpPr>
          <p:cNvPr id="5124" name="Rectangle 5"/>
          <p:cNvSpPr>
            <a:spLocks noChangeArrowheads="1"/>
          </p:cNvSpPr>
          <p:nvPr/>
        </p:nvSpPr>
        <p:spPr bwMode="auto">
          <a:xfrm>
            <a:off x="225425" y="274638"/>
            <a:ext cx="8918575" cy="792162"/>
          </a:xfrm>
          <a:prstGeom prst="rect">
            <a:avLst/>
          </a:prstGeom>
          <a:noFill/>
          <a:ln w="9525" algn="ctr">
            <a:noFill/>
            <a:miter lim="800000"/>
            <a:headEnd/>
            <a:tailEnd/>
          </a:ln>
        </p:spPr>
        <p:txBody>
          <a:bodyPr anchor="ctr"/>
          <a:lstStyle/>
          <a:p>
            <a:r>
              <a:rPr lang="en-US" sz="3200" b="1" dirty="0">
                <a:solidFill>
                  <a:srgbClr val="003366"/>
                </a:solidFill>
              </a:rPr>
              <a:t>PROJECT SCOPE</a:t>
            </a:r>
          </a:p>
        </p:txBody>
      </p:sp>
      <p:sp>
        <p:nvSpPr>
          <p:cNvPr id="5" name="Slide Number Placeholder 5"/>
          <p:cNvSpPr>
            <a:spLocks noGrp="1"/>
          </p:cNvSpPr>
          <p:nvPr>
            <p:ph type="sldNum" sz="quarter" idx="12"/>
          </p:nvPr>
        </p:nvSpPr>
        <p:spPr>
          <a:xfrm>
            <a:off x="6705600" y="6248400"/>
            <a:ext cx="2133600" cy="365125"/>
          </a:xfrm>
          <a:noFill/>
        </p:spPr>
        <p:txBody>
          <a:bodyPr/>
          <a:lstStyle/>
          <a:p>
            <a:fld id="{000E82C0-F4D5-4133-8AC0-6937CFA8D506}" type="slidenum">
              <a:rPr lang="en-US" smtClean="0"/>
              <a:pPr/>
              <a:t>7</a:t>
            </a:fld>
            <a:endParaRPr lang="en-US" dirty="0"/>
          </a:p>
        </p:txBody>
      </p:sp>
      <p:sp>
        <p:nvSpPr>
          <p:cNvPr id="2" name="TextBox 1">
            <a:extLst>
              <a:ext uri="{FF2B5EF4-FFF2-40B4-BE49-F238E27FC236}">
                <a16:creationId xmlns:a16="http://schemas.microsoft.com/office/drawing/2014/main" id="{7C393BBF-85F5-7C4D-B7D0-73E1664D131D}"/>
              </a:ext>
            </a:extLst>
          </p:cNvPr>
          <p:cNvSpPr txBox="1"/>
          <p:nvPr/>
        </p:nvSpPr>
        <p:spPr>
          <a:xfrm>
            <a:off x="1084217" y="1449977"/>
            <a:ext cx="1261884" cy="369332"/>
          </a:xfrm>
          <a:prstGeom prst="rect">
            <a:avLst/>
          </a:prstGeom>
          <a:noFill/>
        </p:spPr>
        <p:txBody>
          <a:bodyPr wrap="none" rtlCol="0">
            <a:spAutoFit/>
          </a:bodyPr>
          <a:lstStyle/>
          <a:p>
            <a:pPr marL="0" marR="0" indent="0" algn="l" defTabSz="1018824" rtl="0" eaLnBrk="1" fontAlgn="auto" latinLnBrk="0" hangingPunct="1">
              <a:lnSpc>
                <a:spcPct val="100000"/>
              </a:lnSpc>
              <a:spcBef>
                <a:spcPts val="0"/>
              </a:spcBef>
              <a:spcAft>
                <a:spcPts val="0"/>
              </a:spcAft>
              <a:buClrTx/>
              <a:buSzTx/>
              <a:buFontTx/>
              <a:buNone/>
              <a:tabLst/>
            </a:pPr>
            <a:r>
              <a:rPr lang="en-US" sz="1800" dirty="0">
                <a:latin typeface="Arial" pitchFamily="34" charset="0"/>
                <a:cs typeface="Arial" pitchFamily="34" charset="0"/>
              </a:rPr>
              <a:t>Examples:</a:t>
            </a:r>
          </a:p>
        </p:txBody>
      </p:sp>
    </p:spTree>
    <p:extLst>
      <p:ext uri="{BB962C8B-B14F-4D97-AF65-F5344CB8AC3E}">
        <p14:creationId xmlns:p14="http://schemas.microsoft.com/office/powerpoint/2010/main" val="289925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4294967295"/>
          </p:nvPr>
        </p:nvSpPr>
        <p:spPr>
          <a:xfrm>
            <a:off x="821802" y="1259290"/>
            <a:ext cx="8017398" cy="4525962"/>
          </a:xfrm>
        </p:spPr>
        <p:txBody>
          <a:bodyPr>
            <a:normAutofit/>
          </a:bodyPr>
          <a:lstStyle/>
          <a:p>
            <a:pPr marL="0" indent="0">
              <a:lnSpc>
                <a:spcPct val="80000"/>
              </a:lnSpc>
              <a:spcBef>
                <a:spcPts val="0"/>
              </a:spcBef>
            </a:pPr>
            <a:r>
              <a:rPr lang="en-US" sz="2000" dirty="0"/>
              <a:t>  Executed by ?</a:t>
            </a:r>
          </a:p>
          <a:p>
            <a:pPr marL="0" indent="0">
              <a:lnSpc>
                <a:spcPct val="80000"/>
              </a:lnSpc>
              <a:spcBef>
                <a:spcPts val="0"/>
              </a:spcBef>
            </a:pPr>
            <a:endParaRPr lang="en-US" sz="2000" dirty="0"/>
          </a:p>
          <a:p>
            <a:pPr marL="0" indent="0">
              <a:lnSpc>
                <a:spcPct val="80000"/>
              </a:lnSpc>
              <a:spcBef>
                <a:spcPts val="0"/>
              </a:spcBef>
            </a:pPr>
            <a:r>
              <a:rPr lang="en-US" sz="2000" dirty="0"/>
              <a:t>  Guided by the PI</a:t>
            </a:r>
          </a:p>
          <a:p>
            <a:pPr marL="0" indent="0">
              <a:lnSpc>
                <a:spcPct val="80000"/>
              </a:lnSpc>
              <a:spcBef>
                <a:spcPts val="0"/>
              </a:spcBef>
            </a:pPr>
            <a:endParaRPr lang="en-US" sz="2000" dirty="0"/>
          </a:p>
          <a:p>
            <a:pPr marL="0" indent="0">
              <a:lnSpc>
                <a:spcPct val="80000"/>
              </a:lnSpc>
              <a:spcBef>
                <a:spcPts val="0"/>
              </a:spcBef>
            </a:pPr>
            <a:r>
              <a:rPr lang="en-US" sz="2000" dirty="0"/>
              <a:t>  Based on requirements from the PI or other &lt;lab&gt; users.</a:t>
            </a:r>
          </a:p>
          <a:p>
            <a:pPr marL="0" indent="0">
              <a:lnSpc>
                <a:spcPct val="80000"/>
              </a:lnSpc>
              <a:spcBef>
                <a:spcPts val="0"/>
              </a:spcBef>
            </a:pPr>
            <a:endParaRPr lang="en-US" sz="2000" dirty="0"/>
          </a:p>
          <a:p>
            <a:pPr marL="0" indent="0">
              <a:lnSpc>
                <a:spcPct val="80000"/>
              </a:lnSpc>
              <a:spcBef>
                <a:spcPts val="0"/>
              </a:spcBef>
            </a:pPr>
            <a:r>
              <a:rPr lang="en-US" sz="2000" dirty="0"/>
              <a:t>  Monitored by PI through regular meetings/demos and feedback  </a:t>
            </a:r>
          </a:p>
          <a:p>
            <a:pPr marL="0" indent="0">
              <a:lnSpc>
                <a:spcPct val="80000"/>
              </a:lnSpc>
              <a:spcBef>
                <a:spcPts val="0"/>
              </a:spcBef>
              <a:buNone/>
            </a:pPr>
            <a:r>
              <a:rPr lang="en-US" sz="2000" dirty="0"/>
              <a:t>   from other &lt;lab&gt; colleagues.</a:t>
            </a:r>
          </a:p>
          <a:p>
            <a:pPr marL="0" indent="0">
              <a:lnSpc>
                <a:spcPct val="80000"/>
              </a:lnSpc>
              <a:spcBef>
                <a:spcPts val="0"/>
              </a:spcBef>
            </a:pPr>
            <a:endParaRPr lang="en-US" sz="2000" dirty="0"/>
          </a:p>
          <a:p>
            <a:pPr marL="0" indent="0">
              <a:lnSpc>
                <a:spcPct val="80000"/>
              </a:lnSpc>
              <a:spcBef>
                <a:spcPts val="0"/>
              </a:spcBef>
            </a:pPr>
            <a:r>
              <a:rPr lang="en-US" sz="2000" dirty="0"/>
              <a:t>  v.1.0 is estimated to be complete and in prod </a:t>
            </a:r>
            <a:r>
              <a:rPr lang="en-US" sz="2000" dirty="0" err="1"/>
              <a:t>env</a:t>
            </a:r>
            <a:r>
              <a:rPr lang="en-US" sz="2000" dirty="0"/>
              <a:t> in &lt;date&gt;</a:t>
            </a:r>
          </a:p>
          <a:p>
            <a:pPr marL="0" indent="0">
              <a:lnSpc>
                <a:spcPct val="80000"/>
              </a:lnSpc>
              <a:spcBef>
                <a:spcPts val="0"/>
              </a:spcBef>
              <a:buNone/>
            </a:pPr>
            <a:r>
              <a:rPr lang="en-US" sz="2000" dirty="0"/>
              <a:t>    (behind “firewall”)</a:t>
            </a:r>
          </a:p>
          <a:p>
            <a:pPr marL="0" indent="0">
              <a:lnSpc>
                <a:spcPct val="80000"/>
              </a:lnSpc>
              <a:spcBef>
                <a:spcPts val="0"/>
              </a:spcBef>
            </a:pPr>
            <a:endParaRPr lang="en-US" sz="2000" dirty="0"/>
          </a:p>
          <a:p>
            <a:pPr marL="0" indent="0">
              <a:lnSpc>
                <a:spcPct val="80000"/>
              </a:lnSpc>
              <a:spcBef>
                <a:spcPts val="0"/>
              </a:spcBef>
            </a:pPr>
            <a:r>
              <a:rPr lang="en-US" sz="2000" dirty="0"/>
              <a:t> Live to the public after passing security review by ISSO and passing </a:t>
            </a:r>
          </a:p>
          <a:p>
            <a:pPr marL="0" indent="0">
              <a:lnSpc>
                <a:spcPct val="80000"/>
              </a:lnSpc>
              <a:spcBef>
                <a:spcPts val="0"/>
              </a:spcBef>
              <a:buNone/>
            </a:pPr>
            <a:r>
              <a:rPr lang="en-US" sz="2000" dirty="0"/>
              <a:t>    Operational Readiness stage gate </a:t>
            </a:r>
          </a:p>
        </p:txBody>
      </p:sp>
      <p:sp>
        <p:nvSpPr>
          <p:cNvPr id="5124" name="Rectangle 5"/>
          <p:cNvSpPr>
            <a:spLocks noChangeArrowheads="1"/>
          </p:cNvSpPr>
          <p:nvPr/>
        </p:nvSpPr>
        <p:spPr bwMode="auto">
          <a:xfrm>
            <a:off x="225425" y="274638"/>
            <a:ext cx="8918575" cy="792162"/>
          </a:xfrm>
          <a:prstGeom prst="rect">
            <a:avLst/>
          </a:prstGeom>
          <a:noFill/>
          <a:ln w="9525" algn="ctr">
            <a:noFill/>
            <a:miter lim="800000"/>
            <a:headEnd/>
            <a:tailEnd/>
          </a:ln>
        </p:spPr>
        <p:txBody>
          <a:bodyPr anchor="ctr"/>
          <a:lstStyle/>
          <a:p>
            <a:r>
              <a:rPr lang="en-US" sz="3200" b="1" dirty="0">
                <a:solidFill>
                  <a:srgbClr val="003366"/>
                </a:solidFill>
              </a:rPr>
              <a:t>PROJECT MANAGEMENT PLAN SUMMARY</a:t>
            </a:r>
          </a:p>
        </p:txBody>
      </p:sp>
      <p:sp>
        <p:nvSpPr>
          <p:cNvPr id="5" name="Slide Number Placeholder 5"/>
          <p:cNvSpPr>
            <a:spLocks noGrp="1"/>
          </p:cNvSpPr>
          <p:nvPr>
            <p:ph type="sldNum" sz="quarter" idx="12"/>
          </p:nvPr>
        </p:nvSpPr>
        <p:spPr>
          <a:xfrm>
            <a:off x="6705600" y="6248400"/>
            <a:ext cx="2133600" cy="365125"/>
          </a:xfrm>
          <a:noFill/>
        </p:spPr>
        <p:txBody>
          <a:bodyPr/>
          <a:lstStyle/>
          <a:p>
            <a:fld id="{000E82C0-F4D5-4133-8AC0-6937CFA8D506}" type="slidenum">
              <a:rPr lang="en-US" smtClean="0"/>
              <a:pPr/>
              <a:t>8</a:t>
            </a:fld>
            <a:endParaRPr lang="en-US" dirty="0"/>
          </a:p>
        </p:txBody>
      </p:sp>
    </p:spTree>
    <p:extLst>
      <p:ext uri="{BB962C8B-B14F-4D97-AF65-F5344CB8AC3E}">
        <p14:creationId xmlns:p14="http://schemas.microsoft.com/office/powerpoint/2010/main" val="100097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3468708" y="6274857"/>
            <a:ext cx="2133600" cy="365125"/>
          </a:xfrm>
          <a:noFill/>
        </p:spPr>
        <p:txBody>
          <a:bodyPr/>
          <a:lstStyle/>
          <a:p>
            <a:pPr algn="ctr"/>
            <a:fld id="{000E82C0-F4D5-4133-8AC0-6937CFA8D506}" type="slidenum">
              <a:rPr lang="en-US" smtClean="0"/>
              <a:pPr algn="ctr"/>
              <a:t>9</a:t>
            </a:fld>
            <a:endParaRPr lang="en-US" dirty="0"/>
          </a:p>
        </p:txBody>
      </p:sp>
      <p:sp>
        <p:nvSpPr>
          <p:cNvPr id="6" name="Rectangle 5"/>
          <p:cNvSpPr>
            <a:spLocks noChangeArrowheads="1"/>
          </p:cNvSpPr>
          <p:nvPr/>
        </p:nvSpPr>
        <p:spPr bwMode="auto">
          <a:xfrm>
            <a:off x="225425" y="274638"/>
            <a:ext cx="8918575" cy="792162"/>
          </a:xfrm>
          <a:prstGeom prst="rect">
            <a:avLst/>
          </a:prstGeom>
          <a:noFill/>
          <a:ln w="9525" algn="ctr">
            <a:noFill/>
            <a:miter lim="800000"/>
            <a:headEnd/>
            <a:tailEnd/>
          </a:ln>
        </p:spPr>
        <p:txBody>
          <a:bodyPr anchor="ctr"/>
          <a:lstStyle/>
          <a:p>
            <a:r>
              <a:rPr lang="en-US" sz="3200" b="1" dirty="0">
                <a:solidFill>
                  <a:srgbClr val="003366"/>
                </a:solidFill>
              </a:rPr>
              <a:t>INITIAL RISK CATEGORIZATION </a:t>
            </a:r>
          </a:p>
        </p:txBody>
      </p:sp>
      <p:sp>
        <p:nvSpPr>
          <p:cNvPr id="7" name="Rectangle 3"/>
          <p:cNvSpPr txBox="1">
            <a:spLocks noChangeArrowheads="1"/>
          </p:cNvSpPr>
          <p:nvPr/>
        </p:nvSpPr>
        <p:spPr>
          <a:xfrm>
            <a:off x="914400" y="1328738"/>
            <a:ext cx="7243482" cy="4525962"/>
          </a:xfrm>
          <a:prstGeom prst="rect">
            <a:avLst/>
          </a:prstGeom>
        </p:spPr>
        <p:txBody>
          <a:bodyPr vert="horz" lIns="91423" tIns="45711" rIns="91423" bIns="45711" rtlCol="0">
            <a:normAutofit/>
          </a:bodyPr>
          <a:lstStyle>
            <a:lvl1pPr marL="342836" indent="-342836" algn="l" defTabSz="914230" rtl="0" eaLnBrk="1" latinLnBrk="0" hangingPunct="1">
              <a:spcBef>
                <a:spcPct val="20000"/>
              </a:spcBef>
              <a:buFont typeface="Arial" pitchFamily="34" charset="0"/>
              <a:buChar char="•"/>
              <a:defRPr sz="1900" kern="1200" baseline="0">
                <a:solidFill>
                  <a:schemeClr val="tx1"/>
                </a:solidFill>
                <a:latin typeface="Arial" pitchFamily="34" charset="0"/>
                <a:ea typeface="+mn-ea"/>
                <a:cs typeface="+mn-cs"/>
              </a:defRPr>
            </a:lvl1pPr>
            <a:lvl2pPr marL="742813" indent="-285697" algn="l" defTabSz="914230" rtl="0" eaLnBrk="1" latinLnBrk="0" hangingPunct="1">
              <a:spcBef>
                <a:spcPct val="20000"/>
              </a:spcBef>
              <a:buClr>
                <a:schemeClr val="tx2"/>
              </a:buClr>
              <a:buFont typeface="Wingdings" pitchFamily="2" charset="2"/>
              <a:buChar char="§"/>
              <a:defRPr sz="2000" kern="1200" baseline="0">
                <a:solidFill>
                  <a:schemeClr val="tx1"/>
                </a:solidFill>
                <a:latin typeface="Arial" pitchFamily="34" charset="0"/>
                <a:ea typeface="+mn-ea"/>
                <a:cs typeface="+mn-cs"/>
              </a:defRPr>
            </a:lvl2pPr>
            <a:lvl3pPr marL="1142789" indent="-228558" algn="l" defTabSz="914230" rtl="0" eaLnBrk="1" latinLnBrk="0" hangingPunct="1">
              <a:spcBef>
                <a:spcPct val="20000"/>
              </a:spcBef>
              <a:buFont typeface="Arial" pitchFamily="34" charset="0"/>
              <a:buChar char="•"/>
              <a:defRPr sz="1800" kern="1200" baseline="0">
                <a:solidFill>
                  <a:schemeClr val="tx2"/>
                </a:solidFill>
                <a:latin typeface="Arial" pitchFamily="34" charset="0"/>
                <a:ea typeface="+mn-ea"/>
                <a:cs typeface="+mn-cs"/>
              </a:defRPr>
            </a:lvl3pPr>
            <a:lvl4pPr marL="1599904" indent="-228558" algn="l" defTabSz="914230" rtl="0" eaLnBrk="1" latinLnBrk="0" hangingPunct="1">
              <a:spcBef>
                <a:spcPct val="20000"/>
              </a:spcBef>
              <a:buFont typeface="Courier New" pitchFamily="49" charset="0"/>
              <a:buChar char="o"/>
              <a:defRPr sz="1600" kern="1200" baseline="0">
                <a:solidFill>
                  <a:schemeClr val="tx1">
                    <a:lumMod val="50000"/>
                    <a:lumOff val="50000"/>
                  </a:schemeClr>
                </a:solidFill>
                <a:latin typeface="Arial" pitchFamily="34" charset="0"/>
                <a:ea typeface="+mn-ea"/>
                <a:cs typeface="+mn-cs"/>
              </a:defRPr>
            </a:lvl4pPr>
            <a:lvl5pPr marL="2057018" indent="-228558" algn="l" defTabSz="914230" rtl="0" eaLnBrk="1" latinLnBrk="0" hangingPunct="1">
              <a:spcBef>
                <a:spcPct val="20000"/>
              </a:spcBef>
              <a:buFontTx/>
              <a:buChar char="-"/>
              <a:defRPr sz="1600" kern="1200" baseline="0">
                <a:solidFill>
                  <a:schemeClr val="accent3"/>
                </a:solidFill>
                <a:latin typeface="Arial" pitchFamily="34" charset="0"/>
                <a:ea typeface="+mn-ea"/>
                <a:cs typeface="+mn-cs"/>
              </a:defRPr>
            </a:lvl5pPr>
            <a:lvl6pPr marL="2514133"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5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65"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8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sz="2000" b="1" dirty="0"/>
              <a:t>Example:</a:t>
            </a:r>
          </a:p>
          <a:p>
            <a:pPr marL="0" indent="0">
              <a:lnSpc>
                <a:spcPct val="80000"/>
              </a:lnSpc>
              <a:buNone/>
            </a:pPr>
            <a:endParaRPr lang="en-US" sz="2000" b="1" dirty="0"/>
          </a:p>
          <a:p>
            <a:pPr marL="0" indent="0">
              <a:lnSpc>
                <a:spcPct val="80000"/>
              </a:lnSpc>
              <a:buNone/>
            </a:pPr>
            <a:r>
              <a:rPr lang="en-US" sz="2000" b="1" dirty="0"/>
              <a:t>LOW</a:t>
            </a:r>
          </a:p>
          <a:p>
            <a:pPr marL="0" indent="0">
              <a:lnSpc>
                <a:spcPct val="80000"/>
              </a:lnSpc>
              <a:buNone/>
            </a:pPr>
            <a:endParaRPr lang="en-US" sz="2000" b="1" dirty="0"/>
          </a:p>
          <a:p>
            <a:pPr>
              <a:lnSpc>
                <a:spcPct val="80000"/>
              </a:lnSpc>
            </a:pPr>
            <a:r>
              <a:rPr lang="en-US" dirty="0"/>
              <a:t>Temporary authentication required during review process of the main paper, but will be removed after publication.</a:t>
            </a:r>
          </a:p>
          <a:p>
            <a:pPr>
              <a:lnSpc>
                <a:spcPct val="80000"/>
              </a:lnSpc>
            </a:pPr>
            <a:endParaRPr lang="en-US" dirty="0"/>
          </a:p>
          <a:p>
            <a:pPr>
              <a:lnSpc>
                <a:spcPct val="80000"/>
              </a:lnSpc>
            </a:pPr>
            <a:r>
              <a:rPr lang="en-US" dirty="0"/>
              <a:t>Anonymous user access</a:t>
            </a:r>
          </a:p>
          <a:p>
            <a:pPr>
              <a:lnSpc>
                <a:spcPct val="80000"/>
              </a:lnSpc>
            </a:pPr>
            <a:endParaRPr lang="en-US" dirty="0"/>
          </a:p>
          <a:p>
            <a:pPr>
              <a:lnSpc>
                <a:spcPct val="80000"/>
              </a:lnSpc>
            </a:pPr>
            <a:r>
              <a:rPr lang="en-US" dirty="0"/>
              <a:t>User input data will not be saved </a:t>
            </a:r>
          </a:p>
          <a:p>
            <a:pPr>
              <a:lnSpc>
                <a:spcPct val="80000"/>
              </a:lnSpc>
            </a:pPr>
            <a:endParaRPr lang="en-US" dirty="0">
              <a:solidFill>
                <a:srgbClr val="FF0000"/>
              </a:solidFill>
            </a:endParaRPr>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p:txBody>
      </p:sp>
    </p:spTree>
    <p:extLst>
      <p:ext uri="{BB962C8B-B14F-4D97-AF65-F5344CB8AC3E}">
        <p14:creationId xmlns:p14="http://schemas.microsoft.com/office/powerpoint/2010/main" val="3427264386"/>
      </p:ext>
    </p:extLst>
  </p:cSld>
  <p:clrMapOvr>
    <a:masterClrMapping/>
  </p:clrMapOvr>
</p:sld>
</file>

<file path=ppt/theme/theme1.xml><?xml version="1.0" encoding="utf-8"?>
<a:theme xmlns:a="http://schemas.openxmlformats.org/drawingml/2006/main" name="OCICB_Template">
  <a:themeElements>
    <a:clrScheme name="Custom 1">
      <a:dk1>
        <a:sysClr val="windowText" lastClr="000000"/>
      </a:dk1>
      <a:lt1>
        <a:sysClr val="window" lastClr="FFFFFF"/>
      </a:lt1>
      <a:dk2>
        <a:srgbClr val="1F497D"/>
      </a:dk2>
      <a:lt2>
        <a:srgbClr val="EEECE1"/>
      </a:lt2>
      <a:accent1>
        <a:srgbClr val="B8CCE4"/>
      </a:accent1>
      <a:accent2>
        <a:srgbClr val="31859B"/>
      </a:accent2>
      <a:accent3>
        <a:srgbClr val="4F81BD"/>
      </a:accent3>
      <a:accent4>
        <a:srgbClr val="1F497D"/>
      </a:accent4>
      <a:accent5>
        <a:srgbClr val="EF8011"/>
      </a:accent5>
      <a:accent6>
        <a:srgbClr val="FFFFFF"/>
      </a:accent6>
      <a:hlink>
        <a:srgbClr val="0070C0"/>
      </a:hlink>
      <a:folHlink>
        <a:srgbClr val="7F7F7F"/>
      </a:folHlink>
    </a:clrScheme>
    <a:fontScheme name="OCICB">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0" marR="0" indent="0" algn="l" defTabSz="1018824" rtl="0" eaLnBrk="1" fontAlgn="auto" latinLnBrk="0" hangingPunct="1">
          <a:lnSpc>
            <a:spcPct val="100000"/>
          </a:lnSpc>
          <a:spcBef>
            <a:spcPts val="0"/>
          </a:spcBef>
          <a:spcAft>
            <a:spcPts val="0"/>
          </a:spcAft>
          <a:buClrTx/>
          <a:buSzTx/>
          <a:buFontTx/>
          <a:buNone/>
          <a:tabLst/>
          <a:defRPr sz="1800"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7B4FBA1450A84AAD39FF5FDD1AE980" ma:contentTypeVersion="2" ma:contentTypeDescription="Create a new document." ma:contentTypeScope="" ma:versionID="bf30cfb88712acbd10c1ba17ba0a07fc">
  <xsd:schema xmlns:xsd="http://www.w3.org/2001/XMLSchema" xmlns:xs="http://www.w3.org/2001/XMLSchema" xmlns:p="http://schemas.microsoft.com/office/2006/metadata/properties" targetNamespace="http://schemas.microsoft.com/office/2006/metadata/properties" ma:root="true" ma:fieldsID="a57c874d83dd4655ec0666828c06b8b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DF5F01F-600C-4CFD-B2B9-515A66A9A2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DC176A-326E-440A-B947-334BDDCCE89D}">
  <ds:schemaRefs>
    <ds:schemaRef ds:uri="http://schemas.microsoft.com/sharepoint/v3/contenttype/forms"/>
  </ds:schemaRefs>
</ds:datastoreItem>
</file>

<file path=customXml/itemProps3.xml><?xml version="1.0" encoding="utf-8"?>
<ds:datastoreItem xmlns:ds="http://schemas.openxmlformats.org/officeDocument/2006/customXml" ds:itemID="{931C2EA1-1077-4D7D-8343-F0D460C7BB77}">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OCICB_Template</Template>
  <TotalTime>21087</TotalTime>
  <Words>804</Words>
  <Application>Microsoft Macintosh PowerPoint</Application>
  <PresentationFormat>On-screen Show (4:3)</PresentationFormat>
  <Paragraphs>279</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Courier New</vt:lpstr>
      <vt:lpstr>Trebuchet MS</vt:lpstr>
      <vt:lpstr>Wingdings</vt:lpstr>
      <vt:lpstr>OCICB_Template</vt:lpstr>
      <vt:lpstr>PowerPoint Presentation</vt:lpstr>
      <vt:lpstr>PROJECT STAGE GATE REVIEW STATUS</vt:lpstr>
      <vt:lpstr>PowerPoint Presentation</vt:lpstr>
      <vt:lpstr>PROJECT OVERVIEW: Current status</vt:lpstr>
      <vt:lpstr>PowerPoint Presentation</vt:lpstr>
      <vt:lpstr>PowerPoint Presentation</vt:lpstr>
      <vt:lpstr>PowerPoint Presentation</vt:lpstr>
      <vt:lpstr>PowerPoint Presentation</vt:lpstr>
      <vt:lpstr>PowerPoint Presentation</vt:lpstr>
      <vt:lpstr>IDENTIFIED RISKS</vt:lpstr>
      <vt:lpstr>PowerPoint Presentation</vt:lpstr>
      <vt:lpstr>PowerPoint Presentation</vt:lpstr>
      <vt:lpstr>DELIVERABLES PRODUCED</vt:lpstr>
      <vt:lpstr>PowerPoint Presentation</vt:lpstr>
      <vt:lpstr>PowerPoint Presentation</vt:lpstr>
      <vt:lpstr>PowerPoint Presentation</vt:lpstr>
      <vt:lpstr>DESIGN OVERVIEW</vt:lpstr>
      <vt:lpstr>ENTERPRISE RESOURCE REQUIREMENTS</vt:lpstr>
      <vt:lpstr>Questions?</vt:lpstr>
    </vt:vector>
  </TitlesOfParts>
  <Manager>Joe Bangiolo</Manager>
  <Company>NIAID OCIO/OTIS</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JUNE 06 NIAID ITIRB MASTER DECK</dc:title>
  <dc:subject>NIAID CPIC OTIS/CIO Initiative</dc:subject>
  <dc:creator>SS/CP/MN/JS</dc:creator>
  <cp:lastModifiedBy>Mike Dolan</cp:lastModifiedBy>
  <cp:revision>1323</cp:revision>
  <dcterms:created xsi:type="dcterms:W3CDTF">2004-08-30T07:13:46Z</dcterms:created>
  <dcterms:modified xsi:type="dcterms:W3CDTF">2018-04-17T17:55:58Z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0x010100787B4FBA1450A84AAD39FF5FDD1AE980</vt:lpwstr>
  </property>
  <property fmtid="{D5CDD505-2E9C-101B-9397-08002B2CF9AE}" pid="3" name="TemplateUrl">
    <vt:lpwstr/>
  </property>
  <property fmtid="{D5CDD505-2E9C-101B-9397-08002B2CF9AE}" pid="4" name="xd_Signature">
    <vt:bool>false</vt:bool>
  </property>
  <property fmtid="{D5CDD505-2E9C-101B-9397-08002B2CF9AE}" pid="5" name="xd_ProgID">
    <vt:lpwstr/>
  </property>
</Properties>
</file>