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5"/>
  </p:notesMasterIdLst>
  <p:handoutMasterIdLst>
    <p:handoutMasterId r:id="rId16"/>
  </p:handoutMasterIdLst>
  <p:sldIdLst>
    <p:sldId id="256" r:id="rId5"/>
    <p:sldId id="282" r:id="rId6"/>
    <p:sldId id="283" r:id="rId7"/>
    <p:sldId id="882" r:id="rId8"/>
    <p:sldId id="874" r:id="rId9"/>
    <p:sldId id="875" r:id="rId10"/>
    <p:sldId id="881" r:id="rId11"/>
    <p:sldId id="266" r:id="rId12"/>
    <p:sldId id="262"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DFF1"/>
    <a:srgbClr val="CBE9F1"/>
    <a:srgbClr val="E7F0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7" autoAdjust="0"/>
    <p:restoredTop sz="74578" autoAdjust="0"/>
  </p:normalViewPr>
  <p:slideViewPr>
    <p:cSldViewPr>
      <p:cViewPr varScale="1">
        <p:scale>
          <a:sx n="95" d="100"/>
          <a:sy n="95" d="100"/>
        </p:scale>
        <p:origin x="52" y="48"/>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403"/>
    </p:cViewPr>
  </p:sorterViewPr>
  <p:notesViewPr>
    <p:cSldViewPr showGuides="1">
      <p:cViewPr varScale="1">
        <p:scale>
          <a:sx n="102" d="100"/>
          <a:sy n="102" d="100"/>
        </p:scale>
        <p:origin x="-347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0985C1D-71CD-40A7-90E6-2A509741901C}" type="datetimeFigureOut">
              <a:rPr lang="en-US" smtClean="0"/>
              <a:t>7/13/2018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66FBB0C-A7D5-48D1-AD1E-99DDE6D158DA}" type="slidenum">
              <a:rPr lang="en-US" smtClean="0"/>
              <a:t>‹#›</a:t>
            </a:fld>
            <a:endParaRPr lang="en-US" dirty="0"/>
          </a:p>
        </p:txBody>
      </p:sp>
    </p:spTree>
    <p:extLst>
      <p:ext uri="{BB962C8B-B14F-4D97-AF65-F5344CB8AC3E}">
        <p14:creationId xmlns:p14="http://schemas.microsoft.com/office/powerpoint/2010/main" val="33487883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9D1713-3CF6-4469-9746-34AB3FADFE84}" type="datetimeFigureOut">
              <a:rPr lang="en-US" smtClean="0"/>
              <a:pPr/>
              <a:t>7/13/2018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68F494-0C48-417A-A877-0763ACB88C1A}" type="slidenum">
              <a:rPr lang="en-US" smtClean="0"/>
              <a:pPr/>
              <a:t>‹#›</a:t>
            </a:fld>
            <a:endParaRPr lang="en-US" dirty="0"/>
          </a:p>
        </p:txBody>
      </p:sp>
    </p:spTree>
    <p:extLst>
      <p:ext uri="{BB962C8B-B14F-4D97-AF65-F5344CB8AC3E}">
        <p14:creationId xmlns:p14="http://schemas.microsoft.com/office/powerpoint/2010/main" val="388508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68F494-0C48-417A-A877-0763ACB88C1A}" type="slidenum">
              <a:rPr lang="en-US" smtClean="0"/>
              <a:pPr/>
              <a:t>1</a:t>
            </a:fld>
            <a:endParaRPr lang="en-US" dirty="0"/>
          </a:p>
        </p:txBody>
      </p:sp>
    </p:spTree>
    <p:extLst>
      <p:ext uri="{BB962C8B-B14F-4D97-AF65-F5344CB8AC3E}">
        <p14:creationId xmlns:p14="http://schemas.microsoft.com/office/powerpoint/2010/main" val="4278679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a:t>Notes:</a:t>
            </a:r>
          </a:p>
          <a:p>
            <a:r>
              <a:rPr lang="en-US" dirty="0"/>
              <a:t>A Project/Activity code is REQUIRED at this stage gate.</a:t>
            </a:r>
          </a:p>
          <a:p>
            <a:r>
              <a:rPr lang="en-US" dirty="0"/>
              <a:t>Number of total registered users and typical/actual users must match the NISAR record.</a:t>
            </a:r>
          </a:p>
        </p:txBody>
      </p:sp>
      <p:sp>
        <p:nvSpPr>
          <p:cNvPr id="4" name="Slide Number Placeholder 3"/>
          <p:cNvSpPr>
            <a:spLocks noGrp="1"/>
          </p:cNvSpPr>
          <p:nvPr>
            <p:ph type="sldNum" sz="quarter" idx="10"/>
          </p:nvPr>
        </p:nvSpPr>
        <p:spPr/>
        <p:txBody>
          <a:bodyPr/>
          <a:lstStyle/>
          <a:p>
            <a:fld id="{0268F494-0C48-417A-A877-0763ACB88C1A}" type="slidenum">
              <a:rPr lang="en-US" smtClean="0"/>
              <a:pPr/>
              <a:t>2</a:t>
            </a:fld>
            <a:endParaRPr lang="en-US" dirty="0"/>
          </a:p>
        </p:txBody>
      </p:sp>
      <p:sp>
        <p:nvSpPr>
          <p:cNvPr id="5" name="Footer Placeholder 4">
            <a:extLst>
              <a:ext uri="{FF2B5EF4-FFF2-40B4-BE49-F238E27FC236}">
                <a16:creationId xmlns:a16="http://schemas.microsoft.com/office/drawing/2014/main" id="{29694290-464E-46E0-82F0-817077BA8B01}"/>
              </a:ext>
            </a:extLst>
          </p:cNvPr>
          <p:cNvSpPr>
            <a:spLocks noGrp="1"/>
          </p:cNvSpPr>
          <p:nvPr>
            <p:ph type="ftr" sz="quarter" idx="11"/>
          </p:nvPr>
        </p:nvSpPr>
        <p:spPr/>
        <p:txBody>
          <a:bodyPr/>
          <a:lstStyle/>
          <a:p>
            <a:r>
              <a:rPr lang="en-US" dirty="0"/>
              <a:t>PROJECT NAME</a:t>
            </a:r>
          </a:p>
        </p:txBody>
      </p:sp>
    </p:spTree>
    <p:extLst>
      <p:ext uri="{BB962C8B-B14F-4D97-AF65-F5344CB8AC3E}">
        <p14:creationId xmlns:p14="http://schemas.microsoft.com/office/powerpoint/2010/main" val="2603697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complete this chart using the following instructions: </a:t>
            </a:r>
          </a:p>
          <a:p>
            <a:endParaRPr lang="en-US" dirty="0"/>
          </a:p>
          <a:p>
            <a:r>
              <a:rPr lang="en-US" dirty="0"/>
              <a:t>Planned Review Date: Projected date for each Stage Gate Review at an OCIO Project Review meeting.</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Actual Review Date: Date when the project is actually presented at the OCIO Project Review meeting.</a:t>
            </a:r>
          </a:p>
          <a:p>
            <a:endParaRPr lang="en-US" dirty="0"/>
          </a:p>
          <a:p>
            <a:r>
              <a:rPr lang="en-US" dirty="0"/>
              <a:t>Planned Hours by Stage: Projected hours of the project during the specified stage.</a:t>
            </a:r>
          </a:p>
          <a:p>
            <a:endParaRPr lang="en-US" dirty="0"/>
          </a:p>
          <a:p>
            <a:r>
              <a:rPr lang="en-US" dirty="0"/>
              <a:t>Cumulative Hours Planned: Total number of hours that should be spent on the project by the end of that particular stage gate; this is a running accumulation of planned hours.</a:t>
            </a:r>
          </a:p>
          <a:p>
            <a:endParaRPr lang="en-US" dirty="0"/>
          </a:p>
          <a:p>
            <a:r>
              <a:rPr lang="en-US" dirty="0"/>
              <a:t>Actual Hours Used to Date: Total number of hours actually used thus far in the project.</a:t>
            </a:r>
          </a:p>
        </p:txBody>
      </p:sp>
      <p:sp>
        <p:nvSpPr>
          <p:cNvPr id="4" name="Slide Number Placeholder 3"/>
          <p:cNvSpPr>
            <a:spLocks noGrp="1"/>
          </p:cNvSpPr>
          <p:nvPr>
            <p:ph type="sldNum" sz="quarter" idx="10"/>
          </p:nvPr>
        </p:nvSpPr>
        <p:spPr/>
        <p:txBody>
          <a:bodyPr/>
          <a:lstStyle/>
          <a:p>
            <a:fld id="{0268F494-0C48-417A-A877-0763ACB88C1A}" type="slidenum">
              <a:rPr lang="en-US" smtClean="0"/>
              <a:pPr/>
              <a:t>3</a:t>
            </a:fld>
            <a:endParaRPr lang="en-US" dirty="0"/>
          </a:p>
        </p:txBody>
      </p:sp>
      <p:sp>
        <p:nvSpPr>
          <p:cNvPr id="5" name="Footer Placeholder 4">
            <a:extLst>
              <a:ext uri="{FF2B5EF4-FFF2-40B4-BE49-F238E27FC236}">
                <a16:creationId xmlns:a16="http://schemas.microsoft.com/office/drawing/2014/main" id="{DA71267D-47FD-4F4A-88A5-C466E4969C74}"/>
              </a:ext>
            </a:extLst>
          </p:cNvPr>
          <p:cNvSpPr>
            <a:spLocks noGrp="1"/>
          </p:cNvSpPr>
          <p:nvPr>
            <p:ph type="ftr" sz="quarter" idx="11"/>
          </p:nvPr>
        </p:nvSpPr>
        <p:spPr/>
        <p:txBody>
          <a:bodyPr/>
          <a:lstStyle/>
          <a:p>
            <a:r>
              <a:rPr lang="en-US" dirty="0"/>
              <a:t>PROJECT NAME</a:t>
            </a:r>
          </a:p>
        </p:txBody>
      </p:sp>
    </p:spTree>
    <p:extLst>
      <p:ext uri="{BB962C8B-B14F-4D97-AF65-F5344CB8AC3E}">
        <p14:creationId xmlns:p14="http://schemas.microsoft.com/office/powerpoint/2010/main" val="1720217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p:spPr>
        <p:txBody>
          <a:bodyPr/>
          <a:lstStyle/>
          <a:p>
            <a:r>
              <a:rPr lang="en-US" dirty="0"/>
              <a:t>Use this slide to explain any variances from the original plan to-date. Pay attention to scope, schedule, and hours. Be sure to explain how these changes will impact the project and your project plan. Use more than one slide if needed.</a:t>
            </a:r>
          </a:p>
        </p:txBody>
      </p:sp>
    </p:spTree>
    <p:extLst>
      <p:ext uri="{BB962C8B-B14F-4D97-AF65-F5344CB8AC3E}">
        <p14:creationId xmlns:p14="http://schemas.microsoft.com/office/powerpoint/2010/main" val="3753532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Note</a:t>
            </a:r>
            <a:r>
              <a:rPr lang="en-US" sz="1200" dirty="0"/>
              <a:t>: </a:t>
            </a:r>
            <a:r>
              <a:rPr lang="en-US" sz="1200" b="1" dirty="0"/>
              <a:t>No TBDs </a:t>
            </a:r>
            <a:r>
              <a:rPr lang="en-US" sz="1200" dirty="0"/>
              <a:t>on Implementation Details Slides</a:t>
            </a:r>
          </a:p>
          <a:p>
            <a:endParaRPr lang="en-US" dirty="0"/>
          </a:p>
        </p:txBody>
      </p:sp>
      <p:sp>
        <p:nvSpPr>
          <p:cNvPr id="4" name="Slide Number Placeholder 3"/>
          <p:cNvSpPr>
            <a:spLocks noGrp="1"/>
          </p:cNvSpPr>
          <p:nvPr>
            <p:ph type="sldNum" sz="quarter" idx="10"/>
          </p:nvPr>
        </p:nvSpPr>
        <p:spPr/>
        <p:txBody>
          <a:bodyPr/>
          <a:lstStyle/>
          <a:p>
            <a:pPr>
              <a:defRPr/>
            </a:pPr>
            <a:fld id="{C898B8BC-8268-4CF5-945A-55D6BF49BF41}" type="slidenum">
              <a:rPr lang="en-US" smtClean="0"/>
              <a:pPr>
                <a:defRPr/>
              </a:pPr>
              <a:t>5</a:t>
            </a:fld>
            <a:endParaRPr lang="en-US" dirty="0"/>
          </a:p>
        </p:txBody>
      </p:sp>
    </p:spTree>
    <p:extLst>
      <p:ext uri="{BB962C8B-B14F-4D97-AF65-F5344CB8AC3E}">
        <p14:creationId xmlns:p14="http://schemas.microsoft.com/office/powerpoint/2010/main" val="1958964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rgbClr val="003366"/>
                </a:solidFill>
              </a:rPr>
              <a:t>Note</a:t>
            </a:r>
            <a:r>
              <a:rPr lang="en-US" sz="800" dirty="0">
                <a:solidFill>
                  <a:srgbClr val="003366"/>
                </a:solidFill>
              </a:rPr>
              <a:t>: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800" dirty="0">
                <a:solidFill>
                  <a:srgbClr val="003366"/>
                </a:solidFill>
              </a:rPr>
              <a:t>Please contact CSP team for CSP documentation / ATO support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Security slide should be part of Design Review</a:t>
            </a:r>
          </a:p>
        </p:txBody>
      </p:sp>
      <p:sp>
        <p:nvSpPr>
          <p:cNvPr id="4" name="Slide Number Placeholder 3"/>
          <p:cNvSpPr>
            <a:spLocks noGrp="1"/>
          </p:cNvSpPr>
          <p:nvPr>
            <p:ph type="sldNum" sz="quarter" idx="10"/>
          </p:nvPr>
        </p:nvSpPr>
        <p:spPr/>
        <p:txBody>
          <a:bodyPr/>
          <a:lstStyle/>
          <a:p>
            <a:fld id="{0268F494-0C48-417A-A877-0763ACB88C1A}" type="slidenum">
              <a:rPr lang="en-US" smtClean="0"/>
              <a:pPr/>
              <a:t>7</a:t>
            </a:fld>
            <a:endParaRPr lang="en-US" dirty="0"/>
          </a:p>
        </p:txBody>
      </p:sp>
    </p:spTree>
    <p:extLst>
      <p:ext uri="{BB962C8B-B14F-4D97-AF65-F5344CB8AC3E}">
        <p14:creationId xmlns:p14="http://schemas.microsoft.com/office/powerpoint/2010/main" val="943131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ORR everything is due.</a:t>
            </a:r>
          </a:p>
          <a:p>
            <a:endParaRPr lang="en-US" dirty="0"/>
          </a:p>
        </p:txBody>
      </p:sp>
      <p:sp>
        <p:nvSpPr>
          <p:cNvPr id="4" name="Slide Number Placeholder 3"/>
          <p:cNvSpPr>
            <a:spLocks noGrp="1"/>
          </p:cNvSpPr>
          <p:nvPr>
            <p:ph type="sldNum" sz="quarter" idx="10"/>
          </p:nvPr>
        </p:nvSpPr>
        <p:spPr/>
        <p:txBody>
          <a:bodyPr/>
          <a:lstStyle/>
          <a:p>
            <a:fld id="{0268F494-0C48-417A-A877-0763ACB88C1A}" type="slidenum">
              <a:rPr lang="en-US" smtClean="0"/>
              <a:pPr/>
              <a:t>8</a:t>
            </a:fld>
            <a:endParaRPr lang="en-US" dirty="0"/>
          </a:p>
        </p:txBody>
      </p:sp>
    </p:spTree>
    <p:extLst>
      <p:ext uri="{BB962C8B-B14F-4D97-AF65-F5344CB8AC3E}">
        <p14:creationId xmlns:p14="http://schemas.microsoft.com/office/powerpoint/2010/main" val="3660317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l" defTabSz="914400" rtl="0" eaLnBrk="1" fontAlgn="auto" latinLnBrk="0" hangingPunct="1">
              <a:lnSpc>
                <a:spcPct val="80000"/>
              </a:lnSpc>
              <a:spcBef>
                <a:spcPct val="20000"/>
              </a:spcBef>
              <a:spcAft>
                <a:spcPts val="0"/>
              </a:spcAft>
              <a:buClr>
                <a:srgbClr val="04617B"/>
              </a:buClr>
              <a:buSzPct val="100000"/>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Update Risks from Design Review – Add new risks </a:t>
            </a:r>
            <a:r>
              <a:rPr kumimoji="0" lang="en-US" sz="2400" b="0" i="0" u="sng" strike="noStrike" kern="1200" cap="none" spc="0" normalizeH="0" baseline="0" noProof="0" dirty="0">
                <a:ln>
                  <a:noFill/>
                </a:ln>
                <a:solidFill>
                  <a:prstClr val="black"/>
                </a:solidFill>
                <a:effectLst/>
                <a:uLnTx/>
                <a:uFillTx/>
                <a:latin typeface="Calibri" panose="020F0502020204030204" pitchFamily="34" charset="0"/>
                <a:ea typeface="+mn-ea"/>
                <a:cs typeface="+mn-cs"/>
              </a:rPr>
              <a:t>specific</a:t>
            </a: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 to this project</a:t>
            </a:r>
          </a:p>
          <a:p>
            <a:pPr marL="800100" marR="0" lvl="1" indent="-342900" algn="l" defTabSz="914400" rtl="0" eaLnBrk="1" fontAlgn="auto" latinLnBrk="0" hangingPunct="1">
              <a:lnSpc>
                <a:spcPct val="80000"/>
              </a:lnSpc>
              <a:spcBef>
                <a:spcPct val="20000"/>
              </a:spcBef>
              <a:spcAft>
                <a:spcPts val="0"/>
              </a:spcAft>
              <a:buClr>
                <a:srgbClr val="04617B"/>
              </a:buClr>
              <a:buSzPct val="100000"/>
              <a:buFont typeface="Arial"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Assess probability of occurrence and potential impact if risk becomes an event (Low, Medium, High)</a:t>
            </a:r>
          </a:p>
          <a:p>
            <a:pPr marL="800100" marR="0" lvl="1" indent="-342900" algn="l" defTabSz="914400" rtl="0" eaLnBrk="1" fontAlgn="auto" latinLnBrk="0" hangingPunct="1">
              <a:lnSpc>
                <a:spcPct val="80000"/>
              </a:lnSpc>
              <a:spcBef>
                <a:spcPct val="20000"/>
              </a:spcBef>
              <a:spcAft>
                <a:spcPts val="0"/>
              </a:spcAft>
              <a:buClr>
                <a:srgbClr val="04617B"/>
              </a:buClr>
              <a:buSzPct val="100000"/>
              <a:buFont typeface="Arial"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Identify strategies to avoid, transfer, or mitigate potential risks</a:t>
            </a:r>
          </a:p>
          <a:p>
            <a:endParaRPr lang="en-US" dirty="0"/>
          </a:p>
        </p:txBody>
      </p:sp>
      <p:sp>
        <p:nvSpPr>
          <p:cNvPr id="4" name="Slide Number Placeholder 3"/>
          <p:cNvSpPr>
            <a:spLocks noGrp="1"/>
          </p:cNvSpPr>
          <p:nvPr>
            <p:ph type="sldNum" sz="quarter" idx="10"/>
          </p:nvPr>
        </p:nvSpPr>
        <p:spPr/>
        <p:txBody>
          <a:bodyPr/>
          <a:lstStyle/>
          <a:p>
            <a:fld id="{0268F494-0C48-417A-A877-0763ACB88C1A}" type="slidenum">
              <a:rPr lang="en-US" smtClean="0"/>
              <a:pPr/>
              <a:t>9</a:t>
            </a:fld>
            <a:endParaRPr lang="en-US" dirty="0"/>
          </a:p>
        </p:txBody>
      </p:sp>
    </p:spTree>
    <p:extLst>
      <p:ext uri="{BB962C8B-B14F-4D97-AF65-F5344CB8AC3E}">
        <p14:creationId xmlns:p14="http://schemas.microsoft.com/office/powerpoint/2010/main" val="25358522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5467" y="-84667"/>
            <a:ext cx="12462933" cy="7010400"/>
          </a:xfrm>
          <a:prstGeom prst="rect">
            <a:avLst/>
          </a:prstGeom>
        </p:spPr>
      </p:pic>
      <p:sp>
        <p:nvSpPr>
          <p:cNvPr id="9" name="Title 8"/>
          <p:cNvSpPr>
            <a:spLocks noGrp="1"/>
          </p:cNvSpPr>
          <p:nvPr>
            <p:ph type="ctrTitle"/>
          </p:nvPr>
        </p:nvSpPr>
        <p:spPr bwMode="auto">
          <a:xfrm>
            <a:off x="1011936" y="1984248"/>
            <a:ext cx="8631936" cy="13716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l" rtl="0">
              <a:spcBef>
                <a:spcPct val="0"/>
              </a:spcBef>
              <a:buNone/>
              <a:defRPr sz="3600" b="1">
                <a:ln>
                  <a:noFill/>
                </a:ln>
                <a:solidFill>
                  <a:schemeClr val="tx1"/>
                </a:solidFill>
                <a:effectLst/>
                <a:latin typeface="Century Gothic" panose="020B0502020202020204" pitchFamily="34" charset="0"/>
                <a:ea typeface="+mj-ea"/>
                <a:cs typeface="+mj-cs"/>
              </a:defRPr>
            </a:lvl1pPr>
          </a:lstStyle>
          <a:p>
            <a:r>
              <a:rPr kumimoji="0" lang="en-US" dirty="0"/>
              <a:t>Click to edit Master title style</a:t>
            </a:r>
          </a:p>
        </p:txBody>
      </p:sp>
      <p:sp>
        <p:nvSpPr>
          <p:cNvPr id="17" name="Subtitle 16"/>
          <p:cNvSpPr>
            <a:spLocks noGrp="1"/>
          </p:cNvSpPr>
          <p:nvPr>
            <p:ph type="subTitle" idx="1"/>
          </p:nvPr>
        </p:nvSpPr>
        <p:spPr>
          <a:xfrm>
            <a:off x="1011936" y="1371600"/>
            <a:ext cx="8631936" cy="457200"/>
          </a:xfrm>
        </p:spPr>
        <p:txBody>
          <a:bodyPr lIns="0" rIns="18288">
            <a:normAutofit/>
          </a:bodyPr>
          <a:lstStyle>
            <a:lvl1pPr marL="0" marR="45720" indent="0" algn="l">
              <a:buNone/>
              <a:defRPr sz="2400">
                <a:solidFill>
                  <a:schemeClr val="tx1"/>
                </a:solidFill>
                <a:latin typeface="Calibri" panose="020F0502020204030204"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a:t>Click to edit Master subtitle style</a:t>
            </a:r>
          </a:p>
        </p:txBody>
      </p:sp>
      <p:sp>
        <p:nvSpPr>
          <p:cNvPr id="8" name="Text Placeholder 7"/>
          <p:cNvSpPr>
            <a:spLocks noGrp="1"/>
          </p:cNvSpPr>
          <p:nvPr>
            <p:ph type="body" sz="quarter" idx="13"/>
          </p:nvPr>
        </p:nvSpPr>
        <p:spPr>
          <a:xfrm>
            <a:off x="1011936" y="4416552"/>
            <a:ext cx="8631936" cy="457200"/>
          </a:xfrm>
        </p:spPr>
        <p:txBody>
          <a:bodyPr>
            <a:noAutofit/>
          </a:bodyPr>
          <a:lstStyle>
            <a:lvl1pPr>
              <a:buNone/>
              <a:defRPr sz="1600">
                <a:latin typeface="Calibri" panose="020F0502020204030204" pitchFamily="34" charset="0"/>
              </a:defRPr>
            </a:lvl1pPr>
            <a:lvl2pPr>
              <a:defRPr sz="1600"/>
            </a:lvl2pPr>
            <a:lvl3pPr>
              <a:defRPr sz="1600"/>
            </a:lvl3pPr>
            <a:lvl4pPr>
              <a:defRPr sz="1600"/>
            </a:lvl4pPr>
            <a:lvl5pPr>
              <a:defRPr sz="1600"/>
            </a:lvl5pPr>
          </a:lstStyle>
          <a:p>
            <a:pPr lvl="0"/>
            <a:r>
              <a:rPr lang="en-US" dirty="0"/>
              <a:t>Click to edit Master text styles</a:t>
            </a:r>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4801" y="6013864"/>
            <a:ext cx="2974855" cy="573025"/>
          </a:xfrm>
          <a:prstGeom prst="rect">
            <a:avLst/>
          </a:prstGeom>
        </p:spPr>
      </p:pic>
      <p:pic>
        <p:nvPicPr>
          <p:cNvPr id="3" name="Picture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289791" y="2971800"/>
            <a:ext cx="902209" cy="2164274"/>
          </a:xfrm>
          <a:prstGeom prst="rect">
            <a:avLst/>
          </a:prstGeom>
        </p:spPr>
      </p:pic>
      <p:sp>
        <p:nvSpPr>
          <p:cNvPr id="5" name="TextBox 4">
            <a:extLst>
              <a:ext uri="{FF2B5EF4-FFF2-40B4-BE49-F238E27FC236}">
                <a16:creationId xmlns:a16="http://schemas.microsoft.com/office/drawing/2014/main" id="{25E3EF5A-9664-46C8-ABEC-ECF72BA9E97D}"/>
              </a:ext>
            </a:extLst>
          </p:cNvPr>
          <p:cNvSpPr txBox="1"/>
          <p:nvPr userDrawn="1"/>
        </p:nvSpPr>
        <p:spPr>
          <a:xfrm>
            <a:off x="5410200" y="231488"/>
            <a:ext cx="5374739" cy="830997"/>
          </a:xfrm>
          <a:prstGeom prst="rect">
            <a:avLst/>
          </a:prstGeom>
          <a:noFill/>
        </p:spPr>
        <p:txBody>
          <a:bodyPr wrap="square" rtlCol="0">
            <a:spAutoFit/>
          </a:bodyPr>
          <a:lstStyle/>
          <a:p>
            <a:pPr algn="r"/>
            <a:r>
              <a:rPr lang="en-US" sz="2400" b="1" dirty="0">
                <a:solidFill>
                  <a:schemeClr val="bg1"/>
                </a:solidFill>
                <a:latin typeface="Calibri" panose="020F0502020204030204" pitchFamily="34" charset="0"/>
              </a:rPr>
              <a:t>OFFICE OF CYBER INFRASTRUCTURE AND</a:t>
            </a:r>
          </a:p>
          <a:p>
            <a:pPr algn="r"/>
            <a:r>
              <a:rPr lang="en-US" sz="2400" b="1" dirty="0">
                <a:solidFill>
                  <a:schemeClr val="bg1"/>
                </a:solidFill>
                <a:latin typeface="Calibri" panose="020F0502020204030204" pitchFamily="34" charset="0"/>
              </a:rPr>
              <a:t>COMPUTATIONAL BIOLOGY</a:t>
            </a:r>
          </a:p>
        </p:txBody>
      </p:sp>
    </p:spTree>
    <p:extLst>
      <p:ext uri="{BB962C8B-B14F-4D97-AF65-F5344CB8AC3E}">
        <p14:creationId xmlns:p14="http://schemas.microsoft.com/office/powerpoint/2010/main" val="2356044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1371600"/>
            <a:ext cx="1219200" cy="4572000"/>
          </a:xfrm>
        </p:spPr>
        <p:txBody>
          <a:bodyPr vert="eaVert"/>
          <a:lstStyle/>
          <a:p>
            <a:r>
              <a:rPr kumimoji="0" lang="en-US"/>
              <a:t>Click to edit Master title style</a:t>
            </a:r>
            <a:endParaRPr kumimoji="0" lang="en-US" dirty="0"/>
          </a:p>
        </p:txBody>
      </p:sp>
      <p:sp>
        <p:nvSpPr>
          <p:cNvPr id="3" name="Vertical Text Placeholder 2"/>
          <p:cNvSpPr>
            <a:spLocks noGrp="1"/>
          </p:cNvSpPr>
          <p:nvPr>
            <p:ph type="body" orient="vert" idx="1"/>
          </p:nvPr>
        </p:nvSpPr>
        <p:spPr>
          <a:xfrm>
            <a:off x="304800" y="1371600"/>
            <a:ext cx="8331200" cy="45720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6" name="Slide Number Placeholder 5"/>
          <p:cNvSpPr>
            <a:spLocks noGrp="1"/>
          </p:cNvSpPr>
          <p:nvPr>
            <p:ph type="sldNum" sz="quarter" idx="12"/>
          </p:nvPr>
        </p:nvSpPr>
        <p:spPr/>
        <p:txBody>
          <a:bodyPr/>
          <a:lstStyle/>
          <a:p>
            <a:fld id="{0235576B-7F3C-4840-ADD7-A9DF1158E3A5}" type="slidenum">
              <a:rPr lang="en-US" smtClean="0"/>
              <a:pPr/>
              <a:t>‹#›</a:t>
            </a:fld>
            <a:endParaRPr lang="en-US" dirty="0"/>
          </a:p>
        </p:txBody>
      </p:sp>
    </p:spTree>
    <p:extLst>
      <p:ext uri="{BB962C8B-B14F-4D97-AF65-F5344CB8AC3E}">
        <p14:creationId xmlns:p14="http://schemas.microsoft.com/office/powerpoint/2010/main" val="1301757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Title 8"/>
          <p:cNvSpPr>
            <a:spLocks noGrp="1"/>
          </p:cNvSpPr>
          <p:nvPr>
            <p:ph type="ctrTitle"/>
          </p:nvPr>
        </p:nvSpPr>
        <p:spPr bwMode="auto">
          <a:xfrm>
            <a:off x="1011936" y="1984248"/>
            <a:ext cx="8631936" cy="13716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l" rtl="0">
              <a:spcBef>
                <a:spcPct val="0"/>
              </a:spcBef>
              <a:buNone/>
              <a:defRPr sz="3600" b="1">
                <a:ln>
                  <a:noFill/>
                </a:ln>
                <a:solidFill>
                  <a:schemeClr val="tx1"/>
                </a:solidFill>
                <a:effectLst/>
                <a:latin typeface="Calibri" panose="020F0502020204030204" pitchFamily="34" charset="0"/>
                <a:ea typeface="+mj-ea"/>
                <a:cs typeface="+mj-cs"/>
              </a:defRPr>
            </a:lvl1pPr>
          </a:lstStyle>
          <a:p>
            <a:r>
              <a:rPr kumimoji="0" lang="en-US" dirty="0"/>
              <a:t>Click to edit Master title style</a:t>
            </a:r>
          </a:p>
        </p:txBody>
      </p:sp>
      <p:sp>
        <p:nvSpPr>
          <p:cNvPr id="17" name="Subtitle 16"/>
          <p:cNvSpPr>
            <a:spLocks noGrp="1"/>
          </p:cNvSpPr>
          <p:nvPr>
            <p:ph type="subTitle" idx="1"/>
          </p:nvPr>
        </p:nvSpPr>
        <p:spPr>
          <a:xfrm>
            <a:off x="1011936" y="1371600"/>
            <a:ext cx="8631936" cy="457200"/>
          </a:xfrm>
        </p:spPr>
        <p:txBody>
          <a:bodyPr lIns="0" rIns="18288">
            <a:normAutofit/>
          </a:bodyPr>
          <a:lstStyle>
            <a:lvl1pPr marL="0" marR="45720" indent="0" algn="l">
              <a:buNone/>
              <a:defRPr sz="2400">
                <a:solidFill>
                  <a:schemeClr val="tx1"/>
                </a:solidFill>
                <a:latin typeface="Calibri" panose="020F0502020204030204"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a:t>Click to edit Master subtitle style</a:t>
            </a:r>
          </a:p>
        </p:txBody>
      </p:sp>
      <p:sp>
        <p:nvSpPr>
          <p:cNvPr id="8" name="Text Placeholder 7"/>
          <p:cNvSpPr>
            <a:spLocks noGrp="1"/>
          </p:cNvSpPr>
          <p:nvPr>
            <p:ph type="body" sz="quarter" idx="13"/>
          </p:nvPr>
        </p:nvSpPr>
        <p:spPr>
          <a:xfrm>
            <a:off x="1011936" y="4416552"/>
            <a:ext cx="8631936" cy="457200"/>
          </a:xfrm>
        </p:spPr>
        <p:txBody>
          <a:bodyPr>
            <a:noAutofit/>
          </a:bodyPr>
          <a:lstStyle>
            <a:lvl1pPr>
              <a:buNone/>
              <a:defRPr sz="1600"/>
            </a:lvl1pPr>
            <a:lvl2pPr>
              <a:defRPr sz="1600"/>
            </a:lvl2pPr>
            <a:lvl3pPr>
              <a:defRPr sz="1600"/>
            </a:lvl3pPr>
            <a:lvl4pPr>
              <a:defRPr sz="1600"/>
            </a:lvl4pPr>
            <a:lvl5pPr>
              <a:defRPr sz="1600"/>
            </a:lvl5pPr>
          </a:lstStyle>
          <a:p>
            <a:pPr lvl="0"/>
            <a:r>
              <a:rPr lang="en-US"/>
              <a:t>Edit Master text styles</a:t>
            </a:r>
          </a:p>
        </p:txBody>
      </p:sp>
      <p:sp>
        <p:nvSpPr>
          <p:cNvPr id="10" name="Text Placeholder 7"/>
          <p:cNvSpPr>
            <a:spLocks noGrp="1"/>
          </p:cNvSpPr>
          <p:nvPr>
            <p:ph type="body" sz="quarter" idx="14"/>
          </p:nvPr>
        </p:nvSpPr>
        <p:spPr bwMode="gray">
          <a:xfrm>
            <a:off x="4876800" y="5943600"/>
            <a:ext cx="6912864" cy="301752"/>
          </a:xfrm>
        </p:spPr>
        <p:txBody>
          <a:bodyPr>
            <a:noAutofit/>
          </a:bodyPr>
          <a:lstStyle>
            <a:lvl1pPr>
              <a:buNone/>
              <a:defRPr sz="1800" b="1">
                <a:solidFill>
                  <a:schemeClr val="bg1"/>
                </a:solidFill>
              </a:defRPr>
            </a:lvl1pPr>
            <a:lvl2pPr>
              <a:defRPr sz="1600"/>
            </a:lvl2pPr>
            <a:lvl3pPr>
              <a:defRPr sz="1600"/>
            </a:lvl3pPr>
            <a:lvl4pPr>
              <a:defRPr sz="1600"/>
            </a:lvl4pPr>
            <a:lvl5pPr>
              <a:defRPr sz="1600"/>
            </a:lvl5pPr>
          </a:lstStyle>
          <a:p>
            <a:pPr lvl="0"/>
            <a:r>
              <a:rPr lang="en-US"/>
              <a:t>Edit Master text styles</a:t>
            </a:r>
          </a:p>
        </p:txBody>
      </p:sp>
      <p:sp>
        <p:nvSpPr>
          <p:cNvPr id="11" name="Text Placeholder 7"/>
          <p:cNvSpPr>
            <a:spLocks noGrp="1"/>
          </p:cNvSpPr>
          <p:nvPr>
            <p:ph type="body" sz="quarter" idx="15"/>
          </p:nvPr>
        </p:nvSpPr>
        <p:spPr bwMode="gray">
          <a:xfrm>
            <a:off x="4876800" y="6236208"/>
            <a:ext cx="6912864" cy="539496"/>
          </a:xfrm>
        </p:spPr>
        <p:txBody>
          <a:bodyPr>
            <a:noAutofit/>
          </a:bodyPr>
          <a:lstStyle>
            <a:lvl1pPr>
              <a:buNone/>
              <a:defRPr sz="1400" b="0">
                <a:solidFill>
                  <a:schemeClr val="bg1"/>
                </a:solidFill>
              </a:defRPr>
            </a:lvl1pPr>
            <a:lvl2pPr>
              <a:defRPr sz="1600"/>
            </a:lvl2pPr>
            <a:lvl3pPr>
              <a:defRPr sz="1600"/>
            </a:lvl3pPr>
            <a:lvl4pPr>
              <a:defRPr sz="1600"/>
            </a:lvl4pPr>
            <a:lvl5pPr>
              <a:defRPr sz="1600"/>
            </a:lvl5pPr>
          </a:lstStyle>
          <a:p>
            <a:pPr lvl="0"/>
            <a:r>
              <a:rPr lang="en-US"/>
              <a:t>Edit Master text styles</a:t>
            </a:r>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4801" y="6013864"/>
            <a:ext cx="2974855" cy="573025"/>
          </a:xfrm>
          <a:prstGeom prst="rect">
            <a:avLst/>
          </a:prstGeom>
        </p:spPr>
      </p:pic>
      <p:pic>
        <p:nvPicPr>
          <p:cNvPr id="3" name="Picture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128402" y="3333750"/>
            <a:ext cx="902209" cy="2164274"/>
          </a:xfrm>
          <a:prstGeom prst="rect">
            <a:avLst/>
          </a:prstGeom>
        </p:spPr>
      </p:pic>
      <p:sp>
        <p:nvSpPr>
          <p:cNvPr id="12" name="TextBox 11">
            <a:extLst>
              <a:ext uri="{FF2B5EF4-FFF2-40B4-BE49-F238E27FC236}">
                <a16:creationId xmlns:a16="http://schemas.microsoft.com/office/drawing/2014/main" id="{D0AC22BF-5EC5-4A58-82E1-E05923B3414A}"/>
              </a:ext>
            </a:extLst>
          </p:cNvPr>
          <p:cNvSpPr txBox="1"/>
          <p:nvPr userDrawn="1"/>
        </p:nvSpPr>
        <p:spPr>
          <a:xfrm>
            <a:off x="4201623" y="323991"/>
            <a:ext cx="6704675" cy="698406"/>
          </a:xfrm>
          <a:prstGeom prst="rect">
            <a:avLst/>
          </a:prstGeom>
          <a:noFill/>
        </p:spPr>
        <p:txBody>
          <a:bodyPr wrap="square" lIns="82053" tIns="41026" rIns="82053" bIns="41026" rtlCol="0">
            <a:spAutoFit/>
          </a:bodyPr>
          <a:lstStyle/>
          <a:p>
            <a:pPr marL="0" marR="0" indent="0" algn="r" defTabSz="914230" rtl="0" eaLnBrk="1" fontAlgn="auto" latinLnBrk="0" hangingPunct="1">
              <a:lnSpc>
                <a:spcPct val="100000"/>
              </a:lnSpc>
              <a:spcBef>
                <a:spcPts val="0"/>
              </a:spcBef>
              <a:spcAft>
                <a:spcPts val="0"/>
              </a:spcAft>
              <a:buClrTx/>
              <a:buSzTx/>
              <a:buFontTx/>
              <a:buNone/>
              <a:tabLst/>
              <a:defRPr/>
            </a:pPr>
            <a:r>
              <a:rPr lang="en-US" sz="2000" b="1" cap="all" baseline="0" dirty="0">
                <a:solidFill>
                  <a:schemeClr val="bg1"/>
                </a:solidFill>
                <a:latin typeface="Century Gothic" pitchFamily="34" charset="0"/>
                <a:cs typeface="Arial" pitchFamily="34" charset="0"/>
              </a:rPr>
              <a:t>Office of Cyber Infrastructure and Computational Biology</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Picture with Caption">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Slide Number Placeholder 6"/>
          <p:cNvSpPr>
            <a:spLocks noGrp="1"/>
          </p:cNvSpPr>
          <p:nvPr>
            <p:ph type="sldNum" sz="quarter" idx="12"/>
          </p:nvPr>
        </p:nvSpPr>
        <p:spPr>
          <a:xfrm>
            <a:off x="10838688" y="6419088"/>
            <a:ext cx="1219200" cy="384048"/>
          </a:xfrm>
        </p:spPr>
        <p:txBody>
          <a:bodyPr/>
          <a:lstStyle/>
          <a:p>
            <a:fld id="{0235576B-7F3C-4840-ADD7-A9DF1158E3A5}" type="slidenum">
              <a:rPr lang="en-US" smtClean="0"/>
              <a:pPr/>
              <a:t>‹#›</a:t>
            </a:fld>
            <a:endParaRPr lang="en-US" dirty="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139606" y="4203193"/>
            <a:ext cx="902209" cy="2164274"/>
          </a:xfrm>
          <a:prstGeom prst="rect">
            <a:avLst/>
          </a:prstGeom>
        </p:spPr>
      </p:pic>
      <p:sp>
        <p:nvSpPr>
          <p:cNvPr id="11" name="Content Placeholder 3"/>
          <p:cNvSpPr>
            <a:spLocks noGrp="1"/>
          </p:cNvSpPr>
          <p:nvPr>
            <p:ph sz="half" idx="1"/>
          </p:nvPr>
        </p:nvSpPr>
        <p:spPr>
          <a:xfrm>
            <a:off x="4165600" y="594360"/>
            <a:ext cx="6299200" cy="5349240"/>
          </a:xfrm>
        </p:spPr>
        <p:txBody>
          <a:bodyPr tIns="0"/>
          <a:lstStyle>
            <a:lvl1pPr>
              <a:defRPr sz="2400"/>
            </a:lvl1pPr>
            <a:lvl2pPr>
              <a:defRPr sz="2400"/>
            </a:lvl2pPr>
            <a:lvl3pPr>
              <a:defRPr sz="2000"/>
            </a:lvl3pPr>
            <a:lvl4pPr>
              <a:defRPr sz="2000"/>
            </a:lvl4pPr>
            <a:lvl5pPr>
              <a:defRPr sz="20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13" name="Title 1"/>
          <p:cNvSpPr>
            <a:spLocks noGrp="1"/>
          </p:cNvSpPr>
          <p:nvPr>
            <p:ph type="title"/>
          </p:nvPr>
        </p:nvSpPr>
        <p:spPr>
          <a:xfrm>
            <a:off x="304800" y="590552"/>
            <a:ext cx="3657600" cy="1162050"/>
          </a:xfrm>
        </p:spPr>
        <p:txBody>
          <a:bodyPr lIns="0" anchor="b">
            <a:noAutofit/>
          </a:bodyPr>
          <a:lstStyle>
            <a:lvl1pPr algn="l" rtl="0">
              <a:spcBef>
                <a:spcPct val="0"/>
              </a:spcBef>
              <a:buNone/>
              <a:defRPr sz="2400" b="1">
                <a:ln>
                  <a:noFill/>
                </a:ln>
                <a:solidFill>
                  <a:schemeClr val="tx2"/>
                </a:solidFill>
                <a:effectLst/>
                <a:latin typeface="Calibri" panose="020F0502020204030204" pitchFamily="34" charset="0"/>
                <a:ea typeface="+mj-ea"/>
                <a:cs typeface="+mj-cs"/>
              </a:defRPr>
            </a:lvl1pPr>
          </a:lstStyle>
          <a:p>
            <a:r>
              <a:rPr kumimoji="0" lang="en-US" dirty="0"/>
              <a:t>Click to edit Master title style</a:t>
            </a:r>
          </a:p>
        </p:txBody>
      </p:sp>
      <p:sp>
        <p:nvSpPr>
          <p:cNvPr id="14" name="Text Placeholder 2"/>
          <p:cNvSpPr>
            <a:spLocks noGrp="1"/>
          </p:cNvSpPr>
          <p:nvPr>
            <p:ph type="body" idx="2"/>
          </p:nvPr>
        </p:nvSpPr>
        <p:spPr>
          <a:xfrm>
            <a:off x="304800" y="1752601"/>
            <a:ext cx="3657600" cy="4207213"/>
          </a:xfrm>
        </p:spPr>
        <p:txBody>
          <a:bodyPr lIns="18288" rIns="18288">
            <a:normAutofit/>
          </a:bodyPr>
          <a:lstStyle>
            <a:lvl1pPr marL="0" indent="0" algn="l">
              <a:buNone/>
              <a:defRPr sz="20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entury Gothic" panose="020B0502020202020204" pitchFamily="34" charset="0"/>
              </a:defRPr>
            </a:lvl1pPr>
          </a:lstStyle>
          <a:p>
            <a:r>
              <a:rPr kumimoji="0" lang="en-US" dirty="0"/>
              <a:t>Click to edit Master title style</a:t>
            </a:r>
          </a:p>
        </p:txBody>
      </p:sp>
      <p:sp>
        <p:nvSpPr>
          <p:cNvPr id="3" name="Content Placeholder 2"/>
          <p:cNvSpPr>
            <a:spLocks noGrp="1"/>
          </p:cNvSpPr>
          <p:nvPr>
            <p:ph idx="1"/>
          </p:nvPr>
        </p:nvSpPr>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6" name="Slide Number Placeholder 5"/>
          <p:cNvSpPr>
            <a:spLocks noGrp="1"/>
          </p:cNvSpPr>
          <p:nvPr>
            <p:ph type="sldNum" sz="quarter" idx="12"/>
          </p:nvPr>
        </p:nvSpPr>
        <p:spPr/>
        <p:txBody>
          <a:bodyPr/>
          <a:lstStyle/>
          <a:p>
            <a:fld id="{0235576B-7F3C-4840-ADD7-A9DF1158E3A5}" type="slidenum">
              <a:rPr lang="en-US" smtClean="0"/>
              <a:pPr/>
              <a:t>‹#›</a:t>
            </a:fld>
            <a:endParaRPr lang="en-US" dirty="0"/>
          </a:p>
        </p:txBody>
      </p:sp>
    </p:spTree>
    <p:extLst>
      <p:ext uri="{BB962C8B-B14F-4D97-AF65-F5344CB8AC3E}">
        <p14:creationId xmlns:p14="http://schemas.microsoft.com/office/powerpoint/2010/main" val="783763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11936" y="1984248"/>
            <a:ext cx="8631936" cy="1371600"/>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3600" b="1" cap="none" baseline="0" dirty="0">
                <a:ln w="635">
                  <a:noFill/>
                </a:ln>
                <a:solidFill>
                  <a:schemeClr val="tx1"/>
                </a:solidFill>
                <a:effectLst/>
                <a:latin typeface="Century Gothic" panose="020B0502020202020204" pitchFamily="34" charset="0"/>
                <a:ea typeface="+mj-ea"/>
                <a:cs typeface="+mj-cs"/>
              </a:defRPr>
            </a:lvl1pPr>
          </a:lstStyle>
          <a:p>
            <a:r>
              <a:rPr kumimoji="0" lang="en-US" dirty="0"/>
              <a:t>Click to edit Master title style</a:t>
            </a:r>
          </a:p>
        </p:txBody>
      </p:sp>
      <p:sp>
        <p:nvSpPr>
          <p:cNvPr id="3" name="Text Placeholder 2"/>
          <p:cNvSpPr>
            <a:spLocks noGrp="1"/>
          </p:cNvSpPr>
          <p:nvPr>
            <p:ph type="body" idx="1"/>
          </p:nvPr>
        </p:nvSpPr>
        <p:spPr>
          <a:xfrm>
            <a:off x="1011936" y="3429000"/>
            <a:ext cx="8631936" cy="1371600"/>
          </a:xfrm>
        </p:spPr>
        <p:txBody>
          <a:bodyPr lIns="0" rIns="0" anchor="t">
            <a:normAutofit/>
          </a:bodyPr>
          <a:lstStyle>
            <a:lvl1pPr marL="0" indent="0">
              <a:buNone/>
              <a:defRPr sz="2400">
                <a:solidFill>
                  <a:schemeClr val="tx1"/>
                </a:solidFill>
                <a:latin typeface="Calibri" panose="020F0502020204030204" pitchFamily="34" charset="0"/>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Tree>
    <p:extLst>
      <p:ext uri="{BB962C8B-B14F-4D97-AF65-F5344CB8AC3E}">
        <p14:creationId xmlns:p14="http://schemas.microsoft.com/office/powerpoint/2010/main" val="579919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5448"/>
            <a:ext cx="10058400" cy="914400"/>
          </a:xfrm>
        </p:spPr>
        <p:txBody>
          <a:bodyPr/>
          <a:lstStyle>
            <a:lvl1pPr>
              <a:defRPr>
                <a:latin typeface="Century Gothic" panose="020B0502020202020204" pitchFamily="34" charset="0"/>
              </a:defRPr>
            </a:lvl1pPr>
          </a:lstStyle>
          <a:p>
            <a:r>
              <a:rPr kumimoji="0" lang="en-US" dirty="0"/>
              <a:t>Click to edit Master title style</a:t>
            </a:r>
          </a:p>
        </p:txBody>
      </p:sp>
      <p:sp>
        <p:nvSpPr>
          <p:cNvPr id="3" name="Content Placeholder 2"/>
          <p:cNvSpPr>
            <a:spLocks noGrp="1"/>
          </p:cNvSpPr>
          <p:nvPr>
            <p:ph sz="half" idx="1"/>
          </p:nvPr>
        </p:nvSpPr>
        <p:spPr>
          <a:xfrm>
            <a:off x="304800" y="1527048"/>
            <a:ext cx="4876800" cy="4416552"/>
          </a:xfrm>
        </p:spPr>
        <p:txBody>
          <a:bodyPr/>
          <a:lstStyle>
            <a:lvl1pPr>
              <a:defRPr sz="2400">
                <a:latin typeface="Calibri" panose="020F0502020204030204" pitchFamily="34" charset="0"/>
              </a:defRPr>
            </a:lvl1pPr>
            <a:lvl2pPr>
              <a:defRPr sz="2400">
                <a:latin typeface="Calibri" panose="020F0502020204030204" pitchFamily="34" charset="0"/>
              </a:defRPr>
            </a:lvl2pPr>
            <a:lvl3pPr>
              <a:defRPr sz="2000">
                <a:latin typeface="Calibri" panose="020F0502020204030204" pitchFamily="34" charset="0"/>
              </a:defRPr>
            </a:lvl3pPr>
            <a:lvl4pPr>
              <a:defRPr sz="2000">
                <a:latin typeface="Calibri" panose="020F0502020204030204" pitchFamily="34" charset="0"/>
              </a:defRPr>
            </a:lvl4pPr>
            <a:lvl5pPr>
              <a:defRPr sz="2000">
                <a:latin typeface="Calibri" panose="020F0502020204030204" pitchFamily="34" charset="0"/>
              </a:defRPr>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Content Placeholder 3"/>
          <p:cNvSpPr>
            <a:spLocks noGrp="1"/>
          </p:cNvSpPr>
          <p:nvPr>
            <p:ph sz="half" idx="2"/>
          </p:nvPr>
        </p:nvSpPr>
        <p:spPr>
          <a:xfrm>
            <a:off x="5384800" y="1527048"/>
            <a:ext cx="4876800" cy="4416552"/>
          </a:xfrm>
        </p:spPr>
        <p:txBody>
          <a:bodyPr/>
          <a:lstStyle>
            <a:lvl1pPr>
              <a:defRPr sz="2400">
                <a:latin typeface="Calibri" panose="020F0502020204030204" pitchFamily="34" charset="0"/>
              </a:defRPr>
            </a:lvl1pPr>
            <a:lvl2pPr>
              <a:defRPr sz="2400">
                <a:latin typeface="Calibri" panose="020F0502020204030204" pitchFamily="34" charset="0"/>
              </a:defRPr>
            </a:lvl2pPr>
            <a:lvl3pPr>
              <a:defRPr sz="2000">
                <a:latin typeface="Calibri" panose="020F0502020204030204" pitchFamily="34" charset="0"/>
              </a:defRPr>
            </a:lvl3pPr>
            <a:lvl4pPr>
              <a:defRPr sz="2000">
                <a:latin typeface="Calibri" panose="020F0502020204030204" pitchFamily="34" charset="0"/>
              </a:defRPr>
            </a:lvl4pPr>
            <a:lvl5pPr>
              <a:defRPr sz="2000">
                <a:latin typeface="Calibri" panose="020F0502020204030204" pitchFamily="34" charset="0"/>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7" name="Slide Number Placeholder 6"/>
          <p:cNvSpPr>
            <a:spLocks noGrp="1"/>
          </p:cNvSpPr>
          <p:nvPr>
            <p:ph type="sldNum" sz="quarter" idx="12"/>
          </p:nvPr>
        </p:nvSpPr>
        <p:spPr/>
        <p:txBody>
          <a:bodyPr/>
          <a:lstStyle/>
          <a:p>
            <a:fld id="{0235576B-7F3C-4840-ADD7-A9DF1158E3A5}" type="slidenum">
              <a:rPr lang="en-US" smtClean="0"/>
              <a:pPr/>
              <a:t>‹#›</a:t>
            </a:fld>
            <a:endParaRPr lang="en-US" dirty="0"/>
          </a:p>
        </p:txBody>
      </p:sp>
    </p:spTree>
    <p:extLst>
      <p:ext uri="{BB962C8B-B14F-4D97-AF65-F5344CB8AC3E}">
        <p14:creationId xmlns:p14="http://schemas.microsoft.com/office/powerpoint/2010/main" val="1863635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4800" y="155448"/>
            <a:ext cx="10058400" cy="914400"/>
          </a:xfrm>
        </p:spPr>
        <p:txBody>
          <a:bodyPr tIns="45720" anchor="b"/>
          <a:lstStyle>
            <a:lvl1pPr>
              <a:defRPr>
                <a:latin typeface="Century Gothic" panose="020B0502020202020204" pitchFamily="34" charset="0"/>
              </a:defRPr>
            </a:lvl1pPr>
          </a:lstStyle>
          <a:p>
            <a:r>
              <a:rPr kumimoji="0" lang="en-US" dirty="0"/>
              <a:t>Click to edit Master title style</a:t>
            </a:r>
          </a:p>
        </p:txBody>
      </p:sp>
      <p:sp>
        <p:nvSpPr>
          <p:cNvPr id="3" name="Text Placeholder 2"/>
          <p:cNvSpPr>
            <a:spLocks noGrp="1"/>
          </p:cNvSpPr>
          <p:nvPr>
            <p:ph type="body" idx="1"/>
          </p:nvPr>
        </p:nvSpPr>
        <p:spPr>
          <a:xfrm>
            <a:off x="304800" y="1447800"/>
            <a:ext cx="4876800" cy="659352"/>
          </a:xfrm>
        </p:spPr>
        <p:txBody>
          <a:bodyPr lIns="45720" tIns="0" rIns="45720" bIns="0" anchor="ctr">
            <a:noAutofit/>
          </a:bodyPr>
          <a:lstStyle>
            <a:lvl1pPr marL="0" indent="0">
              <a:buNone/>
              <a:defRPr sz="2400" b="1" cap="none" baseline="0">
                <a:solidFill>
                  <a:schemeClr val="tx2"/>
                </a:solidFill>
                <a:effectLst/>
                <a:latin typeface="Calibri" panose="020F0502020204030204" pitchFamily="34" charset="0"/>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5388864" y="1452310"/>
            <a:ext cx="4876800" cy="654843"/>
          </a:xfrm>
        </p:spPr>
        <p:txBody>
          <a:bodyPr lIns="45720" tIns="0" rIns="45720" bIns="0" anchor="ctr"/>
          <a:lstStyle>
            <a:lvl1pPr marL="0" indent="0">
              <a:buNone/>
              <a:defRPr sz="2400" b="1" cap="none" baseline="0">
                <a:solidFill>
                  <a:schemeClr val="tx2"/>
                </a:solidFill>
                <a:effectLst/>
                <a:latin typeface="Calibri" panose="020F0502020204030204" pitchFamily="34" charset="0"/>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04800" y="2107152"/>
            <a:ext cx="4876800" cy="3836448"/>
          </a:xfrm>
        </p:spPr>
        <p:txBody>
          <a:bodyPr tIns="0"/>
          <a:lstStyle>
            <a:lvl1pPr>
              <a:defRPr sz="2400">
                <a:latin typeface="Calibri" panose="020F0502020204030204" pitchFamily="34" charset="0"/>
              </a:defRPr>
            </a:lvl1pPr>
            <a:lvl2pPr>
              <a:defRPr sz="2400">
                <a:latin typeface="Calibri" panose="020F0502020204030204" pitchFamily="34" charset="0"/>
              </a:defRPr>
            </a:lvl2pPr>
            <a:lvl3pPr>
              <a:defRPr sz="2000">
                <a:latin typeface="Calibri" panose="020F0502020204030204" pitchFamily="34" charset="0"/>
              </a:defRPr>
            </a:lvl3pPr>
            <a:lvl4pPr>
              <a:defRPr sz="2000">
                <a:latin typeface="Calibri" panose="020F0502020204030204" pitchFamily="34" charset="0"/>
              </a:defRPr>
            </a:lvl4pPr>
            <a:lvl5pPr>
              <a:defRPr sz="2000">
                <a:latin typeface="Calibri" panose="020F0502020204030204" pitchFamily="34" charset="0"/>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6" name="Content Placeholder 5"/>
          <p:cNvSpPr>
            <a:spLocks noGrp="1"/>
          </p:cNvSpPr>
          <p:nvPr>
            <p:ph sz="quarter" idx="4"/>
          </p:nvPr>
        </p:nvSpPr>
        <p:spPr>
          <a:xfrm>
            <a:off x="5388864" y="2107152"/>
            <a:ext cx="4876800" cy="3836448"/>
          </a:xfrm>
        </p:spPr>
        <p:txBody>
          <a:bodyPr tIns="0"/>
          <a:lstStyle>
            <a:lvl1pPr>
              <a:defRPr sz="2400">
                <a:latin typeface="Calibri" panose="020F0502020204030204" pitchFamily="34" charset="0"/>
              </a:defRPr>
            </a:lvl1pPr>
            <a:lvl2pPr>
              <a:defRPr sz="2400">
                <a:latin typeface="Calibri" panose="020F0502020204030204" pitchFamily="34" charset="0"/>
              </a:defRPr>
            </a:lvl2pPr>
            <a:lvl3pPr>
              <a:defRPr sz="2000">
                <a:latin typeface="Calibri" panose="020F0502020204030204" pitchFamily="34" charset="0"/>
              </a:defRPr>
            </a:lvl3pPr>
            <a:lvl4pPr>
              <a:defRPr sz="2000">
                <a:latin typeface="Calibri" panose="020F0502020204030204" pitchFamily="34" charset="0"/>
              </a:defRPr>
            </a:lvl4pPr>
            <a:lvl5pPr>
              <a:defRPr sz="2000">
                <a:latin typeface="Calibri" panose="020F0502020204030204" pitchFamily="34" charset="0"/>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9" name="Slide Number Placeholder 8"/>
          <p:cNvSpPr>
            <a:spLocks noGrp="1"/>
          </p:cNvSpPr>
          <p:nvPr>
            <p:ph type="sldNum" sz="quarter" idx="12"/>
          </p:nvPr>
        </p:nvSpPr>
        <p:spPr/>
        <p:txBody>
          <a:bodyPr/>
          <a:lstStyle>
            <a:lvl1pPr>
              <a:defRPr>
                <a:latin typeface="Calibri" panose="020F0502020204030204" pitchFamily="34" charset="0"/>
              </a:defRPr>
            </a:lvl1pPr>
          </a:lstStyle>
          <a:p>
            <a:fld id="{0235576B-7F3C-4840-ADD7-A9DF1158E3A5}" type="slidenum">
              <a:rPr lang="en-US" smtClean="0"/>
              <a:pPr/>
              <a:t>‹#›</a:t>
            </a:fld>
            <a:endParaRPr lang="en-US" dirty="0"/>
          </a:p>
        </p:txBody>
      </p:sp>
    </p:spTree>
    <p:extLst>
      <p:ext uri="{BB962C8B-B14F-4D97-AF65-F5344CB8AC3E}">
        <p14:creationId xmlns:p14="http://schemas.microsoft.com/office/powerpoint/2010/main" val="1639056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155448"/>
            <a:ext cx="10058400" cy="9144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3200" b="1">
                <a:ln>
                  <a:noFill/>
                </a:ln>
                <a:solidFill>
                  <a:schemeClr val="tx1"/>
                </a:solidFill>
                <a:effectLst/>
                <a:latin typeface="Century Gothic" panose="020B0502020202020204" pitchFamily="34" charset="0"/>
                <a:ea typeface="+mj-ea"/>
                <a:cs typeface="+mj-cs"/>
              </a:defRPr>
            </a:lvl1pPr>
          </a:lstStyle>
          <a:p>
            <a:r>
              <a:rPr kumimoji="0" lang="en-US" dirty="0"/>
              <a:t>Click to edit Master title style</a:t>
            </a:r>
          </a:p>
        </p:txBody>
      </p:sp>
      <p:sp>
        <p:nvSpPr>
          <p:cNvPr id="5" name="Slide Number Placeholder 4"/>
          <p:cNvSpPr>
            <a:spLocks noGrp="1"/>
          </p:cNvSpPr>
          <p:nvPr>
            <p:ph type="sldNum" sz="quarter" idx="12"/>
          </p:nvPr>
        </p:nvSpPr>
        <p:spPr/>
        <p:txBody>
          <a:bodyPr/>
          <a:lstStyle/>
          <a:p>
            <a:fld id="{0235576B-7F3C-4840-ADD7-A9DF1158E3A5}" type="slidenum">
              <a:rPr lang="en-US" smtClean="0"/>
              <a:pPr/>
              <a:t>‹#›</a:t>
            </a:fld>
            <a:endParaRPr lang="en-US" dirty="0"/>
          </a:p>
        </p:txBody>
      </p:sp>
    </p:spTree>
    <p:extLst>
      <p:ext uri="{BB962C8B-B14F-4D97-AF65-F5344CB8AC3E}">
        <p14:creationId xmlns:p14="http://schemas.microsoft.com/office/powerpoint/2010/main" val="1755305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235576B-7F3C-4840-ADD7-A9DF1158E3A5}" type="slidenum">
              <a:rPr lang="en-US" smtClean="0"/>
              <a:pPr/>
              <a:t>‹#›</a:t>
            </a:fld>
            <a:endParaRPr lang="en-US" dirty="0"/>
          </a:p>
        </p:txBody>
      </p:sp>
    </p:spTree>
    <p:extLst>
      <p:ext uri="{BB962C8B-B14F-4D97-AF65-F5344CB8AC3E}">
        <p14:creationId xmlns:p14="http://schemas.microsoft.com/office/powerpoint/2010/main" val="540032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Slide Number Placeholder 6"/>
          <p:cNvSpPr>
            <a:spLocks noGrp="1"/>
          </p:cNvSpPr>
          <p:nvPr>
            <p:ph type="sldNum" sz="quarter" idx="12"/>
          </p:nvPr>
        </p:nvSpPr>
        <p:spPr>
          <a:xfrm>
            <a:off x="10838688" y="6419088"/>
            <a:ext cx="1219200" cy="384048"/>
          </a:xfrm>
        </p:spPr>
        <p:txBody>
          <a:bodyPr/>
          <a:lstStyle/>
          <a:p>
            <a:fld id="{0235576B-7F3C-4840-ADD7-A9DF1158E3A5}" type="slidenum">
              <a:rPr lang="en-US" smtClean="0"/>
              <a:pPr/>
              <a:t>‹#›</a:t>
            </a:fld>
            <a:endParaRPr lang="en-US" dirty="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139606" y="4203193"/>
            <a:ext cx="902209" cy="2164274"/>
          </a:xfrm>
          <a:prstGeom prst="rect">
            <a:avLst/>
          </a:prstGeom>
        </p:spPr>
      </p:pic>
      <p:sp>
        <p:nvSpPr>
          <p:cNvPr id="11" name="Content Placeholder 3"/>
          <p:cNvSpPr>
            <a:spLocks noGrp="1"/>
          </p:cNvSpPr>
          <p:nvPr>
            <p:ph sz="half" idx="1"/>
          </p:nvPr>
        </p:nvSpPr>
        <p:spPr>
          <a:xfrm>
            <a:off x="4165600" y="594360"/>
            <a:ext cx="6299200" cy="5349240"/>
          </a:xfrm>
        </p:spPr>
        <p:txBody>
          <a:bodyPr tIns="0"/>
          <a:lstStyle>
            <a:lvl1pPr>
              <a:defRPr sz="2400"/>
            </a:lvl1pPr>
            <a:lvl2pPr>
              <a:defRPr sz="2400"/>
            </a:lvl2pPr>
            <a:lvl3pPr>
              <a:defRPr sz="20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13" name="Title 1"/>
          <p:cNvSpPr>
            <a:spLocks noGrp="1"/>
          </p:cNvSpPr>
          <p:nvPr>
            <p:ph type="title"/>
          </p:nvPr>
        </p:nvSpPr>
        <p:spPr>
          <a:xfrm>
            <a:off x="304800" y="590552"/>
            <a:ext cx="3657600" cy="1162050"/>
          </a:xfrm>
        </p:spPr>
        <p:txBody>
          <a:bodyPr lIns="0" anchor="b">
            <a:noAutofit/>
          </a:bodyPr>
          <a:lstStyle>
            <a:lvl1pPr algn="l" rtl="0">
              <a:spcBef>
                <a:spcPct val="0"/>
              </a:spcBef>
              <a:buNone/>
              <a:defRPr sz="2400" b="1">
                <a:ln>
                  <a:noFill/>
                </a:ln>
                <a:solidFill>
                  <a:schemeClr val="tx2"/>
                </a:solidFill>
                <a:effectLst/>
                <a:latin typeface="Calibri" panose="020F0502020204030204" pitchFamily="34" charset="0"/>
                <a:ea typeface="+mj-ea"/>
                <a:cs typeface="+mj-cs"/>
              </a:defRPr>
            </a:lvl1pPr>
          </a:lstStyle>
          <a:p>
            <a:r>
              <a:rPr kumimoji="0" lang="en-US" dirty="0"/>
              <a:t>Click to edit Master title style</a:t>
            </a:r>
          </a:p>
        </p:txBody>
      </p:sp>
      <p:sp>
        <p:nvSpPr>
          <p:cNvPr id="14" name="Text Placeholder 2"/>
          <p:cNvSpPr>
            <a:spLocks noGrp="1"/>
          </p:cNvSpPr>
          <p:nvPr>
            <p:ph type="body" idx="2"/>
          </p:nvPr>
        </p:nvSpPr>
        <p:spPr>
          <a:xfrm>
            <a:off x="304800" y="1752601"/>
            <a:ext cx="3657600" cy="4207213"/>
          </a:xfrm>
        </p:spPr>
        <p:txBody>
          <a:bodyPr lIns="18288" rIns="18288">
            <a:normAutofit/>
          </a:bodyPr>
          <a:lstStyle>
            <a:lvl1pPr marL="0" indent="0" algn="l">
              <a:buNone/>
              <a:defRPr sz="20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Tree>
    <p:extLst>
      <p:ext uri="{BB962C8B-B14F-4D97-AF65-F5344CB8AC3E}">
        <p14:creationId xmlns:p14="http://schemas.microsoft.com/office/powerpoint/2010/main" val="96358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6" name="Slide Number Placeholder 5"/>
          <p:cNvSpPr>
            <a:spLocks noGrp="1"/>
          </p:cNvSpPr>
          <p:nvPr>
            <p:ph type="sldNum" sz="quarter" idx="12"/>
          </p:nvPr>
        </p:nvSpPr>
        <p:spPr/>
        <p:txBody>
          <a:bodyPr/>
          <a:lstStyle/>
          <a:p>
            <a:fld id="{0235576B-7F3C-4840-ADD7-A9DF1158E3A5}" type="slidenum">
              <a:rPr lang="en-US" smtClean="0"/>
              <a:pPr/>
              <a:t>‹#›</a:t>
            </a:fld>
            <a:endParaRPr lang="en-US" dirty="0"/>
          </a:p>
        </p:txBody>
      </p:sp>
    </p:spTree>
    <p:extLst>
      <p:ext uri="{BB962C8B-B14F-4D97-AF65-F5344CB8AC3E}">
        <p14:creationId xmlns:p14="http://schemas.microsoft.com/office/powerpoint/2010/main" val="2747700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14" cstate="print">
            <a:extLst>
              <a:ext uri="{28A0092B-C50C-407E-A947-70E740481C1C}">
                <a14:useLocalDpi xmlns:a14="http://schemas.microsoft.com/office/drawing/2010/main" val="0"/>
              </a:ext>
            </a:extLst>
          </a:blip>
          <a:srcRect r="11299" b="82165"/>
          <a:stretch/>
        </p:blipFill>
        <p:spPr>
          <a:xfrm>
            <a:off x="0" y="0"/>
            <a:ext cx="11582400" cy="1223158"/>
          </a:xfrm>
          <a:prstGeom prst="rect">
            <a:avLst/>
          </a:prstGeom>
        </p:spPr>
      </p:pic>
      <p:pic>
        <p:nvPicPr>
          <p:cNvPr id="14" name="Picture 13"/>
          <p:cNvPicPr>
            <a:picLocks noChangeAspect="1"/>
          </p:cNvPicPr>
          <p:nvPr/>
        </p:nvPicPr>
        <p:blipFill rotWithShape="1">
          <a:blip r:embed="rId14" cstate="print">
            <a:extLst>
              <a:ext uri="{28A0092B-C50C-407E-A947-70E740481C1C}">
                <a14:useLocalDpi xmlns:a14="http://schemas.microsoft.com/office/drawing/2010/main" val="0"/>
              </a:ext>
            </a:extLst>
          </a:blip>
          <a:srcRect l="95066" r="-6367"/>
          <a:stretch/>
        </p:blipFill>
        <p:spPr>
          <a:xfrm>
            <a:off x="11480800" y="1"/>
            <a:ext cx="1828800" cy="6931347"/>
          </a:xfrm>
          <a:prstGeom prst="rect">
            <a:avLst/>
          </a:prstGeom>
        </p:spPr>
      </p:pic>
      <p:sp>
        <p:nvSpPr>
          <p:cNvPr id="9" name="Title Placeholder 8"/>
          <p:cNvSpPr>
            <a:spLocks noGrp="1"/>
          </p:cNvSpPr>
          <p:nvPr>
            <p:ph type="title"/>
          </p:nvPr>
        </p:nvSpPr>
        <p:spPr>
          <a:xfrm>
            <a:off x="304800" y="155448"/>
            <a:ext cx="10058400" cy="914400"/>
          </a:xfrm>
          <a:prstGeom prst="rect">
            <a:avLst/>
          </a:prstGeom>
        </p:spPr>
        <p:txBody>
          <a:bodyPr vert="horz" lIns="0" rIns="0" bIns="0" anchor="b">
            <a:normAutofit/>
          </a:bodyPr>
          <a:lstStyle/>
          <a:p>
            <a:r>
              <a:rPr kumimoji="0" lang="en-US" dirty="0"/>
              <a:t>Click to edit Master title style</a:t>
            </a:r>
          </a:p>
        </p:txBody>
      </p:sp>
      <p:sp>
        <p:nvSpPr>
          <p:cNvPr id="30" name="Text Placeholder 29"/>
          <p:cNvSpPr>
            <a:spLocks noGrp="1"/>
          </p:cNvSpPr>
          <p:nvPr>
            <p:ph type="body" idx="1"/>
          </p:nvPr>
        </p:nvSpPr>
        <p:spPr>
          <a:xfrm>
            <a:off x="304800" y="1527048"/>
            <a:ext cx="10058400" cy="4416552"/>
          </a:xfrm>
          <a:prstGeom prst="rect">
            <a:avLst/>
          </a:prstGeom>
        </p:spPr>
        <p:txBody>
          <a:bodyPr vert="horz" lIns="0" tIns="0" rIns="0" bIns="0">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18" name="Slide Number Placeholder 17"/>
          <p:cNvSpPr>
            <a:spLocks noGrp="1"/>
          </p:cNvSpPr>
          <p:nvPr>
            <p:ph type="sldNum" sz="quarter" idx="4"/>
          </p:nvPr>
        </p:nvSpPr>
        <p:spPr>
          <a:xfrm>
            <a:off x="10838688" y="6419088"/>
            <a:ext cx="1219200" cy="384048"/>
          </a:xfrm>
          <a:prstGeom prst="rect">
            <a:avLst/>
          </a:prstGeom>
        </p:spPr>
        <p:txBody>
          <a:bodyPr vert="horz" lIns="91440" tIns="45720" rIns="91440" bIns="45720" anchor="b"/>
          <a:lstStyle>
            <a:lvl1pPr algn="r" eaLnBrk="1" latinLnBrk="0" hangingPunct="1">
              <a:defRPr kumimoji="0" sz="1200">
                <a:solidFill>
                  <a:schemeClr val="bg1"/>
                </a:solidFill>
                <a:latin typeface="Calibri" panose="020F0502020204030204" pitchFamily="34" charset="0"/>
              </a:defRPr>
            </a:lvl1pPr>
          </a:lstStyle>
          <a:p>
            <a:fld id="{0235576B-7F3C-4840-ADD7-A9DF1158E3A5}" type="slidenum">
              <a:rPr lang="en-US" smtClean="0"/>
              <a:pPr/>
              <a:t>‹#›</a:t>
            </a:fld>
            <a:endParaRPr lang="en-US" dirty="0"/>
          </a:p>
        </p:txBody>
      </p:sp>
      <p:pic>
        <p:nvPicPr>
          <p:cNvPr id="8" name="Picture 7"/>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1582401" y="4191000"/>
            <a:ext cx="538153" cy="1981200"/>
          </a:xfrm>
          <a:prstGeom prst="rect">
            <a:avLst/>
          </a:prstGeom>
        </p:spPr>
      </p:pic>
    </p:spTree>
    <p:extLst>
      <p:ext uri="{BB962C8B-B14F-4D97-AF65-F5344CB8AC3E}">
        <p14:creationId xmlns:p14="http://schemas.microsoft.com/office/powerpoint/2010/main" val="37634038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61" r:id="rId11"/>
    <p:sldLayoutId id="2147483669" r:id="rId12"/>
  </p:sldLayoutIdLst>
  <p:hf hdr="0" dt="0"/>
  <p:txStyles>
    <p:titleStyle>
      <a:lvl1pPr algn="l" rtl="0" eaLnBrk="1" latinLnBrk="0" hangingPunct="1">
        <a:spcBef>
          <a:spcPct val="0"/>
        </a:spcBef>
        <a:buNone/>
        <a:defRPr kumimoji="0" sz="3200" b="1" kern="1200">
          <a:ln>
            <a:noFill/>
          </a:ln>
          <a:solidFill>
            <a:schemeClr val="tx1"/>
          </a:solidFill>
          <a:effectLst/>
          <a:latin typeface="Calibri" panose="020F0502020204030204" pitchFamily="34" charset="0"/>
          <a:ea typeface="+mj-ea"/>
          <a:cs typeface="+mj-cs"/>
        </a:defRPr>
      </a:lvl1pPr>
    </p:titleStyle>
    <p:bodyStyle>
      <a:lvl1pPr marL="228600" indent="-228600" algn="l" rtl="0" eaLnBrk="1" latinLnBrk="0" hangingPunct="1">
        <a:spcBef>
          <a:spcPct val="20000"/>
        </a:spcBef>
        <a:buClr>
          <a:schemeClr val="tx2"/>
        </a:buClr>
        <a:buSzPct val="100000"/>
        <a:buFont typeface="Wingdings" pitchFamily="2" charset="2"/>
        <a:buChar char="§"/>
        <a:defRPr kumimoji="0" sz="2400" kern="1200">
          <a:solidFill>
            <a:schemeClr val="tx1"/>
          </a:solidFill>
          <a:latin typeface="Calibri" panose="020F0502020204030204" pitchFamily="34" charset="0"/>
          <a:ea typeface="+mn-ea"/>
          <a:cs typeface="+mn-cs"/>
        </a:defRPr>
      </a:lvl1pPr>
      <a:lvl2pPr marL="455613" indent="-227013" algn="l" rtl="0" eaLnBrk="1" latinLnBrk="0" hangingPunct="1">
        <a:spcBef>
          <a:spcPct val="20000"/>
        </a:spcBef>
        <a:buClr>
          <a:schemeClr val="tx2"/>
        </a:buClr>
        <a:buSzPct val="100000"/>
        <a:buFont typeface="Arial" pitchFamily="34" charset="0"/>
        <a:buChar char="•"/>
        <a:defRPr kumimoji="0" sz="2400" kern="1200">
          <a:solidFill>
            <a:schemeClr val="tx1"/>
          </a:solidFill>
          <a:latin typeface="Calibri" panose="020F0502020204030204" pitchFamily="34" charset="0"/>
          <a:ea typeface="+mn-ea"/>
          <a:cs typeface="+mn-cs"/>
        </a:defRPr>
      </a:lvl2pPr>
      <a:lvl3pPr marL="685800" indent="-228600" algn="l" rtl="0" eaLnBrk="1" latinLnBrk="0" hangingPunct="1">
        <a:spcBef>
          <a:spcPct val="20000"/>
        </a:spcBef>
        <a:buClr>
          <a:schemeClr val="tx2"/>
        </a:buClr>
        <a:buSzPct val="100000"/>
        <a:buFont typeface="Arial" pitchFamily="34" charset="0"/>
        <a:buChar char="–"/>
        <a:defRPr kumimoji="0" sz="2000" kern="1200">
          <a:solidFill>
            <a:schemeClr val="tx1"/>
          </a:solidFill>
          <a:latin typeface="Calibri" panose="020F0502020204030204" pitchFamily="34" charset="0"/>
          <a:ea typeface="+mn-ea"/>
          <a:cs typeface="+mn-cs"/>
        </a:defRPr>
      </a:lvl3pPr>
      <a:lvl4pPr marL="914400" indent="-228600" algn="l" rtl="0" eaLnBrk="1" latinLnBrk="0" hangingPunct="1">
        <a:spcBef>
          <a:spcPct val="20000"/>
        </a:spcBef>
        <a:buClr>
          <a:schemeClr val="accent2"/>
        </a:buClr>
        <a:buSzPct val="100000"/>
        <a:buFont typeface="Wingdings" pitchFamily="2" charset="2"/>
        <a:buChar char="§"/>
        <a:defRPr kumimoji="0" sz="2000" kern="1200">
          <a:solidFill>
            <a:schemeClr val="tx1"/>
          </a:solidFill>
          <a:latin typeface="Calibri" panose="020F0502020204030204" pitchFamily="34" charset="0"/>
          <a:ea typeface="+mn-ea"/>
          <a:cs typeface="+mn-cs"/>
        </a:defRPr>
      </a:lvl4pPr>
      <a:lvl5pPr marL="1144588" indent="-230188" algn="l" rtl="0" eaLnBrk="1" latinLnBrk="0" hangingPunct="1">
        <a:spcBef>
          <a:spcPct val="20000"/>
        </a:spcBef>
        <a:buClr>
          <a:schemeClr val="accent2"/>
        </a:buClr>
        <a:buSzPct val="100000"/>
        <a:buFont typeface="Arial" pitchFamily="34" charset="0"/>
        <a:buChar char="•"/>
        <a:defRPr kumimoji="0" sz="2000" kern="1200">
          <a:solidFill>
            <a:schemeClr val="tx1"/>
          </a:solidFill>
          <a:latin typeface="Calibri" panose="020F0502020204030204" pitchFamily="34" charset="0"/>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6">
            <a:extLst>
              <a:ext uri="{FF2B5EF4-FFF2-40B4-BE49-F238E27FC236}">
                <a16:creationId xmlns:a16="http://schemas.microsoft.com/office/drawing/2014/main" id="{BBC313A7-5FC8-4DDC-9293-A6A287EF487D}"/>
              </a:ext>
            </a:extLst>
          </p:cNvPr>
          <p:cNvSpPr txBox="1">
            <a:spLocks/>
          </p:cNvSpPr>
          <p:nvPr/>
        </p:nvSpPr>
        <p:spPr>
          <a:xfrm>
            <a:off x="652272" y="3127248"/>
            <a:ext cx="9575800" cy="838200"/>
          </a:xfrm>
          <a:prstGeom prst="rect">
            <a:avLst/>
          </a:prstGeom>
        </p:spPr>
        <p:txBody>
          <a:bodyPr vert="horz" lIns="0" tIns="0" rIns="0" bIns="0">
            <a:noAutofit/>
          </a:bodyPr>
          <a:lstStyle>
            <a:lvl1pPr marL="228600" indent="-228600" algn="l" rtl="0" eaLnBrk="1" latinLnBrk="0" hangingPunct="1">
              <a:spcBef>
                <a:spcPct val="20000"/>
              </a:spcBef>
              <a:buClr>
                <a:schemeClr val="tx2"/>
              </a:buClr>
              <a:buSzPct val="100000"/>
              <a:buFont typeface="Wingdings" pitchFamily="2" charset="2"/>
              <a:buChar char="§"/>
              <a:defRPr kumimoji="0" sz="2400" kern="1200">
                <a:solidFill>
                  <a:schemeClr val="tx1"/>
                </a:solidFill>
                <a:latin typeface="+mn-lt"/>
                <a:ea typeface="+mn-ea"/>
                <a:cs typeface="+mn-cs"/>
              </a:defRPr>
            </a:lvl1pPr>
            <a:lvl2pPr marL="455613" indent="-227013" algn="l" rtl="0" eaLnBrk="1" latinLnBrk="0" hangingPunct="1">
              <a:spcBef>
                <a:spcPct val="20000"/>
              </a:spcBef>
              <a:buClr>
                <a:schemeClr val="tx2"/>
              </a:buClr>
              <a:buSzPct val="100000"/>
              <a:buFont typeface="Arial" pitchFamily="34" charset="0"/>
              <a:buChar char="•"/>
              <a:defRPr kumimoji="0" sz="2400" kern="1200">
                <a:solidFill>
                  <a:schemeClr val="tx1"/>
                </a:solidFill>
                <a:latin typeface="+mn-lt"/>
                <a:ea typeface="+mn-ea"/>
                <a:cs typeface="+mn-cs"/>
              </a:defRPr>
            </a:lvl2pPr>
            <a:lvl3pPr marL="685800" indent="-228600" algn="l" rtl="0" eaLnBrk="1" latinLnBrk="0" hangingPunct="1">
              <a:spcBef>
                <a:spcPct val="20000"/>
              </a:spcBef>
              <a:buClr>
                <a:schemeClr val="tx2"/>
              </a:buClr>
              <a:buSzPct val="100000"/>
              <a:buFont typeface="Arial" pitchFamily="34" charset="0"/>
              <a:buChar char="–"/>
              <a:defRPr kumimoji="0" sz="2000" kern="1200">
                <a:solidFill>
                  <a:schemeClr val="tx1"/>
                </a:solidFill>
                <a:latin typeface="+mn-lt"/>
                <a:ea typeface="+mn-ea"/>
                <a:cs typeface="+mn-cs"/>
              </a:defRPr>
            </a:lvl3pPr>
            <a:lvl4pPr marL="914400" indent="-228600" algn="l" rtl="0" eaLnBrk="1" latinLnBrk="0" hangingPunct="1">
              <a:spcBef>
                <a:spcPct val="20000"/>
              </a:spcBef>
              <a:buClr>
                <a:schemeClr val="accent2"/>
              </a:buClr>
              <a:buSzPct val="100000"/>
              <a:buFont typeface="Wingdings" pitchFamily="2" charset="2"/>
              <a:buChar char="§"/>
              <a:defRPr kumimoji="0" sz="2000" kern="1200">
                <a:solidFill>
                  <a:schemeClr val="tx1"/>
                </a:solidFill>
                <a:latin typeface="+mn-lt"/>
                <a:ea typeface="+mn-ea"/>
                <a:cs typeface="+mn-cs"/>
              </a:defRPr>
            </a:lvl4pPr>
            <a:lvl5pPr marL="1144588" indent="-230188" algn="l" rtl="0" eaLnBrk="1" latinLnBrk="0" hangingPunct="1">
              <a:spcBef>
                <a:spcPct val="20000"/>
              </a:spcBef>
              <a:buClr>
                <a:schemeClr val="accent2"/>
              </a:buClr>
              <a:buSzPct val="100000"/>
              <a:buFont typeface="Arial" pitchFamily="34" charset="0"/>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pitchFamily="2" charset="2"/>
              <a:buNone/>
            </a:pPr>
            <a:r>
              <a:rPr lang="en-US" sz="1600" dirty="0">
                <a:latin typeface="Calibri" panose="020F0502020204030204" pitchFamily="34" charset="0"/>
              </a:rPr>
              <a:t>This is a formal inspection conducted to determine if the final IT solution that has been developed or acquired, tested, and implemented is ready for release into the production environment for sustained operations and maintenance support.  </a:t>
            </a:r>
          </a:p>
          <a:p>
            <a:pPr algn="just"/>
            <a:endParaRPr lang="en-US" sz="1600" dirty="0">
              <a:latin typeface="Calibri" panose="020F0502020204030204" pitchFamily="34" charset="0"/>
            </a:endParaRPr>
          </a:p>
        </p:txBody>
      </p:sp>
      <p:sp>
        <p:nvSpPr>
          <p:cNvPr id="26" name="Text Placeholder 10">
            <a:extLst>
              <a:ext uri="{FF2B5EF4-FFF2-40B4-BE49-F238E27FC236}">
                <a16:creationId xmlns:a16="http://schemas.microsoft.com/office/drawing/2014/main" id="{315F58DF-A1DE-4EB5-B6E7-CA43391F43B1}"/>
              </a:ext>
            </a:extLst>
          </p:cNvPr>
          <p:cNvSpPr txBox="1">
            <a:spLocks/>
          </p:cNvSpPr>
          <p:nvPr/>
        </p:nvSpPr>
        <p:spPr>
          <a:xfrm>
            <a:off x="652272" y="1642561"/>
            <a:ext cx="10058400" cy="1481639"/>
          </a:xfrm>
          <a:prstGeom prst="rect">
            <a:avLst/>
          </a:prstGeom>
        </p:spPr>
        <p:txBody>
          <a:bodyPr lIns="0" tIns="0" rIns="0">
            <a:normAutofit/>
          </a:bodyPr>
          <a:lstStyle>
            <a:lvl1pPr marL="228600" indent="-228600" algn="l" rtl="0" eaLnBrk="1" latinLnBrk="0" hangingPunct="1">
              <a:spcBef>
                <a:spcPct val="20000"/>
              </a:spcBef>
              <a:buClr>
                <a:schemeClr val="tx2"/>
              </a:buClr>
              <a:buSzPct val="100000"/>
              <a:buFont typeface="Wingdings" pitchFamily="2" charset="2"/>
              <a:buChar char="§"/>
              <a:defRPr kumimoji="0" sz="2400" kern="1200">
                <a:solidFill>
                  <a:schemeClr val="tx1"/>
                </a:solidFill>
                <a:latin typeface="+mn-lt"/>
                <a:ea typeface="+mn-ea"/>
                <a:cs typeface="+mn-cs"/>
              </a:defRPr>
            </a:lvl1pPr>
            <a:lvl2pPr marL="455613" indent="-227013" algn="l" rtl="0" eaLnBrk="1" latinLnBrk="0" hangingPunct="1">
              <a:spcBef>
                <a:spcPct val="20000"/>
              </a:spcBef>
              <a:buClr>
                <a:schemeClr val="tx2"/>
              </a:buClr>
              <a:buSzPct val="100000"/>
              <a:buFont typeface="Arial" pitchFamily="34" charset="0"/>
              <a:buChar char="•"/>
              <a:defRPr kumimoji="0" sz="2400" kern="1200">
                <a:solidFill>
                  <a:schemeClr val="tx1"/>
                </a:solidFill>
                <a:latin typeface="+mn-lt"/>
                <a:ea typeface="+mn-ea"/>
                <a:cs typeface="+mn-cs"/>
              </a:defRPr>
            </a:lvl2pPr>
            <a:lvl3pPr marL="685800" indent="-228600" algn="l" rtl="0" eaLnBrk="1" latinLnBrk="0" hangingPunct="1">
              <a:spcBef>
                <a:spcPct val="20000"/>
              </a:spcBef>
              <a:buClr>
                <a:schemeClr val="tx2"/>
              </a:buClr>
              <a:buSzPct val="100000"/>
              <a:buFont typeface="Arial" pitchFamily="34" charset="0"/>
              <a:buChar char="–"/>
              <a:defRPr kumimoji="0" sz="2000" kern="1200">
                <a:solidFill>
                  <a:schemeClr val="tx1"/>
                </a:solidFill>
                <a:latin typeface="+mn-lt"/>
                <a:ea typeface="+mn-ea"/>
                <a:cs typeface="+mn-cs"/>
              </a:defRPr>
            </a:lvl3pPr>
            <a:lvl4pPr marL="914400" indent="-228600" algn="l" rtl="0" eaLnBrk="1" latinLnBrk="0" hangingPunct="1">
              <a:spcBef>
                <a:spcPct val="20000"/>
              </a:spcBef>
              <a:buClr>
                <a:schemeClr val="accent2"/>
              </a:buClr>
              <a:buSzPct val="100000"/>
              <a:buFont typeface="Wingdings" pitchFamily="2" charset="2"/>
              <a:buChar char="§"/>
              <a:defRPr kumimoji="0" sz="2000" kern="1200">
                <a:solidFill>
                  <a:schemeClr val="tx1"/>
                </a:solidFill>
                <a:latin typeface="+mn-lt"/>
                <a:ea typeface="+mn-ea"/>
                <a:cs typeface="+mn-cs"/>
              </a:defRPr>
            </a:lvl4pPr>
            <a:lvl5pPr marL="1144588" indent="-230188" algn="l" rtl="0" eaLnBrk="1" latinLnBrk="0" hangingPunct="1">
              <a:spcBef>
                <a:spcPct val="20000"/>
              </a:spcBef>
              <a:buClr>
                <a:schemeClr val="accent2"/>
              </a:buClr>
              <a:buSzPct val="100000"/>
              <a:buFont typeface="Arial" pitchFamily="34" charset="0"/>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sz="3200" b="1" dirty="0">
                <a:latin typeface="Century Gothic" panose="020B0502020202020204" pitchFamily="34" charset="0"/>
                <a:cs typeface="Calibri" panose="020F0502020204030204" pitchFamily="34" charset="0"/>
              </a:rPr>
              <a:t>Operational Readiness Stage Gate Review</a:t>
            </a:r>
          </a:p>
          <a:p>
            <a:pPr marL="0" indent="0">
              <a:buNone/>
            </a:pPr>
            <a:r>
              <a:rPr lang="en-US" sz="2200" dirty="0">
                <a:latin typeface="Calibri" panose="020F0502020204030204" pitchFamily="34" charset="0"/>
                <a:cs typeface="Calibri" panose="020F0502020204030204" pitchFamily="34" charset="0"/>
              </a:rPr>
              <a:t>Project Name</a:t>
            </a:r>
            <a:br>
              <a:rPr lang="en-US" sz="2200" dirty="0">
                <a:latin typeface="Calibri" panose="020F0502020204030204" pitchFamily="34" charset="0"/>
                <a:cs typeface="Calibri" panose="020F0502020204030204" pitchFamily="34" charset="0"/>
              </a:rPr>
            </a:br>
            <a:r>
              <a:rPr lang="en-US" sz="2200" dirty="0">
                <a:latin typeface="Calibri" panose="020F0502020204030204" pitchFamily="34" charset="0"/>
                <a:cs typeface="Calibri" panose="020F0502020204030204" pitchFamily="34" charset="0"/>
              </a:rPr>
              <a:t>Review Date</a:t>
            </a:r>
          </a:p>
        </p:txBody>
      </p:sp>
      <p:sp>
        <p:nvSpPr>
          <p:cNvPr id="28" name="Text Placeholder 8">
            <a:extLst>
              <a:ext uri="{FF2B5EF4-FFF2-40B4-BE49-F238E27FC236}">
                <a16:creationId xmlns:a16="http://schemas.microsoft.com/office/drawing/2014/main" id="{88F1BCEA-FD7A-4F74-B094-B0807E8E8B9D}"/>
              </a:ext>
            </a:extLst>
          </p:cNvPr>
          <p:cNvSpPr txBox="1">
            <a:spLocks/>
          </p:cNvSpPr>
          <p:nvPr/>
        </p:nvSpPr>
        <p:spPr>
          <a:xfrm>
            <a:off x="652272" y="4572000"/>
            <a:ext cx="9982200" cy="838201"/>
          </a:xfrm>
          <a:prstGeom prst="rect">
            <a:avLst/>
          </a:prstGeom>
        </p:spPr>
        <p:txBody>
          <a:bodyPr vert="horz" lIns="0" tIns="0" rIns="0" bIns="0">
            <a:normAutofit/>
          </a:bodyPr>
          <a:lstStyle>
            <a:lvl1pPr marL="228600" indent="-228600" algn="l" rtl="0" eaLnBrk="1" latinLnBrk="0" hangingPunct="1">
              <a:spcBef>
                <a:spcPct val="20000"/>
              </a:spcBef>
              <a:buClr>
                <a:schemeClr val="tx2"/>
              </a:buClr>
              <a:buSzPct val="100000"/>
              <a:buFont typeface="Wingdings" pitchFamily="2" charset="2"/>
              <a:buChar char="§"/>
              <a:defRPr kumimoji="0" sz="2400" kern="1200">
                <a:solidFill>
                  <a:schemeClr val="tx1"/>
                </a:solidFill>
                <a:latin typeface="+mn-lt"/>
                <a:ea typeface="+mn-ea"/>
                <a:cs typeface="+mn-cs"/>
              </a:defRPr>
            </a:lvl1pPr>
            <a:lvl2pPr marL="455613" indent="-227013" algn="l" rtl="0" eaLnBrk="1" latinLnBrk="0" hangingPunct="1">
              <a:spcBef>
                <a:spcPct val="20000"/>
              </a:spcBef>
              <a:buClr>
                <a:schemeClr val="tx2"/>
              </a:buClr>
              <a:buSzPct val="100000"/>
              <a:buFont typeface="Arial" pitchFamily="34" charset="0"/>
              <a:buChar char="•"/>
              <a:defRPr kumimoji="0" sz="2400" kern="1200">
                <a:solidFill>
                  <a:schemeClr val="tx1"/>
                </a:solidFill>
                <a:latin typeface="+mn-lt"/>
                <a:ea typeface="+mn-ea"/>
                <a:cs typeface="+mn-cs"/>
              </a:defRPr>
            </a:lvl2pPr>
            <a:lvl3pPr marL="685800" indent="-228600" algn="l" rtl="0" eaLnBrk="1" latinLnBrk="0" hangingPunct="1">
              <a:spcBef>
                <a:spcPct val="20000"/>
              </a:spcBef>
              <a:buClr>
                <a:schemeClr val="tx2"/>
              </a:buClr>
              <a:buSzPct val="100000"/>
              <a:buFont typeface="Arial" pitchFamily="34" charset="0"/>
              <a:buChar char="–"/>
              <a:defRPr kumimoji="0" sz="2000" kern="1200">
                <a:solidFill>
                  <a:schemeClr val="tx1"/>
                </a:solidFill>
                <a:latin typeface="+mn-lt"/>
                <a:ea typeface="+mn-ea"/>
                <a:cs typeface="+mn-cs"/>
              </a:defRPr>
            </a:lvl3pPr>
            <a:lvl4pPr marL="914400" indent="-228600" algn="l" rtl="0" eaLnBrk="1" latinLnBrk="0" hangingPunct="1">
              <a:spcBef>
                <a:spcPct val="20000"/>
              </a:spcBef>
              <a:buClr>
                <a:schemeClr val="accent2"/>
              </a:buClr>
              <a:buSzPct val="100000"/>
              <a:buFont typeface="Wingdings" pitchFamily="2" charset="2"/>
              <a:buChar char="§"/>
              <a:defRPr kumimoji="0" sz="2000" kern="1200">
                <a:solidFill>
                  <a:schemeClr val="tx1"/>
                </a:solidFill>
                <a:latin typeface="+mn-lt"/>
                <a:ea typeface="+mn-ea"/>
                <a:cs typeface="+mn-cs"/>
              </a:defRPr>
            </a:lvl4pPr>
            <a:lvl5pPr marL="1144588" indent="-230188" algn="l" rtl="0" eaLnBrk="1" latinLnBrk="0" hangingPunct="1">
              <a:spcBef>
                <a:spcPct val="20000"/>
              </a:spcBef>
              <a:buClr>
                <a:schemeClr val="accent2"/>
              </a:buClr>
              <a:buSzPct val="100000"/>
              <a:buFont typeface="Arial" pitchFamily="34" charset="0"/>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pitchFamily="2" charset="2"/>
              <a:buNone/>
            </a:pPr>
            <a:r>
              <a:rPr lang="en-US" sz="1800" dirty="0">
                <a:latin typeface="Calibri" panose="020F0502020204030204" pitchFamily="34" charset="0"/>
              </a:rPr>
              <a:t>Presented By: </a:t>
            </a:r>
          </a:p>
          <a:p>
            <a:pPr marL="0" indent="0">
              <a:buFont typeface="Wingdings" pitchFamily="2" charset="2"/>
              <a:buNone/>
            </a:pPr>
            <a:r>
              <a:rPr lang="en-US" sz="1800" dirty="0">
                <a:latin typeface="Calibri" panose="020F0502020204030204" pitchFamily="34" charset="0"/>
              </a:rPr>
              <a:t>Project Manager: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D8BCEA4-99D0-446E-8FB8-AF28D800740F}"/>
              </a:ext>
            </a:extLst>
          </p:cNvPr>
          <p:cNvSpPr>
            <a:spLocks noGrp="1"/>
          </p:cNvSpPr>
          <p:nvPr>
            <p:ph type="sldNum" sz="quarter" idx="4294967295"/>
          </p:nvPr>
        </p:nvSpPr>
        <p:spPr>
          <a:xfrm>
            <a:off x="10838688" y="6419088"/>
            <a:ext cx="1219200" cy="384048"/>
          </a:xfrm>
        </p:spPr>
        <p:txBody>
          <a:bodyPr/>
          <a:lstStyle/>
          <a:p>
            <a:fld id="{0235576B-7F3C-4840-ADD7-A9DF1158E3A5}" type="slidenum">
              <a:rPr lang="en-US" smtClean="0"/>
              <a:pPr/>
              <a:t>10</a:t>
            </a:fld>
            <a:endParaRPr lang="en-US" dirty="0"/>
          </a:p>
        </p:txBody>
      </p:sp>
      <p:sp>
        <p:nvSpPr>
          <p:cNvPr id="5" name="Title 4">
            <a:extLst>
              <a:ext uri="{FF2B5EF4-FFF2-40B4-BE49-F238E27FC236}">
                <a16:creationId xmlns:a16="http://schemas.microsoft.com/office/drawing/2014/main" id="{22C705C0-A2DD-483D-BB29-E2BDAFE0C093}"/>
              </a:ext>
            </a:extLst>
          </p:cNvPr>
          <p:cNvSpPr>
            <a:spLocks noGrp="1"/>
          </p:cNvSpPr>
          <p:nvPr>
            <p:ph type="title"/>
          </p:nvPr>
        </p:nvSpPr>
        <p:spPr>
          <a:xfrm>
            <a:off x="1524000" y="2057400"/>
            <a:ext cx="8631936" cy="1371600"/>
          </a:xfrm>
        </p:spPr>
        <p:txBody>
          <a:bodyPr/>
          <a:lstStyle/>
          <a:p>
            <a:r>
              <a:rPr lang="en-US" dirty="0"/>
              <a:t>Questions?</a:t>
            </a:r>
          </a:p>
        </p:txBody>
      </p:sp>
      <p:sp>
        <p:nvSpPr>
          <p:cNvPr id="6" name="Rectangle 5">
            <a:extLst>
              <a:ext uri="{FF2B5EF4-FFF2-40B4-BE49-F238E27FC236}">
                <a16:creationId xmlns:a16="http://schemas.microsoft.com/office/drawing/2014/main" id="{16A3BF8C-978C-4CC6-A5F8-35584BA0CC71}"/>
              </a:ext>
            </a:extLst>
          </p:cNvPr>
          <p:cNvSpPr/>
          <p:nvPr/>
        </p:nvSpPr>
        <p:spPr>
          <a:xfrm rot="16200000">
            <a:off x="9976366" y="2063234"/>
            <a:ext cx="3733800" cy="369332"/>
          </a:xfrm>
          <a:prstGeom prst="rect">
            <a:avLst/>
          </a:prstGeom>
        </p:spPr>
        <p:txBody>
          <a:bodyPr wrap="square">
            <a:spAutoFit/>
          </a:bodyPr>
          <a:lstStyle/>
          <a:p>
            <a:r>
              <a:rPr lang="en-US" dirty="0"/>
              <a:t>Project Name</a:t>
            </a:r>
          </a:p>
        </p:txBody>
      </p:sp>
    </p:spTree>
    <p:extLst>
      <p:ext uri="{BB962C8B-B14F-4D97-AF65-F5344CB8AC3E}">
        <p14:creationId xmlns:p14="http://schemas.microsoft.com/office/powerpoint/2010/main" val="4196656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058400" cy="914400"/>
          </a:xfrm>
        </p:spPr>
        <p:txBody>
          <a:bodyPr>
            <a:normAutofit fontScale="90000"/>
          </a:bodyPr>
          <a:lstStyle/>
          <a:p>
            <a:br>
              <a:rPr lang="en-US" dirty="0"/>
            </a:br>
            <a:br>
              <a:rPr lang="en-US" dirty="0"/>
            </a:br>
            <a:r>
              <a:rPr lang="en-US" dirty="0"/>
              <a:t>PROJECT OVERVIEW</a:t>
            </a:r>
          </a:p>
        </p:txBody>
      </p:sp>
      <p:sp>
        <p:nvSpPr>
          <p:cNvPr id="3" name="Content Placeholder 2"/>
          <p:cNvSpPr>
            <a:spLocks noGrp="1"/>
          </p:cNvSpPr>
          <p:nvPr>
            <p:ph idx="1"/>
          </p:nvPr>
        </p:nvSpPr>
        <p:spPr>
          <a:xfrm>
            <a:off x="609600" y="1371600"/>
            <a:ext cx="10744200" cy="4050340"/>
          </a:xfrm>
        </p:spPr>
        <p:txBody>
          <a:bodyPr wrap="square">
            <a:spAutoFit/>
          </a:bodyPr>
          <a:lstStyle/>
          <a:p>
            <a:pPr marL="0" indent="0">
              <a:buNone/>
            </a:pPr>
            <a:r>
              <a:rPr lang="en-US" sz="2800" dirty="0">
                <a:latin typeface="Calibri" panose="020F0502020204030204" pitchFamily="34" charset="0"/>
              </a:rPr>
              <a:t>Project/Activity Code:</a:t>
            </a:r>
            <a:endParaRPr lang="en-US" sz="2800" dirty="0">
              <a:solidFill>
                <a:srgbClr val="FF0000"/>
              </a:solidFill>
              <a:latin typeface="Calibri" panose="020F0502020204030204" pitchFamily="34" charset="0"/>
            </a:endParaRPr>
          </a:p>
          <a:p>
            <a:pPr marL="0" indent="0">
              <a:buNone/>
            </a:pPr>
            <a:r>
              <a:rPr lang="en-US" sz="2800" dirty="0">
                <a:latin typeface="Calibri" panose="020F0502020204030204" pitchFamily="34" charset="0"/>
              </a:rPr>
              <a:t>Business Owner:</a:t>
            </a:r>
          </a:p>
          <a:p>
            <a:pPr marL="0" indent="0">
              <a:buNone/>
            </a:pPr>
            <a:r>
              <a:rPr lang="en-US" sz="2800" dirty="0">
                <a:latin typeface="Calibri" panose="020F0502020204030204" pitchFamily="34" charset="0"/>
              </a:rPr>
              <a:t>Primary Stakeholders:</a:t>
            </a:r>
          </a:p>
          <a:p>
            <a:pPr marL="0" indent="0">
              <a:buNone/>
            </a:pPr>
            <a:r>
              <a:rPr lang="en-US" sz="2800" dirty="0">
                <a:latin typeface="Calibri" panose="020F0502020204030204" pitchFamily="34" charset="0"/>
              </a:rPr>
              <a:t>Business Need:</a:t>
            </a:r>
          </a:p>
          <a:p>
            <a:pPr marL="0" indent="0">
              <a:buNone/>
            </a:pPr>
            <a:r>
              <a:rPr lang="en-US" sz="2800" dirty="0">
                <a:latin typeface="Calibri" panose="020F0502020204030204" pitchFamily="34" charset="0"/>
              </a:rPr>
              <a:t>Business Impact:</a:t>
            </a:r>
          </a:p>
          <a:p>
            <a:pPr marL="0" indent="0">
              <a:buNone/>
            </a:pPr>
            <a:r>
              <a:rPr lang="en-US" sz="2800" dirty="0">
                <a:latin typeface="Calibri" panose="020F0502020204030204" pitchFamily="34" charset="0"/>
              </a:rPr>
              <a:t>Number of anticipated users: </a:t>
            </a:r>
          </a:p>
          <a:p>
            <a:pPr marL="0" indent="0">
              <a:buNone/>
            </a:pPr>
            <a:r>
              <a:rPr lang="en-US" sz="2800" dirty="0">
                <a:solidFill>
                  <a:schemeClr val="tx2">
                    <a:lumMod val="75000"/>
                  </a:schemeClr>
                </a:solidFill>
              </a:rPr>
              <a:t>	</a:t>
            </a:r>
            <a:r>
              <a:rPr lang="en-US" sz="2000" dirty="0"/>
              <a:t>Registered			Typical/actual users</a:t>
            </a:r>
          </a:p>
          <a:p>
            <a:endParaRPr lang="en-US" sz="2800" dirty="0"/>
          </a:p>
        </p:txBody>
      </p:sp>
      <p:sp>
        <p:nvSpPr>
          <p:cNvPr id="4" name="Slide Number Placeholder 3"/>
          <p:cNvSpPr>
            <a:spLocks noGrp="1"/>
          </p:cNvSpPr>
          <p:nvPr>
            <p:ph type="sldNum" sz="quarter" idx="12"/>
          </p:nvPr>
        </p:nvSpPr>
        <p:spPr>
          <a:xfrm>
            <a:off x="8686800" y="6419850"/>
            <a:ext cx="3505200" cy="382588"/>
          </a:xfrm>
        </p:spPr>
        <p:txBody>
          <a:bodyPr/>
          <a:lstStyle/>
          <a:p>
            <a:fld id="{0235576B-7F3C-4840-ADD7-A9DF1158E3A5}" type="slidenum">
              <a:rPr lang="en-US" smtClean="0">
                <a:solidFill>
                  <a:schemeClr val="tx1"/>
                </a:solidFill>
              </a:rPr>
              <a:pPr/>
              <a:t>2</a:t>
            </a:fld>
            <a:endParaRPr lang="en-US" dirty="0">
              <a:solidFill>
                <a:schemeClr val="tx1"/>
              </a:solidFill>
            </a:endParaRPr>
          </a:p>
        </p:txBody>
      </p:sp>
      <p:sp>
        <p:nvSpPr>
          <p:cNvPr id="5" name="Rectangle 4">
            <a:extLst>
              <a:ext uri="{FF2B5EF4-FFF2-40B4-BE49-F238E27FC236}">
                <a16:creationId xmlns:a16="http://schemas.microsoft.com/office/drawing/2014/main" id="{0BD97B25-13C5-44E1-9DE9-9F122009AEDA}"/>
              </a:ext>
            </a:extLst>
          </p:cNvPr>
          <p:cNvSpPr/>
          <p:nvPr/>
        </p:nvSpPr>
        <p:spPr>
          <a:xfrm rot="16200000">
            <a:off x="9976366" y="2063234"/>
            <a:ext cx="3733800" cy="369332"/>
          </a:xfrm>
          <a:prstGeom prst="rect">
            <a:avLst/>
          </a:prstGeom>
        </p:spPr>
        <p:txBody>
          <a:bodyPr wrap="square">
            <a:spAutoFit/>
          </a:bodyPr>
          <a:lstStyle/>
          <a:p>
            <a:r>
              <a:rPr lang="en-US" dirty="0"/>
              <a:t>Project Name</a:t>
            </a:r>
          </a:p>
        </p:txBody>
      </p:sp>
    </p:spTree>
    <p:extLst>
      <p:ext uri="{BB962C8B-B14F-4D97-AF65-F5344CB8AC3E}">
        <p14:creationId xmlns:p14="http://schemas.microsoft.com/office/powerpoint/2010/main" val="3277291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C28F0-CA61-427A-B378-E7E0DCCF2F03}"/>
              </a:ext>
            </a:extLst>
          </p:cNvPr>
          <p:cNvSpPr>
            <a:spLocks noGrp="1"/>
          </p:cNvSpPr>
          <p:nvPr>
            <p:ph type="title"/>
          </p:nvPr>
        </p:nvSpPr>
        <p:spPr>
          <a:xfrm>
            <a:off x="648771" y="294128"/>
            <a:ext cx="10210800" cy="765046"/>
          </a:xfrm>
        </p:spPr>
        <p:txBody>
          <a:bodyPr>
            <a:normAutofit fontScale="90000"/>
          </a:bodyPr>
          <a:lstStyle/>
          <a:p>
            <a:br>
              <a:rPr lang="en-US" dirty="0"/>
            </a:br>
            <a:r>
              <a:rPr lang="en-US" dirty="0"/>
              <a:t>PROJECT STATUS</a:t>
            </a:r>
          </a:p>
        </p:txBody>
      </p:sp>
      <p:sp>
        <p:nvSpPr>
          <p:cNvPr id="4" name="Slide Number Placeholder 3">
            <a:extLst>
              <a:ext uri="{FF2B5EF4-FFF2-40B4-BE49-F238E27FC236}">
                <a16:creationId xmlns:a16="http://schemas.microsoft.com/office/drawing/2014/main" id="{0ABB578F-E4B2-4F1D-BD90-EC9128894F08}"/>
              </a:ext>
            </a:extLst>
          </p:cNvPr>
          <p:cNvSpPr>
            <a:spLocks noGrp="1"/>
          </p:cNvSpPr>
          <p:nvPr>
            <p:ph type="sldNum" sz="quarter" idx="12"/>
          </p:nvPr>
        </p:nvSpPr>
        <p:spPr>
          <a:xfrm>
            <a:off x="10972800" y="6419850"/>
            <a:ext cx="1219200" cy="382588"/>
          </a:xfrm>
        </p:spPr>
        <p:txBody>
          <a:bodyPr/>
          <a:lstStyle/>
          <a:p>
            <a:fld id="{0235576B-7F3C-4840-ADD7-A9DF1158E3A5}" type="slidenum">
              <a:rPr lang="en-US" smtClean="0"/>
              <a:pPr/>
              <a:t>3</a:t>
            </a:fld>
            <a:endParaRPr lang="en-US" dirty="0"/>
          </a:p>
        </p:txBody>
      </p:sp>
      <p:graphicFrame>
        <p:nvGraphicFramePr>
          <p:cNvPr id="5" name="Content Placeholder 4">
            <a:extLst>
              <a:ext uri="{FF2B5EF4-FFF2-40B4-BE49-F238E27FC236}">
                <a16:creationId xmlns:a16="http://schemas.microsoft.com/office/drawing/2014/main" id="{65F35421-FE8B-4A78-A45F-28C0DA9B7CDB}"/>
              </a:ext>
            </a:extLst>
          </p:cNvPr>
          <p:cNvGraphicFramePr>
            <a:graphicFrameLocks/>
          </p:cNvGraphicFramePr>
          <p:nvPr>
            <p:extLst>
              <p:ext uri="{D42A27DB-BD31-4B8C-83A1-F6EECF244321}">
                <p14:modId xmlns:p14="http://schemas.microsoft.com/office/powerpoint/2010/main" val="912783420"/>
              </p:ext>
            </p:extLst>
          </p:nvPr>
        </p:nvGraphicFramePr>
        <p:xfrm>
          <a:off x="551379" y="1476788"/>
          <a:ext cx="10573821" cy="5143656"/>
        </p:xfrm>
        <a:graphic>
          <a:graphicData uri="http://schemas.openxmlformats.org/drawingml/2006/table">
            <a:tbl>
              <a:tblPr firstRow="1" bandRow="1">
                <a:tableStyleId>{9DCAF9ED-07DC-4A11-8D7F-57B35C25682E}</a:tableStyleId>
              </a:tblPr>
              <a:tblGrid>
                <a:gridCol w="2644006">
                  <a:extLst>
                    <a:ext uri="{9D8B030D-6E8A-4147-A177-3AD203B41FA5}">
                      <a16:colId xmlns:a16="http://schemas.microsoft.com/office/drawing/2014/main" val="20000"/>
                    </a:ext>
                  </a:extLst>
                </a:gridCol>
                <a:gridCol w="1585963">
                  <a:extLst>
                    <a:ext uri="{9D8B030D-6E8A-4147-A177-3AD203B41FA5}">
                      <a16:colId xmlns:a16="http://schemas.microsoft.com/office/drawing/2014/main" val="20001"/>
                    </a:ext>
                  </a:extLst>
                </a:gridCol>
                <a:gridCol w="1585963">
                  <a:extLst>
                    <a:ext uri="{9D8B030D-6E8A-4147-A177-3AD203B41FA5}">
                      <a16:colId xmlns:a16="http://schemas.microsoft.com/office/drawing/2014/main" val="20002"/>
                    </a:ext>
                  </a:extLst>
                </a:gridCol>
                <a:gridCol w="1585963">
                  <a:extLst>
                    <a:ext uri="{9D8B030D-6E8A-4147-A177-3AD203B41FA5}">
                      <a16:colId xmlns:a16="http://schemas.microsoft.com/office/drawing/2014/main" val="1709395567"/>
                    </a:ext>
                  </a:extLst>
                </a:gridCol>
                <a:gridCol w="1585963">
                  <a:extLst>
                    <a:ext uri="{9D8B030D-6E8A-4147-A177-3AD203B41FA5}">
                      <a16:colId xmlns:a16="http://schemas.microsoft.com/office/drawing/2014/main" val="802908789"/>
                    </a:ext>
                  </a:extLst>
                </a:gridCol>
                <a:gridCol w="1585963">
                  <a:extLst>
                    <a:ext uri="{9D8B030D-6E8A-4147-A177-3AD203B41FA5}">
                      <a16:colId xmlns:a16="http://schemas.microsoft.com/office/drawing/2014/main" val="240397294"/>
                    </a:ext>
                  </a:extLst>
                </a:gridCol>
              </a:tblGrid>
              <a:tr h="611484">
                <a:tc>
                  <a:txBody>
                    <a:bodyPr/>
                    <a:lstStyle/>
                    <a:p>
                      <a:pPr algn="ctr"/>
                      <a:r>
                        <a:rPr lang="en-US" sz="1600" dirty="0"/>
                        <a:t>Stage Gate</a:t>
                      </a:r>
                      <a:endParaRPr lang="en-US" sz="1600" dirty="0">
                        <a:solidFill>
                          <a:schemeClr val="bg1"/>
                        </a:solidFill>
                        <a:latin typeface="Calibri" panose="020F0502020204030204" pitchFamily="34" charset="0"/>
                      </a:endParaRPr>
                    </a:p>
                  </a:txBody>
                  <a:tcPr marL="85116" marR="85116" marT="42558" marB="42558">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600" dirty="0"/>
                        <a:t>Planned Review</a:t>
                      </a:r>
                      <a:r>
                        <a:rPr lang="en-US" sz="1600" baseline="0" dirty="0"/>
                        <a:t> </a:t>
                      </a:r>
                      <a:r>
                        <a:rPr kumimoji="0" lang="en-US" sz="1600" kern="1200" baseline="0" dirty="0"/>
                        <a:t>Date</a:t>
                      </a:r>
                      <a:endParaRPr kumimoji="0" lang="en-US" sz="1600" b="1" kern="1200" baseline="0" dirty="0">
                        <a:solidFill>
                          <a:schemeClr val="lt1"/>
                        </a:solidFill>
                        <a:latin typeface="Calibri" panose="020F0502020204030204" pitchFamily="34" charset="0"/>
                        <a:ea typeface="+mn-ea"/>
                      </a:endParaRPr>
                    </a:p>
                  </a:txBody>
                  <a:tcPr marL="85116" marR="85116" marT="42558" marB="42558">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600" dirty="0"/>
                        <a:t>Actual Review Date</a:t>
                      </a:r>
                      <a:endParaRPr lang="en-US" sz="1600" dirty="0">
                        <a:solidFill>
                          <a:schemeClr val="bg1"/>
                        </a:solidFill>
                        <a:latin typeface="Calibri" panose="020F0502020204030204" pitchFamily="34" charset="0"/>
                      </a:endParaRPr>
                    </a:p>
                  </a:txBody>
                  <a:tcPr marL="85116" marR="85116" marT="42558" marB="42558">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lvl="0" indent="0" algn="ctr" defTabSz="914230" rtl="0" eaLnBrk="1" fontAlgn="auto" latinLnBrk="0" hangingPunct="1">
                        <a:lnSpc>
                          <a:spcPct val="100000"/>
                        </a:lnSpc>
                        <a:spcBef>
                          <a:spcPts val="0"/>
                        </a:spcBef>
                        <a:spcAft>
                          <a:spcPts val="0"/>
                        </a:spcAft>
                        <a:buClrTx/>
                        <a:buSzTx/>
                        <a:buFontTx/>
                        <a:buNone/>
                        <a:tabLst/>
                        <a:defRPr/>
                      </a:pPr>
                      <a:r>
                        <a:rPr lang="en-US" sz="1600" dirty="0"/>
                        <a:t>Planned Hours by Stage</a:t>
                      </a:r>
                    </a:p>
                    <a:p>
                      <a:pPr algn="ctr"/>
                      <a:endParaRPr lang="en-US" sz="1600" dirty="0">
                        <a:solidFill>
                          <a:schemeClr val="bg1"/>
                        </a:solidFill>
                        <a:latin typeface="Calibri" panose="020F0502020204030204" pitchFamily="34" charset="0"/>
                      </a:endParaRPr>
                    </a:p>
                  </a:txBody>
                  <a:tcPr marL="85116" marR="85116" marT="42558" marB="42558">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kumimoji="0" lang="en-US" sz="1600" kern="1200" baseline="0" dirty="0"/>
                        <a:t>Cumulative</a:t>
                      </a:r>
                      <a:r>
                        <a:rPr lang="en-US" sz="1600" dirty="0"/>
                        <a:t> Hours Planned</a:t>
                      </a:r>
                      <a:endParaRPr lang="en-US" sz="1600" dirty="0">
                        <a:solidFill>
                          <a:schemeClr val="bg1"/>
                        </a:solidFill>
                        <a:latin typeface="Calibri" panose="020F0502020204030204" pitchFamily="34" charset="0"/>
                      </a:endParaRPr>
                    </a:p>
                  </a:txBody>
                  <a:tcPr marL="85116" marR="85116" marT="42558" marB="42558">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600" dirty="0"/>
                        <a:t>Actual Hours Used To Date</a:t>
                      </a:r>
                      <a:endParaRPr lang="en-US" sz="1600" dirty="0">
                        <a:solidFill>
                          <a:schemeClr val="bg1"/>
                        </a:solidFill>
                        <a:latin typeface="Calibri" panose="020F0502020204030204" pitchFamily="34" charset="0"/>
                      </a:endParaRPr>
                    </a:p>
                  </a:txBody>
                  <a:tcPr marL="85116" marR="85116" marT="42558" marB="42558">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8166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Project Selection</a:t>
                      </a:r>
                      <a:endParaRPr lang="en-US" sz="1800" dirty="0">
                        <a:solidFill>
                          <a:schemeClr val="tx1"/>
                        </a:solidFill>
                        <a:latin typeface="Calibri" panose="020F0502020204030204" pitchFamily="34" charset="0"/>
                      </a:endParaRPr>
                    </a:p>
                  </a:txBody>
                  <a:tcPr marL="85116" marR="85116" marT="42558" marB="4255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lang="en-US" sz="1800" dirty="0">
                        <a:solidFill>
                          <a:schemeClr val="tx1"/>
                        </a:solidFill>
                        <a:latin typeface="Calibri" panose="020F0502020204030204" pitchFamily="34" charset="0"/>
                      </a:endParaRPr>
                    </a:p>
                  </a:txBody>
                  <a:tcPr marL="85116" marR="85116" marT="42558" marB="4255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lang="en-US" sz="1800" dirty="0">
                        <a:solidFill>
                          <a:schemeClr val="tx1"/>
                        </a:solidFill>
                        <a:latin typeface="Calibri" panose="020F0502020204030204" pitchFamily="34" charset="0"/>
                      </a:endParaRPr>
                    </a:p>
                  </a:txBody>
                  <a:tcPr marL="85116" marR="85116" marT="42558" marB="4255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lang="en-US" sz="1800" dirty="0">
                        <a:solidFill>
                          <a:schemeClr val="tx1"/>
                        </a:solidFill>
                        <a:latin typeface="Calibri" panose="020F0502020204030204" pitchFamily="34" charset="0"/>
                      </a:endParaRPr>
                    </a:p>
                  </a:txBody>
                  <a:tcPr marL="85116" marR="85116" marT="42558" marB="4255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lang="en-US" sz="1800" dirty="0">
                        <a:solidFill>
                          <a:schemeClr val="tx1"/>
                        </a:solidFill>
                        <a:latin typeface="Calibri" panose="020F0502020204030204" pitchFamily="34" charset="0"/>
                      </a:endParaRPr>
                    </a:p>
                  </a:txBody>
                  <a:tcPr marL="85116" marR="85116" marT="42558" marB="4255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lang="en-US" sz="1800" dirty="0">
                        <a:solidFill>
                          <a:schemeClr val="tx1"/>
                        </a:solidFill>
                        <a:latin typeface="Calibri" panose="020F0502020204030204" pitchFamily="34" charset="0"/>
                      </a:endParaRPr>
                    </a:p>
                  </a:txBody>
                  <a:tcPr marL="85116" marR="85116" marT="42558" marB="4255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8166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t>Project Baseline</a:t>
                      </a:r>
                      <a:endParaRPr lang="en-US" sz="1800" b="0" dirty="0">
                        <a:solidFill>
                          <a:schemeClr val="tx1"/>
                        </a:solidFill>
                        <a:latin typeface="Calibri" panose="020F0502020204030204" pitchFamily="34" charset="0"/>
                      </a:endParaRPr>
                    </a:p>
                  </a:txBody>
                  <a:tcPr marL="85116" marR="85116" marT="42558" marB="4255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lang="en-US" sz="1800" dirty="0">
                        <a:solidFill>
                          <a:schemeClr val="tx1"/>
                        </a:solidFill>
                        <a:latin typeface="Calibri" panose="020F0502020204030204" pitchFamily="34" charset="0"/>
                      </a:endParaRPr>
                    </a:p>
                  </a:txBody>
                  <a:tcPr marL="85116" marR="85116" marT="42558" marB="4255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dirty="0">
                        <a:solidFill>
                          <a:schemeClr val="tx1"/>
                        </a:solidFill>
                        <a:latin typeface="Calibri" panose="020F0502020204030204" pitchFamily="34" charset="0"/>
                      </a:endParaRPr>
                    </a:p>
                  </a:txBody>
                  <a:tcPr marL="85116" marR="85116" marT="42558" marB="4255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dirty="0">
                        <a:solidFill>
                          <a:schemeClr val="tx1"/>
                        </a:solidFill>
                        <a:latin typeface="Calibri" panose="020F0502020204030204" pitchFamily="34" charset="0"/>
                      </a:endParaRPr>
                    </a:p>
                  </a:txBody>
                  <a:tcPr marL="85116" marR="85116" marT="42558" marB="4255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dirty="0">
                        <a:solidFill>
                          <a:schemeClr val="tx1"/>
                        </a:solidFill>
                        <a:latin typeface="Calibri" panose="020F0502020204030204" pitchFamily="34" charset="0"/>
                      </a:endParaRPr>
                    </a:p>
                  </a:txBody>
                  <a:tcPr marL="85116" marR="85116" marT="42558" marB="4255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dirty="0">
                        <a:solidFill>
                          <a:schemeClr val="tx1"/>
                        </a:solidFill>
                        <a:latin typeface="Calibri" panose="020F0502020204030204" pitchFamily="34" charset="0"/>
                      </a:endParaRPr>
                    </a:p>
                  </a:txBody>
                  <a:tcPr marL="85116" marR="85116" marT="42558" marB="4255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8166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t>Preliminary Design</a:t>
                      </a:r>
                      <a:endParaRPr lang="en-US" sz="1800" kern="1200" dirty="0">
                        <a:solidFill>
                          <a:schemeClr val="tx1"/>
                        </a:solidFill>
                        <a:latin typeface="Calibri" panose="020F0502020204030204" pitchFamily="34" charset="0"/>
                        <a:ea typeface="+mn-ea"/>
                        <a:cs typeface="+mn-cs"/>
                      </a:endParaRPr>
                    </a:p>
                  </a:txBody>
                  <a:tcPr marL="85116" marR="85116" marT="42558" marB="4255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dirty="0">
                        <a:solidFill>
                          <a:schemeClr val="tx1"/>
                        </a:solidFill>
                        <a:latin typeface="Calibri" panose="020F0502020204030204" pitchFamily="34" charset="0"/>
                      </a:endParaRPr>
                    </a:p>
                  </a:txBody>
                  <a:tcPr marL="85116" marR="85116" marT="42558" marB="4255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dirty="0">
                        <a:solidFill>
                          <a:schemeClr val="tx1"/>
                        </a:solidFill>
                        <a:latin typeface="Calibri" panose="020F0502020204030204" pitchFamily="34" charset="0"/>
                      </a:endParaRPr>
                    </a:p>
                  </a:txBody>
                  <a:tcPr marL="85116" marR="85116" marT="42558" marB="4255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dirty="0">
                        <a:solidFill>
                          <a:schemeClr val="tx1"/>
                        </a:solidFill>
                        <a:latin typeface="Calibri" panose="020F0502020204030204" pitchFamily="34" charset="0"/>
                      </a:endParaRPr>
                    </a:p>
                  </a:txBody>
                  <a:tcPr marL="85116" marR="85116" marT="42558" marB="4255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dirty="0">
                        <a:solidFill>
                          <a:schemeClr val="tx1"/>
                        </a:solidFill>
                        <a:latin typeface="Calibri" panose="020F0502020204030204" pitchFamily="34" charset="0"/>
                      </a:endParaRPr>
                    </a:p>
                  </a:txBody>
                  <a:tcPr marL="85116" marR="85116" marT="42558" marB="4255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dirty="0">
                        <a:solidFill>
                          <a:schemeClr val="tx1"/>
                        </a:solidFill>
                        <a:latin typeface="Calibri" panose="020F0502020204030204" pitchFamily="34" charset="0"/>
                      </a:endParaRPr>
                    </a:p>
                  </a:txBody>
                  <a:tcPr marL="85116" marR="85116" marT="42558" marB="4255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8166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highlight>
                            <a:srgbClr val="FFFF00"/>
                          </a:highlight>
                        </a:rPr>
                        <a:t>Operational Readiness</a:t>
                      </a:r>
                      <a:endParaRPr lang="en-US" sz="1800" kern="1200" dirty="0">
                        <a:solidFill>
                          <a:srgbClr val="FF0000"/>
                        </a:solidFill>
                        <a:highlight>
                          <a:srgbClr val="FFFF00"/>
                        </a:highlight>
                        <a:latin typeface="Calibri" panose="020F0502020204030204" pitchFamily="34" charset="0"/>
                        <a:ea typeface="+mn-ea"/>
                        <a:cs typeface="+mn-cs"/>
                      </a:endParaRPr>
                    </a:p>
                  </a:txBody>
                  <a:tcPr marL="85116" marR="85116" marT="42558" marB="4255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dirty="0">
                        <a:solidFill>
                          <a:srgbClr val="FF0000"/>
                        </a:solidFill>
                        <a:latin typeface="Calibri" panose="020F0502020204030204" pitchFamily="34" charset="0"/>
                      </a:endParaRPr>
                    </a:p>
                  </a:txBody>
                  <a:tcPr marL="85116" marR="85116" marT="42558" marB="4255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lang="en-US" sz="1800" dirty="0">
                        <a:solidFill>
                          <a:srgbClr val="FF0000"/>
                        </a:solidFill>
                        <a:latin typeface="Calibri" panose="020F0502020204030204" pitchFamily="34" charset="0"/>
                      </a:endParaRPr>
                    </a:p>
                  </a:txBody>
                  <a:tcPr marL="85116" marR="85116" marT="42558" marB="4255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lang="en-US" sz="1800" dirty="0">
                        <a:solidFill>
                          <a:srgbClr val="FF0000"/>
                        </a:solidFill>
                        <a:latin typeface="Calibri" panose="020F0502020204030204" pitchFamily="34" charset="0"/>
                      </a:endParaRPr>
                    </a:p>
                  </a:txBody>
                  <a:tcPr marL="85116" marR="85116" marT="42558" marB="4255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lang="en-US" sz="1800" dirty="0">
                        <a:solidFill>
                          <a:srgbClr val="FF0000"/>
                        </a:solidFill>
                        <a:latin typeface="Calibri" panose="020F0502020204030204" pitchFamily="34" charset="0"/>
                      </a:endParaRPr>
                    </a:p>
                  </a:txBody>
                  <a:tcPr marL="85116" marR="85116" marT="42558" marB="4255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lang="en-US" sz="1800" dirty="0">
                        <a:solidFill>
                          <a:srgbClr val="FF0000"/>
                        </a:solidFill>
                        <a:latin typeface="Calibri" panose="020F0502020204030204" pitchFamily="34" charset="0"/>
                      </a:endParaRPr>
                    </a:p>
                  </a:txBody>
                  <a:tcPr marL="85116" marR="85116" marT="42558" marB="4255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8166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t>Cumulative Hours</a:t>
                      </a:r>
                      <a:endParaRPr lang="en-US" sz="1800" b="1" kern="1200" dirty="0">
                        <a:solidFill>
                          <a:schemeClr val="accent4"/>
                        </a:solidFill>
                        <a:latin typeface="Calibri" panose="020F0502020204030204" pitchFamily="34" charset="0"/>
                        <a:ea typeface="+mn-ea"/>
                        <a:cs typeface="+mn-cs"/>
                      </a:endParaRPr>
                    </a:p>
                  </a:txBody>
                  <a:tcPr marL="85116" marR="85116" marT="42558" marB="4255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dirty="0">
                        <a:solidFill>
                          <a:srgbClr val="FF0000"/>
                        </a:solidFill>
                        <a:latin typeface="Calibri" panose="020F0502020204030204" pitchFamily="34" charset="0"/>
                      </a:endParaRPr>
                    </a:p>
                  </a:txBody>
                  <a:tcPr marL="85116" marR="85116" marT="42558" marB="4255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lang="en-US" sz="1800" dirty="0">
                        <a:solidFill>
                          <a:srgbClr val="FF0000"/>
                        </a:solidFill>
                        <a:latin typeface="Calibri" panose="020F0502020204030204" pitchFamily="34" charset="0"/>
                      </a:endParaRPr>
                    </a:p>
                  </a:txBody>
                  <a:tcPr marL="85116" marR="85116" marT="42558" marB="4255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lang="en-US" sz="1800" dirty="0">
                        <a:solidFill>
                          <a:srgbClr val="FF0000"/>
                        </a:solidFill>
                        <a:latin typeface="Calibri" panose="020F0502020204030204" pitchFamily="34" charset="0"/>
                      </a:endParaRPr>
                    </a:p>
                  </a:txBody>
                  <a:tcPr marL="85116" marR="85116" marT="42558" marB="4255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lang="en-US" sz="1800" dirty="0">
                        <a:solidFill>
                          <a:srgbClr val="FF0000"/>
                        </a:solidFill>
                        <a:latin typeface="Calibri" panose="020F0502020204030204" pitchFamily="34" charset="0"/>
                      </a:endParaRPr>
                    </a:p>
                  </a:txBody>
                  <a:tcPr marL="85116" marR="85116" marT="42558" marB="4255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lang="en-US" sz="1800" dirty="0">
                        <a:solidFill>
                          <a:srgbClr val="FF0000"/>
                        </a:solidFill>
                        <a:latin typeface="Calibri" panose="020F0502020204030204" pitchFamily="34" charset="0"/>
                      </a:endParaRPr>
                    </a:p>
                  </a:txBody>
                  <a:tcPr marL="85116" marR="85116" marT="42558" marB="4255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1173656"/>
                  </a:ext>
                </a:extLst>
              </a:tr>
            </a:tbl>
          </a:graphicData>
        </a:graphic>
      </p:graphicFrame>
      <p:sp>
        <p:nvSpPr>
          <p:cNvPr id="6" name="Rectangle 5">
            <a:extLst>
              <a:ext uri="{FF2B5EF4-FFF2-40B4-BE49-F238E27FC236}">
                <a16:creationId xmlns:a16="http://schemas.microsoft.com/office/drawing/2014/main" id="{F3884383-6D32-4BA3-A063-45C86BE76223}"/>
              </a:ext>
            </a:extLst>
          </p:cNvPr>
          <p:cNvSpPr/>
          <p:nvPr/>
        </p:nvSpPr>
        <p:spPr>
          <a:xfrm rot="16200000">
            <a:off x="9976366" y="2063234"/>
            <a:ext cx="3733800" cy="369332"/>
          </a:xfrm>
          <a:prstGeom prst="rect">
            <a:avLst/>
          </a:prstGeom>
        </p:spPr>
        <p:txBody>
          <a:bodyPr wrap="square">
            <a:spAutoFit/>
          </a:bodyPr>
          <a:lstStyle/>
          <a:p>
            <a:r>
              <a:rPr lang="en-US" dirty="0"/>
              <a:t>Project Name</a:t>
            </a:r>
          </a:p>
        </p:txBody>
      </p:sp>
    </p:spTree>
    <p:extLst>
      <p:ext uri="{BB962C8B-B14F-4D97-AF65-F5344CB8AC3E}">
        <p14:creationId xmlns:p14="http://schemas.microsoft.com/office/powerpoint/2010/main" val="1940786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4294967295"/>
          </p:nvPr>
        </p:nvSpPr>
        <p:spPr>
          <a:xfrm>
            <a:off x="666749" y="1447800"/>
            <a:ext cx="8804275" cy="3581400"/>
          </a:xfrm>
        </p:spPr>
        <p:txBody>
          <a:bodyPr>
            <a:normAutofit/>
          </a:bodyPr>
          <a:lstStyle/>
          <a:p>
            <a:pPr lvl="0"/>
            <a:r>
              <a:rPr lang="en-US" dirty="0">
                <a:latin typeface="Calibri" panose="020F0502020204030204" pitchFamily="34" charset="0"/>
                <a:cs typeface="Calibri" panose="020F0502020204030204" pitchFamily="34" charset="0"/>
              </a:rPr>
              <a:t>If applicable, review any variances from the project baseline:</a:t>
            </a:r>
          </a:p>
          <a:p>
            <a:pPr marL="914316" lvl="1" indent="-457200"/>
            <a:r>
              <a:rPr lang="en-US" dirty="0">
                <a:solidFill>
                  <a:schemeClr val="tx2">
                    <a:lumMod val="75000"/>
                  </a:schemeClr>
                </a:solidFill>
                <a:latin typeface="Calibri" panose="020F0502020204030204" pitchFamily="34" charset="0"/>
                <a:cs typeface="Calibri" panose="020F0502020204030204" pitchFamily="34" charset="0"/>
              </a:rPr>
              <a:t>Variance in Scope/ Requirements</a:t>
            </a:r>
          </a:p>
          <a:p>
            <a:pPr marL="914316" lvl="1" indent="-457200"/>
            <a:r>
              <a:rPr lang="en-US" dirty="0">
                <a:solidFill>
                  <a:schemeClr val="tx2">
                    <a:lumMod val="75000"/>
                  </a:schemeClr>
                </a:solidFill>
                <a:latin typeface="Calibri" panose="020F0502020204030204" pitchFamily="34" charset="0"/>
                <a:cs typeface="Calibri" panose="020F0502020204030204" pitchFamily="34" charset="0"/>
              </a:rPr>
              <a:t>Variance in Schedule</a:t>
            </a:r>
          </a:p>
          <a:p>
            <a:pPr marL="914316" lvl="1" indent="-457200"/>
            <a:r>
              <a:rPr lang="en-US" dirty="0">
                <a:solidFill>
                  <a:schemeClr val="tx2">
                    <a:lumMod val="75000"/>
                  </a:schemeClr>
                </a:solidFill>
                <a:latin typeface="Calibri" panose="020F0502020204030204" pitchFamily="34" charset="0"/>
                <a:cs typeface="Calibri" panose="020F0502020204030204" pitchFamily="34" charset="0"/>
              </a:rPr>
              <a:t>Variance in Hours</a:t>
            </a:r>
          </a:p>
          <a:p>
            <a:r>
              <a:rPr lang="en-US" dirty="0">
                <a:latin typeface="Calibri" panose="020F0502020204030204" pitchFamily="34" charset="0"/>
                <a:cs typeface="Calibri" panose="020F0502020204030204" pitchFamily="34" charset="0"/>
              </a:rPr>
              <a:t>Elimination, reduction, or addition of project deliverables</a:t>
            </a:r>
          </a:p>
          <a:p>
            <a:pPr marL="228600" lvl="1" indent="-228600">
              <a:buFont typeface="Wingdings" pitchFamily="2" charset="2"/>
              <a:buChar char="§"/>
            </a:pPr>
            <a:r>
              <a:rPr lang="en-US" dirty="0">
                <a:latin typeface="Calibri" panose="020F0502020204030204" pitchFamily="34" charset="0"/>
                <a:cs typeface="Calibri" panose="020F0502020204030204" pitchFamily="34" charset="0"/>
              </a:rPr>
              <a:t>Potential Impacts on schedule</a:t>
            </a:r>
          </a:p>
          <a:p>
            <a:pPr marL="228600" lvl="1" indent="-228600">
              <a:buFont typeface="Wingdings" pitchFamily="2" charset="2"/>
              <a:buChar char="§"/>
            </a:pPr>
            <a:r>
              <a:rPr lang="en-US" dirty="0">
                <a:latin typeface="Calibri" panose="020F0502020204030204" pitchFamily="34" charset="0"/>
                <a:cs typeface="Calibri" panose="020F0502020204030204" pitchFamily="34" charset="0"/>
              </a:rPr>
              <a:t>Mitigating Steps</a:t>
            </a:r>
          </a:p>
        </p:txBody>
      </p:sp>
      <p:sp>
        <p:nvSpPr>
          <p:cNvPr id="5124" name="Rectangle 5"/>
          <p:cNvSpPr>
            <a:spLocks noChangeArrowheads="1"/>
          </p:cNvSpPr>
          <p:nvPr/>
        </p:nvSpPr>
        <p:spPr bwMode="auto">
          <a:xfrm>
            <a:off x="609600" y="341568"/>
            <a:ext cx="8918575" cy="792162"/>
          </a:xfrm>
          <a:prstGeom prst="rect">
            <a:avLst/>
          </a:prstGeom>
        </p:spPr>
        <p:txBody>
          <a:bodyPr vert="horz" lIns="0" tIns="0" rIns="0" bIns="0" anchor="t" anchorCtr="0">
            <a:normAutofit/>
          </a:bodyPr>
          <a:lstStyle/>
          <a:p>
            <a:pPr>
              <a:spcBef>
                <a:spcPct val="0"/>
              </a:spcBef>
            </a:pPr>
            <a:r>
              <a:rPr lang="en-US" sz="3200" b="1" dirty="0">
                <a:latin typeface="Calibri" panose="020F0502020204030204" pitchFamily="34" charset="0"/>
                <a:ea typeface="+mj-ea"/>
                <a:cs typeface="Calibri" panose="020F0502020204030204" pitchFamily="34" charset="0"/>
              </a:rPr>
              <a:t>VARIANCES FROM PROJECT BASELINE</a:t>
            </a:r>
          </a:p>
        </p:txBody>
      </p:sp>
      <p:sp>
        <p:nvSpPr>
          <p:cNvPr id="4" name="Rectangle 3">
            <a:extLst>
              <a:ext uri="{FF2B5EF4-FFF2-40B4-BE49-F238E27FC236}">
                <a16:creationId xmlns:a16="http://schemas.microsoft.com/office/drawing/2014/main" id="{8DE5D5B8-37B3-4F0B-A0FF-F08C0705EFE1}"/>
              </a:ext>
            </a:extLst>
          </p:cNvPr>
          <p:cNvSpPr/>
          <p:nvPr/>
        </p:nvSpPr>
        <p:spPr>
          <a:xfrm rot="16200000">
            <a:off x="9976366" y="2063234"/>
            <a:ext cx="3733800" cy="369332"/>
          </a:xfrm>
          <a:prstGeom prst="rect">
            <a:avLst/>
          </a:prstGeom>
        </p:spPr>
        <p:txBody>
          <a:bodyPr wrap="square">
            <a:spAutoFit/>
          </a:bodyPr>
          <a:lstStyle/>
          <a:p>
            <a:r>
              <a:rPr lang="en-US" dirty="0"/>
              <a:t>Project Name</a:t>
            </a:r>
          </a:p>
        </p:txBody>
      </p:sp>
    </p:spTree>
    <p:extLst>
      <p:ext uri="{BB962C8B-B14F-4D97-AF65-F5344CB8AC3E}">
        <p14:creationId xmlns:p14="http://schemas.microsoft.com/office/powerpoint/2010/main" val="1000976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txBox="1">
            <a:spLocks noChangeArrowheads="1"/>
          </p:cNvSpPr>
          <p:nvPr/>
        </p:nvSpPr>
        <p:spPr>
          <a:xfrm>
            <a:off x="685799" y="1771923"/>
            <a:ext cx="8229600" cy="4709004"/>
          </a:xfrm>
          <a:prstGeom prst="rect">
            <a:avLst/>
          </a:prstGeom>
        </p:spPr>
        <p:txBody>
          <a:bodyPr vert="horz" lIns="91423" tIns="45711" rIns="91423" bIns="45711" rtlCol="0">
            <a:normAutofit lnSpcReduction="10000"/>
          </a:bodyPr>
          <a:lstStyle>
            <a:lvl1pPr marL="342836" indent="-342836" algn="l" defTabSz="914230" rtl="0" eaLnBrk="1" latinLnBrk="0" hangingPunct="1">
              <a:spcBef>
                <a:spcPct val="20000"/>
              </a:spcBef>
              <a:buFont typeface="Arial" pitchFamily="34" charset="0"/>
              <a:buChar char="•"/>
              <a:defRPr sz="1900" kern="1200" baseline="0">
                <a:solidFill>
                  <a:schemeClr val="tx1"/>
                </a:solidFill>
                <a:latin typeface="Arial" pitchFamily="34" charset="0"/>
                <a:ea typeface="+mn-ea"/>
                <a:cs typeface="+mn-cs"/>
              </a:defRPr>
            </a:lvl1pPr>
            <a:lvl2pPr marL="742813" indent="-285697" algn="l" defTabSz="914230" rtl="0" eaLnBrk="1" latinLnBrk="0" hangingPunct="1">
              <a:spcBef>
                <a:spcPct val="20000"/>
              </a:spcBef>
              <a:buClr>
                <a:schemeClr val="tx2"/>
              </a:buClr>
              <a:buFont typeface="Wingdings" pitchFamily="2" charset="2"/>
              <a:buChar char="§"/>
              <a:defRPr sz="2000" kern="1200" baseline="0">
                <a:solidFill>
                  <a:schemeClr val="tx1"/>
                </a:solidFill>
                <a:latin typeface="Arial" pitchFamily="34" charset="0"/>
                <a:ea typeface="+mn-ea"/>
                <a:cs typeface="+mn-cs"/>
              </a:defRPr>
            </a:lvl2pPr>
            <a:lvl3pPr marL="1142789" indent="-228558" algn="l" defTabSz="914230" rtl="0" eaLnBrk="1" latinLnBrk="0" hangingPunct="1">
              <a:spcBef>
                <a:spcPct val="20000"/>
              </a:spcBef>
              <a:buFont typeface="Arial" pitchFamily="34" charset="0"/>
              <a:buChar char="•"/>
              <a:defRPr sz="1800" kern="1200" baseline="0">
                <a:solidFill>
                  <a:schemeClr val="tx2"/>
                </a:solidFill>
                <a:latin typeface="Arial" pitchFamily="34" charset="0"/>
                <a:ea typeface="+mn-ea"/>
                <a:cs typeface="+mn-cs"/>
              </a:defRPr>
            </a:lvl3pPr>
            <a:lvl4pPr marL="1599904" indent="-228558" algn="l" defTabSz="914230" rtl="0" eaLnBrk="1" latinLnBrk="0" hangingPunct="1">
              <a:spcBef>
                <a:spcPct val="20000"/>
              </a:spcBef>
              <a:buFont typeface="Courier New" pitchFamily="49" charset="0"/>
              <a:buChar char="o"/>
              <a:defRPr sz="1600" kern="1200" baseline="0">
                <a:solidFill>
                  <a:schemeClr val="tx1">
                    <a:lumMod val="50000"/>
                    <a:lumOff val="50000"/>
                  </a:schemeClr>
                </a:solidFill>
                <a:latin typeface="Arial" pitchFamily="34" charset="0"/>
                <a:ea typeface="+mn-ea"/>
                <a:cs typeface="+mn-cs"/>
              </a:defRPr>
            </a:lvl4pPr>
            <a:lvl5pPr marL="2057018" indent="-228558" algn="l" defTabSz="914230" rtl="0" eaLnBrk="1" latinLnBrk="0" hangingPunct="1">
              <a:spcBef>
                <a:spcPct val="20000"/>
              </a:spcBef>
              <a:buFontTx/>
              <a:buChar char="-"/>
              <a:defRPr sz="1600" kern="1200" baseline="0">
                <a:solidFill>
                  <a:schemeClr val="accent3"/>
                </a:solidFill>
                <a:latin typeface="Arial" pitchFamily="34" charset="0"/>
                <a:ea typeface="+mn-ea"/>
                <a:cs typeface="+mn-cs"/>
              </a:defRPr>
            </a:lvl5pPr>
            <a:lvl6pPr marL="2514133" indent="-228558" algn="l" defTabSz="91423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50" indent="-228558" algn="l" defTabSz="91423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65" indent="-228558" algn="l" defTabSz="91423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80" indent="-228558" algn="l" defTabSz="91423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Calibri" panose="020F0502020204030204" pitchFamily="34" charset="0"/>
              </a:rPr>
              <a:t>Key Implementation Dates:  </a:t>
            </a:r>
          </a:p>
          <a:p>
            <a:endParaRPr lang="en-US" dirty="0">
              <a:latin typeface="Calibri" panose="020F0502020204030204" pitchFamily="34" charset="0"/>
            </a:endParaRPr>
          </a:p>
          <a:p>
            <a:r>
              <a:rPr lang="en-US" dirty="0">
                <a:latin typeface="Calibri" panose="020F0502020204030204" pitchFamily="34" charset="0"/>
              </a:rPr>
              <a:t>Data Migration Requirements: </a:t>
            </a:r>
          </a:p>
          <a:p>
            <a:pPr>
              <a:buFont typeface="Arial" pitchFamily="34" charset="0"/>
              <a:buNone/>
            </a:pPr>
            <a:r>
              <a:rPr lang="en-US" dirty="0">
                <a:latin typeface="Calibri" panose="020F0502020204030204" pitchFamily="34" charset="0"/>
              </a:rPr>
              <a:t>		</a:t>
            </a:r>
          </a:p>
          <a:p>
            <a:r>
              <a:rPr lang="en-US" dirty="0">
                <a:latin typeface="Calibri" panose="020F0502020204030204" pitchFamily="34" charset="0"/>
              </a:rPr>
              <a:t>Special Cutover Requirements: </a:t>
            </a:r>
          </a:p>
          <a:p>
            <a:pPr>
              <a:buFont typeface="Arial" pitchFamily="34" charset="0"/>
              <a:buNone/>
            </a:pPr>
            <a:r>
              <a:rPr lang="en-US" dirty="0">
                <a:latin typeface="Calibri" panose="020F0502020204030204" pitchFamily="34" charset="0"/>
              </a:rPr>
              <a:t>		</a:t>
            </a:r>
          </a:p>
          <a:p>
            <a:r>
              <a:rPr lang="en-US" dirty="0">
                <a:latin typeface="Calibri" panose="020F0502020204030204" pitchFamily="34" charset="0"/>
              </a:rPr>
              <a:t>Cutover Window: </a:t>
            </a:r>
          </a:p>
          <a:p>
            <a:pPr>
              <a:buFont typeface="Arial" pitchFamily="34" charset="0"/>
              <a:buNone/>
            </a:pPr>
            <a:r>
              <a:rPr lang="en-US" dirty="0">
                <a:latin typeface="Calibri" panose="020F0502020204030204" pitchFamily="34" charset="0"/>
              </a:rPr>
              <a:t>		</a:t>
            </a:r>
          </a:p>
          <a:p>
            <a:r>
              <a:rPr lang="en-US" dirty="0">
                <a:latin typeface="Calibri" panose="020F0502020204030204" pitchFamily="34" charset="0"/>
              </a:rPr>
              <a:t>Potential Disruption to Users: </a:t>
            </a:r>
          </a:p>
          <a:p>
            <a:pPr lvl="1">
              <a:buFont typeface="Wingdings" pitchFamily="2" charset="2"/>
              <a:buNone/>
            </a:pPr>
            <a:r>
              <a:rPr lang="en-US" dirty="0">
                <a:latin typeface="Calibri" panose="020F0502020204030204" pitchFamily="34" charset="0"/>
              </a:rPr>
              <a:t>	</a:t>
            </a:r>
          </a:p>
          <a:p>
            <a:r>
              <a:rPr lang="en-US" dirty="0">
                <a:latin typeface="Calibri" panose="020F0502020204030204" pitchFamily="34" charset="0"/>
              </a:rPr>
              <a:t>Rollback Plan, If Necessary: </a:t>
            </a:r>
          </a:p>
          <a:p>
            <a:pPr>
              <a:buFont typeface="Arial" pitchFamily="34" charset="0"/>
              <a:buNone/>
            </a:pPr>
            <a:r>
              <a:rPr lang="en-US" dirty="0">
                <a:latin typeface="Calibri" panose="020F0502020204030204" pitchFamily="34" charset="0"/>
              </a:rPr>
              <a:t>		</a:t>
            </a:r>
          </a:p>
          <a:p>
            <a:r>
              <a:rPr lang="en-US" dirty="0">
                <a:latin typeface="Calibri" panose="020F0502020204030204" pitchFamily="34" charset="0"/>
              </a:rPr>
              <a:t>Other Risks/Mitigation:</a:t>
            </a:r>
          </a:p>
          <a:p>
            <a:pPr>
              <a:buFont typeface="Arial" pitchFamily="34" charset="0"/>
              <a:buNone/>
            </a:pPr>
            <a:r>
              <a:rPr lang="en-US" dirty="0">
                <a:latin typeface="Calibri" panose="020F0502020204030204" pitchFamily="34" charset="0"/>
              </a:rPr>
              <a:t>		</a:t>
            </a:r>
            <a:endParaRPr lang="en-US" sz="2000" dirty="0">
              <a:latin typeface="Calibri" panose="020F0502020204030204" pitchFamily="34" charset="0"/>
            </a:endParaRPr>
          </a:p>
        </p:txBody>
      </p:sp>
      <p:sp>
        <p:nvSpPr>
          <p:cNvPr id="12" name="Rectangle 5"/>
          <p:cNvSpPr>
            <a:spLocks noChangeArrowheads="1"/>
          </p:cNvSpPr>
          <p:nvPr/>
        </p:nvSpPr>
        <p:spPr bwMode="auto">
          <a:xfrm>
            <a:off x="685799" y="152400"/>
            <a:ext cx="8918575" cy="855662"/>
          </a:xfrm>
          <a:prstGeom prst="rect">
            <a:avLst/>
          </a:prstGeom>
        </p:spPr>
        <p:txBody>
          <a:bodyPr vert="horz" lIns="0" rIns="0" bIns="0" anchor="b">
            <a:normAutofit/>
          </a:bodyPr>
          <a:lstStyle/>
          <a:p>
            <a:pPr>
              <a:spcBef>
                <a:spcPct val="0"/>
              </a:spcBef>
            </a:pPr>
            <a:r>
              <a:rPr lang="en-US" sz="3200" b="1" dirty="0">
                <a:latin typeface="Century Gothic" panose="020B0502020202020204" pitchFamily="34" charset="0"/>
                <a:ea typeface="+mj-ea"/>
                <a:cs typeface="+mj-cs"/>
              </a:rPr>
              <a:t>IMPLEMENTATION DETAILS</a:t>
            </a:r>
          </a:p>
        </p:txBody>
      </p:sp>
      <p:sp>
        <p:nvSpPr>
          <p:cNvPr id="15" name="Slide Number Placeholder 3"/>
          <p:cNvSpPr>
            <a:spLocks noGrp="1"/>
          </p:cNvSpPr>
          <p:nvPr>
            <p:ph type="sldNum" sz="quarter" idx="12"/>
          </p:nvPr>
        </p:nvSpPr>
        <p:spPr>
          <a:xfrm>
            <a:off x="10853057" y="6343380"/>
            <a:ext cx="348343" cy="365125"/>
          </a:xfrm>
        </p:spPr>
        <p:txBody>
          <a:bodyPr/>
          <a:lstStyle/>
          <a:p>
            <a:pPr>
              <a:defRPr/>
            </a:pPr>
            <a:fld id="{87AF874F-20E0-4A50-99C7-494791141326}" type="slidenum">
              <a:rPr lang="en-US" smtClean="0"/>
              <a:pPr>
                <a:defRPr/>
              </a:pPr>
              <a:t>5</a:t>
            </a:fld>
            <a:endParaRPr lang="en-US" dirty="0"/>
          </a:p>
        </p:txBody>
      </p:sp>
      <p:sp>
        <p:nvSpPr>
          <p:cNvPr id="7" name="TextBox 6">
            <a:extLst>
              <a:ext uri="{FF2B5EF4-FFF2-40B4-BE49-F238E27FC236}">
                <a16:creationId xmlns:a16="http://schemas.microsoft.com/office/drawing/2014/main" id="{A35288CB-4FFE-46DC-9CEB-56B9CA651C67}"/>
              </a:ext>
            </a:extLst>
          </p:cNvPr>
          <p:cNvSpPr txBox="1"/>
          <p:nvPr/>
        </p:nvSpPr>
        <p:spPr>
          <a:xfrm>
            <a:off x="8734481" y="6003844"/>
            <a:ext cx="2466918" cy="215444"/>
          </a:xfrm>
          <a:prstGeom prst="rect">
            <a:avLst/>
          </a:prstGeom>
          <a:noFill/>
        </p:spPr>
        <p:txBody>
          <a:bodyPr wrap="square" rtlCol="0">
            <a:spAutoFit/>
          </a:bodyPr>
          <a:lstStyle/>
          <a:p>
            <a:endParaRPr lang="en-US" sz="800" dirty="0">
              <a:latin typeface="Calibri" panose="020F0502020204030204" pitchFamily="34" charset="0"/>
            </a:endParaRPr>
          </a:p>
        </p:txBody>
      </p:sp>
      <p:sp>
        <p:nvSpPr>
          <p:cNvPr id="8" name="Rectangle 7">
            <a:extLst>
              <a:ext uri="{FF2B5EF4-FFF2-40B4-BE49-F238E27FC236}">
                <a16:creationId xmlns:a16="http://schemas.microsoft.com/office/drawing/2014/main" id="{868D36AF-1D12-42A1-8273-30D068AB5C73}"/>
              </a:ext>
            </a:extLst>
          </p:cNvPr>
          <p:cNvSpPr/>
          <p:nvPr/>
        </p:nvSpPr>
        <p:spPr>
          <a:xfrm rot="16200000">
            <a:off x="9976366" y="2063234"/>
            <a:ext cx="3733800" cy="369332"/>
          </a:xfrm>
          <a:prstGeom prst="rect">
            <a:avLst/>
          </a:prstGeom>
        </p:spPr>
        <p:txBody>
          <a:bodyPr wrap="square">
            <a:spAutoFit/>
          </a:bodyPr>
          <a:lstStyle/>
          <a:p>
            <a:r>
              <a:rPr lang="en-US" dirty="0"/>
              <a:t>Project Name</a:t>
            </a:r>
          </a:p>
        </p:txBody>
      </p:sp>
    </p:spTree>
    <p:extLst>
      <p:ext uri="{BB962C8B-B14F-4D97-AF65-F5344CB8AC3E}">
        <p14:creationId xmlns:p14="http://schemas.microsoft.com/office/powerpoint/2010/main" val="3135174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AB5DA-4CD5-43B8-8724-0342D3953229}"/>
              </a:ext>
            </a:extLst>
          </p:cNvPr>
          <p:cNvSpPr>
            <a:spLocks noGrp="1"/>
          </p:cNvSpPr>
          <p:nvPr>
            <p:ph type="title"/>
          </p:nvPr>
        </p:nvSpPr>
        <p:spPr/>
        <p:txBody>
          <a:bodyPr/>
          <a:lstStyle/>
          <a:p>
            <a:r>
              <a:rPr lang="en-US" dirty="0"/>
              <a:t>POST-DEPLOYMENT METHODOLOGY</a:t>
            </a:r>
          </a:p>
        </p:txBody>
      </p:sp>
      <p:sp>
        <p:nvSpPr>
          <p:cNvPr id="3" name="Content Placeholder 2">
            <a:extLst>
              <a:ext uri="{FF2B5EF4-FFF2-40B4-BE49-F238E27FC236}">
                <a16:creationId xmlns:a16="http://schemas.microsoft.com/office/drawing/2014/main" id="{6B247CC1-CBFE-4BD3-BA6B-8877190443B9}"/>
              </a:ext>
            </a:extLst>
          </p:cNvPr>
          <p:cNvSpPr>
            <a:spLocks noGrp="1"/>
          </p:cNvSpPr>
          <p:nvPr>
            <p:ph idx="1"/>
          </p:nvPr>
        </p:nvSpPr>
        <p:spPr/>
        <p:txBody>
          <a:bodyPr/>
          <a:lstStyle/>
          <a:p>
            <a:r>
              <a:rPr lang="en-US" dirty="0">
                <a:latin typeface="Calibri" panose="020F0502020204030204" pitchFamily="34" charset="0"/>
              </a:rPr>
              <a:t>Pick one and provide further details:</a:t>
            </a:r>
          </a:p>
          <a:p>
            <a:pPr lvl="1"/>
            <a:r>
              <a:rPr lang="en-US" dirty="0">
                <a:latin typeface="Calibri" panose="020F0502020204030204" pitchFamily="34" charset="0"/>
              </a:rPr>
              <a:t>Phased release schedule</a:t>
            </a:r>
          </a:p>
          <a:p>
            <a:pPr lvl="1"/>
            <a:r>
              <a:rPr lang="en-US" dirty="0">
                <a:latin typeface="Calibri" panose="020F0502020204030204" pitchFamily="34" charset="0"/>
              </a:rPr>
              <a:t>Time base review schedule</a:t>
            </a:r>
          </a:p>
          <a:p>
            <a:pPr lvl="1"/>
            <a:r>
              <a:rPr lang="en-US" dirty="0">
                <a:latin typeface="Calibri" panose="020F0502020204030204" pitchFamily="34" charset="0"/>
              </a:rPr>
              <a:t>Maintenance plan or schedule </a:t>
            </a:r>
          </a:p>
          <a:p>
            <a:pPr lvl="1"/>
            <a:endParaRPr lang="en-US" dirty="0">
              <a:latin typeface="Calibri" panose="020F0502020204030204" pitchFamily="34" charset="0"/>
            </a:endParaRPr>
          </a:p>
        </p:txBody>
      </p:sp>
      <p:sp>
        <p:nvSpPr>
          <p:cNvPr id="4" name="Slide Number Placeholder 3">
            <a:extLst>
              <a:ext uri="{FF2B5EF4-FFF2-40B4-BE49-F238E27FC236}">
                <a16:creationId xmlns:a16="http://schemas.microsoft.com/office/drawing/2014/main" id="{8D8BAD32-5AD2-4FBB-8398-573B68F9ABBA}"/>
              </a:ext>
            </a:extLst>
          </p:cNvPr>
          <p:cNvSpPr>
            <a:spLocks noGrp="1"/>
          </p:cNvSpPr>
          <p:nvPr>
            <p:ph type="sldNum" sz="quarter" idx="12"/>
          </p:nvPr>
        </p:nvSpPr>
        <p:spPr/>
        <p:txBody>
          <a:bodyPr/>
          <a:lstStyle/>
          <a:p>
            <a:fld id="{0235576B-7F3C-4840-ADD7-A9DF1158E3A5}" type="slidenum">
              <a:rPr lang="en-US" smtClean="0"/>
              <a:pPr/>
              <a:t>6</a:t>
            </a:fld>
            <a:endParaRPr lang="en-US" dirty="0"/>
          </a:p>
        </p:txBody>
      </p:sp>
      <p:sp>
        <p:nvSpPr>
          <p:cNvPr id="5" name="Rectangle 4">
            <a:extLst>
              <a:ext uri="{FF2B5EF4-FFF2-40B4-BE49-F238E27FC236}">
                <a16:creationId xmlns:a16="http://schemas.microsoft.com/office/drawing/2014/main" id="{5AE54AD7-EDD1-4C90-B8B7-1CC0A81112B1}"/>
              </a:ext>
            </a:extLst>
          </p:cNvPr>
          <p:cNvSpPr/>
          <p:nvPr/>
        </p:nvSpPr>
        <p:spPr>
          <a:xfrm rot="16200000">
            <a:off x="9976366" y="2063234"/>
            <a:ext cx="3733800" cy="369332"/>
          </a:xfrm>
          <a:prstGeom prst="rect">
            <a:avLst/>
          </a:prstGeom>
        </p:spPr>
        <p:txBody>
          <a:bodyPr wrap="square">
            <a:spAutoFit/>
          </a:bodyPr>
          <a:lstStyle/>
          <a:p>
            <a:r>
              <a:rPr lang="en-US" dirty="0"/>
              <a:t>Project Name</a:t>
            </a:r>
          </a:p>
        </p:txBody>
      </p:sp>
    </p:spTree>
    <p:extLst>
      <p:ext uri="{BB962C8B-B14F-4D97-AF65-F5344CB8AC3E}">
        <p14:creationId xmlns:p14="http://schemas.microsoft.com/office/powerpoint/2010/main" val="2210367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609600" y="152401"/>
            <a:ext cx="9982200" cy="1072408"/>
          </a:xfrm>
        </p:spPr>
        <p:txBody>
          <a:bodyPr vert="horz" lIns="0" tIns="0" rIns="0" bIns="0" anchor="t" anchorCtr="0">
            <a:normAutofit/>
          </a:bodyPr>
          <a:lstStyle/>
          <a:p>
            <a:r>
              <a:rPr lang="en-US" dirty="0">
                <a:latin typeface="Century Gothic" panose="020B0502020202020204" pitchFamily="34" charset="0"/>
              </a:rPr>
              <a:t>DOCUMENT AND SECURITY STATUS</a:t>
            </a:r>
            <a:br>
              <a:rPr lang="en-US" dirty="0">
                <a:latin typeface="Century Gothic" panose="020B0502020202020204" pitchFamily="34" charset="0"/>
              </a:rPr>
            </a:br>
            <a:r>
              <a:rPr lang="en-US" dirty="0">
                <a:latin typeface="Century Gothic" panose="020B0502020202020204" pitchFamily="34" charset="0"/>
              </a:rPr>
              <a:t>Cyber Security Program Team</a:t>
            </a:r>
          </a:p>
        </p:txBody>
      </p:sp>
      <p:graphicFrame>
        <p:nvGraphicFramePr>
          <p:cNvPr id="15" name="Table 14"/>
          <p:cNvGraphicFramePr>
            <a:graphicFrameLocks noGrp="1"/>
          </p:cNvGraphicFramePr>
          <p:nvPr>
            <p:extLst>
              <p:ext uri="{D42A27DB-BD31-4B8C-83A1-F6EECF244321}">
                <p14:modId xmlns:p14="http://schemas.microsoft.com/office/powerpoint/2010/main" val="2920535032"/>
              </p:ext>
            </p:extLst>
          </p:nvPr>
        </p:nvGraphicFramePr>
        <p:xfrm>
          <a:off x="228601" y="1320526"/>
          <a:ext cx="11049000" cy="3657600"/>
        </p:xfrm>
        <a:graphic>
          <a:graphicData uri="http://schemas.openxmlformats.org/drawingml/2006/table">
            <a:tbl>
              <a:tblPr firstRow="1" bandRow="1">
                <a:tableStyleId>{21E4AEA4-8DFA-4A89-87EB-49C32662AFE0}</a:tableStyleId>
              </a:tblPr>
              <a:tblGrid>
                <a:gridCol w="4212928">
                  <a:extLst>
                    <a:ext uri="{9D8B030D-6E8A-4147-A177-3AD203B41FA5}">
                      <a16:colId xmlns:a16="http://schemas.microsoft.com/office/drawing/2014/main" val="20000"/>
                    </a:ext>
                  </a:extLst>
                </a:gridCol>
                <a:gridCol w="1597903">
                  <a:extLst>
                    <a:ext uri="{9D8B030D-6E8A-4147-A177-3AD203B41FA5}">
                      <a16:colId xmlns:a16="http://schemas.microsoft.com/office/drawing/2014/main" val="20001"/>
                    </a:ext>
                  </a:extLst>
                </a:gridCol>
                <a:gridCol w="2058600">
                  <a:extLst>
                    <a:ext uri="{9D8B030D-6E8A-4147-A177-3AD203B41FA5}">
                      <a16:colId xmlns:a16="http://schemas.microsoft.com/office/drawing/2014/main" val="20002"/>
                    </a:ext>
                  </a:extLst>
                </a:gridCol>
                <a:gridCol w="1856657">
                  <a:extLst>
                    <a:ext uri="{9D8B030D-6E8A-4147-A177-3AD203B41FA5}">
                      <a16:colId xmlns:a16="http://schemas.microsoft.com/office/drawing/2014/main" val="20003"/>
                    </a:ext>
                  </a:extLst>
                </a:gridCol>
                <a:gridCol w="1322912">
                  <a:extLst>
                    <a:ext uri="{9D8B030D-6E8A-4147-A177-3AD203B41FA5}">
                      <a16:colId xmlns:a16="http://schemas.microsoft.com/office/drawing/2014/main" val="20004"/>
                    </a:ext>
                  </a:extLst>
                </a:gridCol>
              </a:tblGrid>
              <a:tr h="493223">
                <a:tc>
                  <a:txBody>
                    <a:bodyPr/>
                    <a:lstStyle/>
                    <a:p>
                      <a:pPr marL="0" algn="ctr" rtl="0" eaLnBrk="1" fontAlgn="t" latinLnBrk="0" hangingPunct="1"/>
                      <a:r>
                        <a:rPr kumimoji="0" lang="en-US" sz="1600" b="1" u="none" strike="noStrike" kern="1200" baseline="0" dirty="0">
                          <a:solidFill>
                            <a:schemeClr val="lt1"/>
                          </a:solidFill>
                          <a:effectLst/>
                          <a:latin typeface="Calibri" panose="020F0502020204030204" pitchFamily="34" charset="0"/>
                          <a:ea typeface="+mn-ea"/>
                          <a:cs typeface="Calibri" panose="020F0502020204030204" pitchFamily="34" charset="0"/>
                        </a:rPr>
                        <a:t>Required  Documents - Statuses</a:t>
                      </a:r>
                    </a:p>
                  </a:txBody>
                  <a:tcPr marT="91440" marB="91440"/>
                </a:tc>
                <a:tc>
                  <a:txBody>
                    <a:bodyPr/>
                    <a:lstStyle/>
                    <a:p>
                      <a:pPr marL="0" algn="ctr" rtl="0" eaLnBrk="1" fontAlgn="t" latinLnBrk="0" hangingPunct="1"/>
                      <a:r>
                        <a:rPr kumimoji="0" lang="en-US" sz="1600" b="1" u="none" strike="noStrike" kern="1200" baseline="0" dirty="0">
                          <a:solidFill>
                            <a:schemeClr val="lt1"/>
                          </a:solidFill>
                          <a:effectLst/>
                          <a:latin typeface="Calibri" panose="020F0502020204030204" pitchFamily="34" charset="0"/>
                          <a:ea typeface="+mn-ea"/>
                          <a:cs typeface="Calibri" panose="020F0502020204030204" pitchFamily="34" charset="0"/>
                        </a:rPr>
                        <a:t>Baseline</a:t>
                      </a:r>
                    </a:p>
                  </a:txBody>
                  <a:tcPr marT="91440" marB="91440"/>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kumimoji="0" lang="en-US" sz="1600" b="1" u="none" strike="noStrike" kern="1200" baseline="0" dirty="0">
                          <a:solidFill>
                            <a:schemeClr val="lt1"/>
                          </a:solidFill>
                          <a:effectLst/>
                          <a:latin typeface="Calibri" panose="020F0502020204030204" pitchFamily="34" charset="0"/>
                          <a:ea typeface="+mn-ea"/>
                          <a:cs typeface="Calibri" panose="020F0502020204030204" pitchFamily="34" charset="0"/>
                        </a:rPr>
                        <a:t>Preliminary Design</a:t>
                      </a:r>
                    </a:p>
                    <a:p>
                      <a:pPr marL="0" marR="0" indent="0" algn="ctr" defTabSz="914400" rtl="0" eaLnBrk="1" fontAlgn="t" latinLnBrk="0" hangingPunct="1">
                        <a:lnSpc>
                          <a:spcPct val="100000"/>
                        </a:lnSpc>
                        <a:spcBef>
                          <a:spcPts val="0"/>
                        </a:spcBef>
                        <a:spcAft>
                          <a:spcPts val="0"/>
                        </a:spcAft>
                        <a:buClrTx/>
                        <a:buSzTx/>
                        <a:buFontTx/>
                        <a:buNone/>
                        <a:tabLst/>
                        <a:defRPr/>
                      </a:pPr>
                      <a:r>
                        <a:rPr kumimoji="0" lang="en-US" sz="1600" b="1" u="none" strike="noStrike" kern="1200" baseline="0" dirty="0">
                          <a:solidFill>
                            <a:schemeClr val="lt1"/>
                          </a:solidFill>
                          <a:effectLst/>
                          <a:latin typeface="Calibri" panose="020F0502020204030204" pitchFamily="34" charset="0"/>
                          <a:ea typeface="+mn-ea"/>
                          <a:cs typeface="Calibri" panose="020F0502020204030204" pitchFamily="34" charset="0"/>
                        </a:rPr>
                        <a:t>(In-Progress)</a:t>
                      </a:r>
                    </a:p>
                  </a:txBody>
                  <a:tcPr marT="91440" marB="91440"/>
                </a:tc>
                <a:tc>
                  <a:txBody>
                    <a:bodyPr/>
                    <a:lstStyle/>
                    <a:p>
                      <a:pPr marL="0" algn="ctr" rtl="0" eaLnBrk="1" fontAlgn="t" latinLnBrk="0" hangingPunct="1"/>
                      <a:r>
                        <a:rPr kumimoji="0" lang="en-US" sz="1600" b="1" u="none" strike="noStrike" kern="1200" baseline="0" dirty="0">
                          <a:solidFill>
                            <a:schemeClr val="lt1"/>
                          </a:solidFill>
                          <a:effectLst/>
                          <a:latin typeface="Calibri" panose="020F0502020204030204" pitchFamily="34" charset="0"/>
                          <a:ea typeface="+mn-ea"/>
                          <a:cs typeface="Calibri" panose="020F0502020204030204" pitchFamily="34" charset="0"/>
                        </a:rPr>
                        <a:t>Operational/</a:t>
                      </a:r>
                    </a:p>
                    <a:p>
                      <a:pPr marL="0" algn="ctr" rtl="0" eaLnBrk="1" fontAlgn="t" latinLnBrk="0" hangingPunct="1"/>
                      <a:r>
                        <a:rPr kumimoji="0" lang="en-US" sz="1600" b="1" u="none" strike="noStrike" kern="1200" baseline="0" dirty="0">
                          <a:solidFill>
                            <a:schemeClr val="lt1"/>
                          </a:solidFill>
                          <a:effectLst/>
                          <a:latin typeface="Calibri" panose="020F0502020204030204" pitchFamily="34" charset="0"/>
                          <a:ea typeface="+mn-ea"/>
                          <a:cs typeface="Calibri" panose="020F0502020204030204" pitchFamily="34" charset="0"/>
                        </a:rPr>
                        <a:t>Implementation </a:t>
                      </a:r>
                    </a:p>
                  </a:txBody>
                  <a:tcPr marT="91440" marB="91440"/>
                </a:tc>
                <a:tc>
                  <a:txBody>
                    <a:bodyPr/>
                    <a:lstStyle/>
                    <a:p>
                      <a:pPr marL="0" algn="ctr" rtl="0" eaLnBrk="1" fontAlgn="t" latinLnBrk="0" hangingPunct="1"/>
                      <a:r>
                        <a:rPr kumimoji="0" lang="en-US" sz="1600" b="1" u="none" strike="noStrike" kern="1200" baseline="0" dirty="0">
                          <a:solidFill>
                            <a:schemeClr val="lt1"/>
                          </a:solidFill>
                          <a:effectLst/>
                          <a:latin typeface="Calibri" panose="020F0502020204030204" pitchFamily="34" charset="0"/>
                          <a:ea typeface="+mn-ea"/>
                          <a:cs typeface="Calibri" panose="020F0502020204030204" pitchFamily="34" charset="0"/>
                        </a:rPr>
                        <a:t>Comments</a:t>
                      </a:r>
                    </a:p>
                  </a:txBody>
                  <a:tcPr marT="91440" marB="91440"/>
                </a:tc>
                <a:extLst>
                  <a:ext uri="{0D108BD9-81ED-4DB2-BD59-A6C34878D82A}">
                    <a16:rowId xmlns:a16="http://schemas.microsoft.com/office/drawing/2014/main" val="10000"/>
                  </a:ext>
                </a:extLst>
              </a:tr>
              <a:tr h="382527">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kumimoji="0" lang="en-US" sz="1600" u="none" strike="noStrike" kern="1200" baseline="0" dirty="0">
                          <a:effectLst/>
                          <a:latin typeface="Calibri" panose="020F0502020204030204" pitchFamily="34" charset="0"/>
                          <a:cs typeface="Calibri" panose="020F0502020204030204" pitchFamily="34" charset="0"/>
                        </a:rPr>
                        <a:t>Privacy Impact Assessment (PIA)</a:t>
                      </a:r>
                      <a:endParaRPr kumimoji="0" lang="en-US" sz="1600" b="1" i="0" u="none" strike="noStrike" kern="1200" baseline="0" dirty="0">
                        <a:solidFill>
                          <a:schemeClr val="tx1"/>
                        </a:solidFill>
                        <a:effectLst/>
                        <a:latin typeface="Calibri" panose="020F0502020204030204" pitchFamily="34" charset="0"/>
                        <a:ea typeface="+mn-ea"/>
                        <a:cs typeface="Calibri" panose="020F0502020204030204" pitchFamily="34" charset="0"/>
                      </a:endParaRPr>
                    </a:p>
                  </a:txBody>
                  <a:tcPr marT="91440" marB="91440"/>
                </a:tc>
                <a:tc>
                  <a:txBody>
                    <a:bodyPr/>
                    <a:lstStyle/>
                    <a:p>
                      <a:pPr marL="0" algn="l" rtl="0" eaLnBrk="1" fontAlgn="t" latinLnBrk="0" hangingPunct="1"/>
                      <a:endParaRPr kumimoji="0" lang="en-US" sz="1600" b="1" i="0" u="none" strike="noStrike" kern="1200" baseline="0" dirty="0">
                        <a:solidFill>
                          <a:schemeClr val="tx1"/>
                        </a:solidFill>
                        <a:effectLst/>
                        <a:latin typeface="Calibri" panose="020F0502020204030204" pitchFamily="34" charset="0"/>
                        <a:ea typeface="+mn-ea"/>
                        <a:cs typeface="Calibri" panose="020F0502020204030204" pitchFamily="34" charset="0"/>
                      </a:endParaRPr>
                    </a:p>
                  </a:txBody>
                  <a:tcPr marT="91440" marB="91440"/>
                </a:tc>
                <a:tc>
                  <a:txBody>
                    <a:bodyPr/>
                    <a:lstStyle/>
                    <a:p>
                      <a:pPr marL="0" algn="l" rtl="0" eaLnBrk="1" fontAlgn="t" latinLnBrk="0" hangingPunct="1"/>
                      <a:endParaRPr kumimoji="0" lang="en-US" sz="1600" b="1" i="0" u="none" strike="noStrike" kern="1200" baseline="0" dirty="0">
                        <a:solidFill>
                          <a:schemeClr val="tx1"/>
                        </a:solidFill>
                        <a:effectLst/>
                        <a:latin typeface="Calibri" panose="020F0502020204030204" pitchFamily="34" charset="0"/>
                        <a:ea typeface="+mn-ea"/>
                        <a:cs typeface="Calibri" panose="020F0502020204030204" pitchFamily="34" charset="0"/>
                      </a:endParaRPr>
                    </a:p>
                  </a:txBody>
                  <a:tcPr marT="91440" marB="91440"/>
                </a:tc>
                <a:tc>
                  <a:txBody>
                    <a:bodyPr/>
                    <a:lstStyle/>
                    <a:p>
                      <a:pPr marL="0" algn="l" rtl="0" eaLnBrk="1" fontAlgn="t" latinLnBrk="0" hangingPunct="1"/>
                      <a:endParaRPr kumimoji="0" lang="en-US" sz="1600" b="1" i="0" u="none" strike="noStrike" kern="1200" baseline="0" dirty="0">
                        <a:solidFill>
                          <a:schemeClr val="tx1"/>
                        </a:solidFill>
                        <a:effectLst/>
                        <a:latin typeface="Calibri" panose="020F0502020204030204" pitchFamily="34" charset="0"/>
                        <a:ea typeface="+mn-ea"/>
                        <a:cs typeface="Calibri" panose="020F0502020204030204" pitchFamily="34" charset="0"/>
                      </a:endParaRPr>
                    </a:p>
                  </a:txBody>
                  <a:tcPr marT="91440" marB="91440"/>
                </a:tc>
                <a:tc>
                  <a:txBody>
                    <a:bodyPr/>
                    <a:lstStyle/>
                    <a:p>
                      <a:pPr marL="0" algn="l" rtl="0" eaLnBrk="1" fontAlgn="t" latinLnBrk="0" hangingPunct="1"/>
                      <a:endParaRPr kumimoji="0" lang="en-US" sz="1600" b="1" i="0" u="none" strike="noStrike" kern="1200" baseline="0" dirty="0">
                        <a:solidFill>
                          <a:schemeClr val="tx1"/>
                        </a:solidFill>
                        <a:effectLst/>
                        <a:latin typeface="Calibri" panose="020F0502020204030204" pitchFamily="34" charset="0"/>
                        <a:ea typeface="+mn-ea"/>
                        <a:cs typeface="Calibri" panose="020F0502020204030204" pitchFamily="34" charset="0"/>
                      </a:endParaRPr>
                    </a:p>
                  </a:txBody>
                  <a:tcPr marT="91440" marB="91440"/>
                </a:tc>
                <a:extLst>
                  <a:ext uri="{0D108BD9-81ED-4DB2-BD59-A6C34878D82A}">
                    <a16:rowId xmlns:a16="http://schemas.microsoft.com/office/drawing/2014/main" val="10001"/>
                  </a:ext>
                </a:extLst>
              </a:tr>
              <a:tr h="289191">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kumimoji="0" lang="en-US" sz="1600" u="none" strike="noStrike" kern="1200" baseline="0" dirty="0">
                          <a:effectLst/>
                          <a:latin typeface="Calibri" panose="020F0502020204030204" pitchFamily="34" charset="0"/>
                          <a:cs typeface="Calibri" panose="020F0502020204030204" pitchFamily="34" charset="0"/>
                        </a:rPr>
                        <a:t>ETA/ ERA</a:t>
                      </a:r>
                      <a:endParaRPr kumimoji="0" lang="en-US" sz="1600" b="1" i="0" u="none" strike="noStrike" kern="1200" baseline="0" dirty="0">
                        <a:solidFill>
                          <a:schemeClr val="tx1"/>
                        </a:solidFill>
                        <a:effectLst/>
                        <a:latin typeface="Calibri" panose="020F0502020204030204" pitchFamily="34" charset="0"/>
                        <a:ea typeface="+mn-ea"/>
                        <a:cs typeface="Calibri" panose="020F0502020204030204" pitchFamily="34" charset="0"/>
                      </a:endParaRPr>
                    </a:p>
                  </a:txBody>
                  <a:tcPr marT="91440" marB="91440">
                    <a:solidFill>
                      <a:srgbClr val="E7F0F8"/>
                    </a:solidFill>
                  </a:tcPr>
                </a:tc>
                <a:tc>
                  <a:txBody>
                    <a:bodyPr/>
                    <a:lstStyle/>
                    <a:p>
                      <a:pPr marL="0" algn="l" rtl="0" eaLnBrk="1" fontAlgn="t" latinLnBrk="0" hangingPunct="1"/>
                      <a:endParaRPr kumimoji="0" lang="en-US" sz="1600" b="1" i="0" u="none" strike="noStrike" kern="1200" baseline="0" dirty="0">
                        <a:solidFill>
                          <a:schemeClr val="tx1"/>
                        </a:solidFill>
                        <a:effectLst/>
                        <a:latin typeface="Calibri" panose="020F0502020204030204" pitchFamily="34" charset="0"/>
                        <a:ea typeface="+mn-ea"/>
                        <a:cs typeface="Calibri" panose="020F0502020204030204" pitchFamily="34" charset="0"/>
                      </a:endParaRPr>
                    </a:p>
                  </a:txBody>
                  <a:tcPr marT="91440" marB="91440"/>
                </a:tc>
                <a:tc>
                  <a:txBody>
                    <a:bodyPr/>
                    <a:lstStyle/>
                    <a:p>
                      <a:pPr marL="0" algn="l" rtl="0" eaLnBrk="1" fontAlgn="t" latinLnBrk="0" hangingPunct="1"/>
                      <a:endParaRPr kumimoji="0" lang="en-US" sz="1600" b="1" i="0" u="none" strike="noStrike" kern="1200" baseline="0" dirty="0">
                        <a:solidFill>
                          <a:schemeClr val="tx1"/>
                        </a:solidFill>
                        <a:effectLst/>
                        <a:latin typeface="Calibri" panose="020F0502020204030204" pitchFamily="34" charset="0"/>
                        <a:ea typeface="+mn-ea"/>
                        <a:cs typeface="Calibri" panose="020F0502020204030204" pitchFamily="34" charset="0"/>
                      </a:endParaRPr>
                    </a:p>
                  </a:txBody>
                  <a:tcPr marT="91440" marB="91440"/>
                </a:tc>
                <a:tc>
                  <a:txBody>
                    <a:bodyPr/>
                    <a:lstStyle/>
                    <a:p>
                      <a:pPr marL="0" algn="l" rtl="0" eaLnBrk="1" fontAlgn="t" latinLnBrk="0" hangingPunct="1"/>
                      <a:endParaRPr kumimoji="0" lang="en-US" sz="1600" b="1" i="0" u="none" strike="noStrike" kern="1200" baseline="0" dirty="0">
                        <a:solidFill>
                          <a:schemeClr val="tx1"/>
                        </a:solidFill>
                        <a:effectLst/>
                        <a:latin typeface="Calibri" panose="020F0502020204030204" pitchFamily="34" charset="0"/>
                        <a:ea typeface="+mn-ea"/>
                        <a:cs typeface="Calibri" panose="020F0502020204030204" pitchFamily="34" charset="0"/>
                      </a:endParaRPr>
                    </a:p>
                  </a:txBody>
                  <a:tcPr marT="91440" marB="91440"/>
                </a:tc>
                <a:tc>
                  <a:txBody>
                    <a:bodyPr/>
                    <a:lstStyle/>
                    <a:p>
                      <a:pPr marL="0" algn="l" rtl="0" eaLnBrk="1" fontAlgn="t" latinLnBrk="0" hangingPunct="1"/>
                      <a:endParaRPr kumimoji="0" lang="en-US" sz="1600" b="1" i="0" u="none" strike="noStrike" kern="1200" baseline="0" dirty="0">
                        <a:solidFill>
                          <a:schemeClr val="tx1"/>
                        </a:solidFill>
                        <a:effectLst/>
                        <a:latin typeface="Calibri" panose="020F0502020204030204" pitchFamily="34" charset="0"/>
                        <a:ea typeface="+mn-ea"/>
                        <a:cs typeface="Calibri" panose="020F0502020204030204" pitchFamily="34" charset="0"/>
                      </a:endParaRPr>
                    </a:p>
                  </a:txBody>
                  <a:tcPr marT="91440" marB="91440"/>
                </a:tc>
                <a:extLst>
                  <a:ext uri="{0D108BD9-81ED-4DB2-BD59-A6C34878D82A}">
                    <a16:rowId xmlns:a16="http://schemas.microsoft.com/office/drawing/2014/main" val="10002"/>
                  </a:ext>
                </a:extLst>
              </a:tr>
              <a:tr h="382527">
                <a:tc>
                  <a:txBody>
                    <a:bodyPr/>
                    <a:lstStyle/>
                    <a:p>
                      <a:pPr marL="0" algn="l" rtl="0" eaLnBrk="1" fontAlgn="t" latinLnBrk="0" hangingPunct="1"/>
                      <a:r>
                        <a:rPr kumimoji="0" lang="en-US" sz="1600" u="none" strike="noStrike" kern="1200" baseline="0" dirty="0">
                          <a:effectLst/>
                          <a:latin typeface="Calibri" panose="020F0502020204030204" pitchFamily="34" charset="0"/>
                          <a:cs typeface="Calibri" panose="020F0502020204030204" pitchFamily="34" charset="0"/>
                        </a:rPr>
                        <a:t>FIPS 199  Systems Categorization</a:t>
                      </a:r>
                      <a:endParaRPr kumimoji="0" lang="en-US" sz="1600" b="1" i="0" u="none" strike="noStrike" kern="1200" baseline="0" dirty="0">
                        <a:solidFill>
                          <a:schemeClr val="tx1"/>
                        </a:solidFill>
                        <a:effectLst/>
                        <a:latin typeface="Calibri" panose="020F0502020204030204" pitchFamily="34" charset="0"/>
                        <a:ea typeface="+mn-ea"/>
                        <a:cs typeface="Calibri" panose="020F0502020204030204" pitchFamily="34" charset="0"/>
                      </a:endParaRPr>
                    </a:p>
                  </a:txBody>
                  <a:tcPr marT="91440" marB="91440">
                    <a:solidFill>
                      <a:srgbClr val="CBDFF1"/>
                    </a:solidFill>
                  </a:tcPr>
                </a:tc>
                <a:tc>
                  <a:txBody>
                    <a:bodyPr/>
                    <a:lstStyle/>
                    <a:p>
                      <a:pPr marL="0" algn="l" rtl="0" eaLnBrk="1" fontAlgn="t" latinLnBrk="0" hangingPunct="1"/>
                      <a:endParaRPr kumimoji="0" lang="en-US" sz="1600" b="1" i="0" u="none" strike="noStrike" kern="1200" baseline="0" dirty="0">
                        <a:solidFill>
                          <a:schemeClr val="tx1"/>
                        </a:solidFill>
                        <a:effectLst/>
                        <a:latin typeface="Calibri" panose="020F0502020204030204" pitchFamily="34" charset="0"/>
                        <a:ea typeface="+mn-ea"/>
                        <a:cs typeface="Calibri" panose="020F0502020204030204" pitchFamily="34" charset="0"/>
                      </a:endParaRPr>
                    </a:p>
                  </a:txBody>
                  <a:tcPr marT="91440" marB="91440"/>
                </a:tc>
                <a:tc>
                  <a:txBody>
                    <a:bodyPr/>
                    <a:lstStyle/>
                    <a:p>
                      <a:pPr marL="0" algn="l" rtl="0" eaLnBrk="1" fontAlgn="t" latinLnBrk="0" hangingPunct="1"/>
                      <a:endParaRPr kumimoji="0" lang="en-US" sz="1600" b="1" i="0" u="none" strike="noStrike" kern="1200" baseline="0" dirty="0">
                        <a:solidFill>
                          <a:schemeClr val="tx1"/>
                        </a:solidFill>
                        <a:effectLst/>
                        <a:latin typeface="Calibri" panose="020F0502020204030204" pitchFamily="34" charset="0"/>
                        <a:ea typeface="+mn-ea"/>
                        <a:cs typeface="Calibri" panose="020F0502020204030204" pitchFamily="34" charset="0"/>
                      </a:endParaRPr>
                    </a:p>
                  </a:txBody>
                  <a:tcPr marT="91440" marB="91440"/>
                </a:tc>
                <a:tc>
                  <a:txBody>
                    <a:bodyPr/>
                    <a:lstStyle/>
                    <a:p>
                      <a:pPr marL="0" algn="l" rtl="0" eaLnBrk="1" fontAlgn="t" latinLnBrk="0" hangingPunct="1"/>
                      <a:endParaRPr kumimoji="0" lang="en-US" sz="1600" b="1" i="0" u="none" strike="noStrike" kern="1200" baseline="0" dirty="0">
                        <a:solidFill>
                          <a:schemeClr val="tx1"/>
                        </a:solidFill>
                        <a:effectLst/>
                        <a:latin typeface="Calibri" panose="020F0502020204030204" pitchFamily="34" charset="0"/>
                        <a:ea typeface="+mn-ea"/>
                        <a:cs typeface="Calibri" panose="020F0502020204030204" pitchFamily="34" charset="0"/>
                      </a:endParaRPr>
                    </a:p>
                  </a:txBody>
                  <a:tcPr marT="91440" marB="91440"/>
                </a:tc>
                <a:tc>
                  <a:txBody>
                    <a:bodyPr/>
                    <a:lstStyle/>
                    <a:p>
                      <a:pPr marL="0" algn="l" rtl="0" eaLnBrk="1" fontAlgn="t" latinLnBrk="0" hangingPunct="1"/>
                      <a:endParaRPr kumimoji="0" lang="en-US" sz="1600" b="1" i="0" u="none" strike="noStrike" kern="1200" baseline="0" dirty="0">
                        <a:solidFill>
                          <a:schemeClr val="tx1"/>
                        </a:solidFill>
                        <a:effectLst/>
                        <a:latin typeface="Calibri" panose="020F0502020204030204" pitchFamily="34" charset="0"/>
                        <a:ea typeface="+mn-ea"/>
                        <a:cs typeface="Calibri" panose="020F0502020204030204" pitchFamily="34" charset="0"/>
                      </a:endParaRPr>
                    </a:p>
                  </a:txBody>
                  <a:tcPr marT="91440" marB="91440"/>
                </a:tc>
                <a:extLst>
                  <a:ext uri="{0D108BD9-81ED-4DB2-BD59-A6C34878D82A}">
                    <a16:rowId xmlns:a16="http://schemas.microsoft.com/office/drawing/2014/main" val="10003"/>
                  </a:ext>
                </a:extLst>
              </a:tr>
              <a:tr h="382527">
                <a:tc>
                  <a:txBody>
                    <a:bodyPr/>
                    <a:lstStyle/>
                    <a:p>
                      <a:pPr marL="0" marR="0" indent="0" algn="l" defTabSz="914230" rtl="0" eaLnBrk="1" fontAlgn="t" latinLnBrk="0" hangingPunct="1">
                        <a:lnSpc>
                          <a:spcPct val="100000"/>
                        </a:lnSpc>
                        <a:spcBef>
                          <a:spcPts val="0"/>
                        </a:spcBef>
                        <a:spcAft>
                          <a:spcPts val="0"/>
                        </a:spcAft>
                        <a:buClrTx/>
                        <a:buSzTx/>
                        <a:buFontTx/>
                        <a:buNone/>
                        <a:tabLst/>
                        <a:defRPr/>
                      </a:pPr>
                      <a:r>
                        <a:rPr kumimoji="0" lang="en-US" sz="1600" u="none" strike="noStrike" kern="1200" baseline="0" dirty="0">
                          <a:effectLst/>
                          <a:latin typeface="Calibri" panose="020F0502020204030204" pitchFamily="34" charset="0"/>
                          <a:cs typeface="Calibri" panose="020F0502020204030204" pitchFamily="34" charset="0"/>
                        </a:rPr>
                        <a:t>NIST SP 800-53/53A</a:t>
                      </a:r>
                      <a:endParaRPr kumimoji="0" lang="en-US" sz="1600" b="1" i="0" u="none" strike="noStrike" kern="1200" baseline="0" dirty="0">
                        <a:solidFill>
                          <a:schemeClr val="tx1"/>
                        </a:solidFill>
                        <a:effectLst/>
                        <a:latin typeface="Calibri" panose="020F0502020204030204" pitchFamily="34" charset="0"/>
                        <a:ea typeface="+mn-ea"/>
                        <a:cs typeface="Calibri" panose="020F0502020204030204" pitchFamily="34" charset="0"/>
                      </a:endParaRPr>
                    </a:p>
                  </a:txBody>
                  <a:tcPr marT="91440" marB="91440"/>
                </a:tc>
                <a:tc>
                  <a:txBody>
                    <a:bodyPr/>
                    <a:lstStyle/>
                    <a:p>
                      <a:pPr marL="0" algn="l" rtl="0" eaLnBrk="1" fontAlgn="t" latinLnBrk="0" hangingPunct="1"/>
                      <a:endParaRPr kumimoji="0" lang="en-US" sz="1600" b="1" i="0" u="none" strike="noStrike" kern="1200" baseline="0" dirty="0">
                        <a:solidFill>
                          <a:schemeClr val="tx1"/>
                        </a:solidFill>
                        <a:effectLst/>
                        <a:latin typeface="Calibri" panose="020F0502020204030204" pitchFamily="34" charset="0"/>
                        <a:ea typeface="+mn-ea"/>
                        <a:cs typeface="Calibri" panose="020F0502020204030204" pitchFamily="34" charset="0"/>
                      </a:endParaRPr>
                    </a:p>
                  </a:txBody>
                  <a:tcPr marT="91440" marB="91440"/>
                </a:tc>
                <a:tc>
                  <a:txBody>
                    <a:bodyPr/>
                    <a:lstStyle/>
                    <a:p>
                      <a:pPr marL="0" algn="l" rtl="0" eaLnBrk="1" fontAlgn="t" latinLnBrk="0" hangingPunct="1"/>
                      <a:endParaRPr kumimoji="0" lang="en-US" sz="1600" b="1" i="0" u="none" strike="noStrike" kern="1200" baseline="0" dirty="0">
                        <a:solidFill>
                          <a:schemeClr val="tx1"/>
                        </a:solidFill>
                        <a:effectLst/>
                        <a:latin typeface="Calibri" panose="020F0502020204030204" pitchFamily="34" charset="0"/>
                        <a:ea typeface="+mn-ea"/>
                        <a:cs typeface="Calibri" panose="020F0502020204030204" pitchFamily="34" charset="0"/>
                      </a:endParaRPr>
                    </a:p>
                  </a:txBody>
                  <a:tcPr marT="91440" marB="91440"/>
                </a:tc>
                <a:tc>
                  <a:txBody>
                    <a:bodyPr/>
                    <a:lstStyle/>
                    <a:p>
                      <a:pPr marL="0" algn="l" rtl="0" eaLnBrk="1" fontAlgn="t" latinLnBrk="0" hangingPunct="1"/>
                      <a:endParaRPr kumimoji="0" lang="en-US" sz="1600" b="1" i="0" u="none" strike="noStrike" kern="1200" baseline="0" dirty="0">
                        <a:solidFill>
                          <a:schemeClr val="tx1"/>
                        </a:solidFill>
                        <a:effectLst/>
                        <a:latin typeface="Calibri" panose="020F0502020204030204" pitchFamily="34" charset="0"/>
                        <a:ea typeface="+mn-ea"/>
                        <a:cs typeface="Calibri" panose="020F0502020204030204" pitchFamily="34" charset="0"/>
                      </a:endParaRPr>
                    </a:p>
                  </a:txBody>
                  <a:tcPr marT="91440" marB="91440"/>
                </a:tc>
                <a:tc>
                  <a:txBody>
                    <a:bodyPr/>
                    <a:lstStyle/>
                    <a:p>
                      <a:pPr marL="0" algn="l" rtl="0" eaLnBrk="1" fontAlgn="t" latinLnBrk="0" hangingPunct="1"/>
                      <a:endParaRPr kumimoji="0" lang="en-US" sz="1600" b="1" i="0" u="none" strike="noStrike" kern="1200" baseline="0" dirty="0">
                        <a:solidFill>
                          <a:schemeClr val="tx1"/>
                        </a:solidFill>
                        <a:effectLst/>
                        <a:latin typeface="Calibri" panose="020F0502020204030204" pitchFamily="34" charset="0"/>
                        <a:ea typeface="+mn-ea"/>
                        <a:cs typeface="Calibri" panose="020F0502020204030204" pitchFamily="34" charset="0"/>
                      </a:endParaRPr>
                    </a:p>
                  </a:txBody>
                  <a:tcPr marT="91440" marB="91440"/>
                </a:tc>
                <a:extLst>
                  <a:ext uri="{0D108BD9-81ED-4DB2-BD59-A6C34878D82A}">
                    <a16:rowId xmlns:a16="http://schemas.microsoft.com/office/drawing/2014/main" val="10004"/>
                  </a:ext>
                </a:extLst>
              </a:tr>
              <a:tr h="281899">
                <a:tc>
                  <a:txBody>
                    <a:bodyPr/>
                    <a:lstStyle/>
                    <a:p>
                      <a:pPr marL="0" marR="0" indent="0" algn="l" defTabSz="914230" rtl="0" eaLnBrk="1" fontAlgn="t" latinLnBrk="0" hangingPunct="1">
                        <a:lnSpc>
                          <a:spcPct val="100000"/>
                        </a:lnSpc>
                        <a:spcBef>
                          <a:spcPts val="0"/>
                        </a:spcBef>
                        <a:spcAft>
                          <a:spcPts val="0"/>
                        </a:spcAft>
                        <a:buClrTx/>
                        <a:buSzTx/>
                        <a:buFontTx/>
                        <a:buNone/>
                        <a:tabLst/>
                        <a:defRPr/>
                      </a:pPr>
                      <a:r>
                        <a:rPr kumimoji="0" lang="en-US" sz="1600" u="none" strike="noStrike" kern="1200" baseline="0" dirty="0">
                          <a:effectLst/>
                          <a:latin typeface="Calibri" panose="020F0502020204030204" pitchFamily="34" charset="0"/>
                          <a:cs typeface="Calibri" panose="020F0502020204030204" pitchFamily="34" charset="0"/>
                        </a:rPr>
                        <a:t>Security  Engineering Principles</a:t>
                      </a:r>
                      <a:endParaRPr kumimoji="0" lang="en-US" sz="1600" b="1" i="0" u="none" strike="noStrike" kern="1200" baseline="0" dirty="0">
                        <a:solidFill>
                          <a:schemeClr val="tx1"/>
                        </a:solidFill>
                        <a:effectLst/>
                        <a:latin typeface="Calibri" panose="020F0502020204030204" pitchFamily="34" charset="0"/>
                        <a:ea typeface="+mn-ea"/>
                        <a:cs typeface="Calibri" panose="020F0502020204030204" pitchFamily="34" charset="0"/>
                      </a:endParaRPr>
                    </a:p>
                  </a:txBody>
                  <a:tcPr marT="91440" marB="91440"/>
                </a:tc>
                <a:tc>
                  <a:txBody>
                    <a:bodyPr/>
                    <a:lstStyle/>
                    <a:p>
                      <a:pPr marL="0" algn="l" rtl="0" eaLnBrk="1" fontAlgn="t" latinLnBrk="0" hangingPunct="1"/>
                      <a:endParaRPr kumimoji="0" lang="en-US" sz="1600" b="1" i="0" u="none" strike="noStrike" kern="1200" baseline="0" dirty="0">
                        <a:solidFill>
                          <a:schemeClr val="tx1"/>
                        </a:solidFill>
                        <a:effectLst/>
                        <a:latin typeface="Calibri" panose="020F0502020204030204" pitchFamily="34" charset="0"/>
                        <a:ea typeface="+mn-ea"/>
                        <a:cs typeface="Calibri" panose="020F0502020204030204" pitchFamily="34" charset="0"/>
                      </a:endParaRPr>
                    </a:p>
                  </a:txBody>
                  <a:tcPr marT="91440" marB="91440"/>
                </a:tc>
                <a:tc>
                  <a:txBody>
                    <a:bodyPr/>
                    <a:lstStyle/>
                    <a:p>
                      <a:pPr marL="0" algn="l" rtl="0" eaLnBrk="1" fontAlgn="t" latinLnBrk="0" hangingPunct="1"/>
                      <a:endParaRPr kumimoji="0" lang="en-US" sz="1600" b="1" i="0" u="none" strike="noStrike" kern="1200" baseline="0" dirty="0">
                        <a:solidFill>
                          <a:schemeClr val="tx1"/>
                        </a:solidFill>
                        <a:effectLst/>
                        <a:latin typeface="Calibri" panose="020F0502020204030204" pitchFamily="34" charset="0"/>
                        <a:ea typeface="+mn-ea"/>
                        <a:cs typeface="Calibri" panose="020F0502020204030204" pitchFamily="34" charset="0"/>
                      </a:endParaRPr>
                    </a:p>
                  </a:txBody>
                  <a:tcPr marT="91440" marB="91440"/>
                </a:tc>
                <a:tc>
                  <a:txBody>
                    <a:bodyPr/>
                    <a:lstStyle/>
                    <a:p>
                      <a:pPr marL="0" algn="l" rtl="0" eaLnBrk="1" fontAlgn="t" latinLnBrk="0" hangingPunct="1"/>
                      <a:endParaRPr kumimoji="0" lang="en-US" sz="1600" b="1" i="0" u="none" strike="noStrike" kern="1200" baseline="0" dirty="0">
                        <a:solidFill>
                          <a:schemeClr val="tx1"/>
                        </a:solidFill>
                        <a:effectLst/>
                        <a:latin typeface="Calibri" panose="020F0502020204030204" pitchFamily="34" charset="0"/>
                        <a:ea typeface="+mn-ea"/>
                        <a:cs typeface="Calibri" panose="020F0502020204030204" pitchFamily="34" charset="0"/>
                      </a:endParaRPr>
                    </a:p>
                  </a:txBody>
                  <a:tcPr marT="91440" marB="91440"/>
                </a:tc>
                <a:tc>
                  <a:txBody>
                    <a:bodyPr/>
                    <a:lstStyle/>
                    <a:p>
                      <a:pPr marL="0" algn="l" rtl="0" eaLnBrk="1" fontAlgn="t" latinLnBrk="0" hangingPunct="1"/>
                      <a:endParaRPr kumimoji="0" lang="en-US" sz="1600" b="1" i="0" u="none" strike="noStrike" kern="1200" baseline="0" dirty="0">
                        <a:solidFill>
                          <a:schemeClr val="tx1"/>
                        </a:solidFill>
                        <a:effectLst/>
                        <a:latin typeface="Calibri" panose="020F0502020204030204" pitchFamily="34" charset="0"/>
                        <a:ea typeface="+mn-ea"/>
                        <a:cs typeface="Calibri" panose="020F0502020204030204" pitchFamily="34" charset="0"/>
                      </a:endParaRPr>
                    </a:p>
                  </a:txBody>
                  <a:tcPr marT="91440" marB="91440"/>
                </a:tc>
                <a:extLst>
                  <a:ext uri="{0D108BD9-81ED-4DB2-BD59-A6C34878D82A}">
                    <a16:rowId xmlns:a16="http://schemas.microsoft.com/office/drawing/2014/main" val="10005"/>
                  </a:ext>
                </a:extLst>
              </a:tr>
              <a:tr h="281899">
                <a:tc>
                  <a:txBody>
                    <a:bodyPr/>
                    <a:lstStyle/>
                    <a:p>
                      <a:pPr marL="0" algn="l" rtl="0" eaLnBrk="1" fontAlgn="t" latinLnBrk="0" hangingPunct="1"/>
                      <a:r>
                        <a:rPr kumimoji="0" lang="en-US" sz="1600" u="none" strike="noStrike" kern="1200" baseline="0" dirty="0">
                          <a:effectLst/>
                          <a:latin typeface="Calibri" panose="020F0502020204030204" pitchFamily="34" charset="0"/>
                          <a:cs typeface="Calibri" panose="020F0502020204030204" pitchFamily="34" charset="0"/>
                        </a:rPr>
                        <a:t>Optional/As Needed Documents - Statuses</a:t>
                      </a:r>
                      <a:endParaRPr kumimoji="0" lang="en-US" sz="1600" b="1" i="0" u="none" strike="noStrike" kern="1200" baseline="0" dirty="0">
                        <a:solidFill>
                          <a:schemeClr val="tx1"/>
                        </a:solidFill>
                        <a:effectLst/>
                        <a:latin typeface="Calibri" panose="020F0502020204030204" pitchFamily="34" charset="0"/>
                        <a:ea typeface="+mn-ea"/>
                        <a:cs typeface="Calibri" panose="020F0502020204030204" pitchFamily="34" charset="0"/>
                      </a:endParaRPr>
                    </a:p>
                  </a:txBody>
                  <a:tcPr marT="91440" marB="91440" anchor="ctr">
                    <a:solidFill>
                      <a:schemeClr val="accent6"/>
                    </a:solidFill>
                  </a:tcPr>
                </a:tc>
                <a:tc>
                  <a:txBody>
                    <a:bodyPr/>
                    <a:lstStyle/>
                    <a:p>
                      <a:pPr marL="0" marR="0" indent="0" algn="ctr" defTabSz="914230" rtl="0" eaLnBrk="1" fontAlgn="t" latinLnBrk="0" hangingPunct="1">
                        <a:lnSpc>
                          <a:spcPct val="100000"/>
                        </a:lnSpc>
                        <a:spcBef>
                          <a:spcPts val="0"/>
                        </a:spcBef>
                        <a:spcAft>
                          <a:spcPts val="0"/>
                        </a:spcAft>
                        <a:buClrTx/>
                        <a:buSzTx/>
                        <a:buFontTx/>
                        <a:buNone/>
                        <a:tabLst/>
                        <a:defRPr/>
                      </a:pPr>
                      <a:r>
                        <a:rPr kumimoji="0" lang="en-US" sz="1000" u="none" strike="noStrike" kern="1200" baseline="0" dirty="0">
                          <a:effectLst/>
                          <a:latin typeface="Calibri" panose="020F0502020204030204" pitchFamily="34" charset="0"/>
                          <a:cs typeface="Calibri" panose="020F0502020204030204" pitchFamily="34" charset="0"/>
                        </a:rPr>
                        <a:t>Baseline</a:t>
                      </a:r>
                      <a:endParaRPr kumimoji="0" lang="en-US" sz="1000" b="1" i="0" u="none" strike="noStrike" kern="1200" baseline="0" dirty="0">
                        <a:solidFill>
                          <a:schemeClr val="tx1"/>
                        </a:solidFill>
                        <a:effectLst/>
                        <a:latin typeface="Calibri" panose="020F0502020204030204" pitchFamily="34" charset="0"/>
                        <a:ea typeface="+mn-ea"/>
                        <a:cs typeface="Calibri" panose="020F0502020204030204" pitchFamily="34" charset="0"/>
                      </a:endParaRPr>
                    </a:p>
                  </a:txBody>
                  <a:tcPr marT="91440" marB="91440" anchor="ctr">
                    <a:solidFill>
                      <a:schemeClr val="accent6"/>
                    </a:solidFill>
                  </a:tcPr>
                </a:tc>
                <a:tc>
                  <a:txBody>
                    <a:bodyPr/>
                    <a:lstStyle/>
                    <a:p>
                      <a:pPr marL="0" marR="0" indent="0" algn="ctr" defTabSz="914230" rtl="0" eaLnBrk="1" fontAlgn="t" latinLnBrk="0" hangingPunct="1">
                        <a:lnSpc>
                          <a:spcPct val="100000"/>
                        </a:lnSpc>
                        <a:spcBef>
                          <a:spcPts val="0"/>
                        </a:spcBef>
                        <a:spcAft>
                          <a:spcPts val="0"/>
                        </a:spcAft>
                        <a:buClrTx/>
                        <a:buSzTx/>
                        <a:buFontTx/>
                        <a:buNone/>
                        <a:tabLst/>
                        <a:defRPr/>
                      </a:pPr>
                      <a:r>
                        <a:rPr kumimoji="0" lang="en-US" sz="1000" u="none" strike="noStrike" kern="1200" baseline="0" dirty="0">
                          <a:effectLst/>
                          <a:latin typeface="Calibri" panose="020F0502020204030204" pitchFamily="34" charset="0"/>
                          <a:cs typeface="Calibri" panose="020F0502020204030204" pitchFamily="34" charset="0"/>
                        </a:rPr>
                        <a:t>Preliminary Design  </a:t>
                      </a:r>
                      <a:endParaRPr kumimoji="0" lang="en-US" sz="1000" b="1" i="0" u="none" strike="noStrike" kern="1200" baseline="0" dirty="0">
                        <a:solidFill>
                          <a:schemeClr val="tx1"/>
                        </a:solidFill>
                        <a:effectLst/>
                        <a:latin typeface="Calibri" panose="020F0502020204030204" pitchFamily="34" charset="0"/>
                        <a:ea typeface="+mn-ea"/>
                        <a:cs typeface="Calibri" panose="020F0502020204030204" pitchFamily="34" charset="0"/>
                      </a:endParaRPr>
                    </a:p>
                  </a:txBody>
                  <a:tcPr marT="91440" marB="91440" anchor="ctr">
                    <a:solidFill>
                      <a:schemeClr val="accent6"/>
                    </a:solidFill>
                  </a:tcPr>
                </a:tc>
                <a:tc>
                  <a:txBody>
                    <a:bodyPr/>
                    <a:lstStyle/>
                    <a:p>
                      <a:pPr marL="0" marR="0" indent="0" algn="ctr" defTabSz="914230" rtl="0" eaLnBrk="1" fontAlgn="t" latinLnBrk="0" hangingPunct="1">
                        <a:lnSpc>
                          <a:spcPct val="100000"/>
                        </a:lnSpc>
                        <a:spcBef>
                          <a:spcPts val="0"/>
                        </a:spcBef>
                        <a:spcAft>
                          <a:spcPts val="0"/>
                        </a:spcAft>
                        <a:buClrTx/>
                        <a:buSzTx/>
                        <a:buFontTx/>
                        <a:buNone/>
                        <a:tabLst/>
                        <a:defRPr/>
                      </a:pPr>
                      <a:r>
                        <a:rPr kumimoji="0" lang="en-US" sz="1000" u="none" strike="noStrike" kern="1200" baseline="0" dirty="0">
                          <a:effectLst/>
                          <a:latin typeface="Calibri" panose="020F0502020204030204" pitchFamily="34" charset="0"/>
                          <a:cs typeface="Calibri" panose="020F0502020204030204" pitchFamily="34" charset="0"/>
                        </a:rPr>
                        <a:t>Operational/ Implementation</a:t>
                      </a:r>
                      <a:endParaRPr kumimoji="0" lang="en-US" sz="1000" b="1" i="0" u="none" strike="noStrike" kern="1200" baseline="0" dirty="0">
                        <a:solidFill>
                          <a:schemeClr val="tx1"/>
                        </a:solidFill>
                        <a:effectLst/>
                        <a:latin typeface="Calibri" panose="020F0502020204030204" pitchFamily="34" charset="0"/>
                        <a:ea typeface="+mn-ea"/>
                        <a:cs typeface="Calibri" panose="020F0502020204030204" pitchFamily="34" charset="0"/>
                      </a:endParaRPr>
                    </a:p>
                  </a:txBody>
                  <a:tcPr marT="91440" marB="91440" anchor="ctr">
                    <a:solidFill>
                      <a:schemeClr val="accent6"/>
                    </a:solidFill>
                  </a:tcPr>
                </a:tc>
                <a:tc>
                  <a:txBody>
                    <a:bodyPr/>
                    <a:lstStyle/>
                    <a:p>
                      <a:pPr marL="0" algn="ctr" rtl="0" eaLnBrk="1" fontAlgn="t" latinLnBrk="0" hangingPunct="1"/>
                      <a:r>
                        <a:rPr kumimoji="0" lang="en-US" sz="1000" u="none" strike="noStrike" kern="1200" baseline="0" dirty="0">
                          <a:effectLst/>
                          <a:latin typeface="Calibri" panose="020F0502020204030204" pitchFamily="34" charset="0"/>
                          <a:cs typeface="Calibri" panose="020F0502020204030204" pitchFamily="34" charset="0"/>
                        </a:rPr>
                        <a:t>Comments</a:t>
                      </a:r>
                      <a:endParaRPr kumimoji="0" lang="en-US" sz="1000" b="1" i="0" u="none" strike="noStrike" kern="1200" baseline="0" dirty="0">
                        <a:solidFill>
                          <a:schemeClr val="tx1"/>
                        </a:solidFill>
                        <a:effectLst/>
                        <a:latin typeface="Calibri" panose="020F0502020204030204" pitchFamily="34" charset="0"/>
                        <a:ea typeface="+mn-ea"/>
                        <a:cs typeface="Calibri" panose="020F0502020204030204" pitchFamily="34" charset="0"/>
                      </a:endParaRPr>
                    </a:p>
                  </a:txBody>
                  <a:tcPr marT="91440" marB="91440" anchor="ctr">
                    <a:solidFill>
                      <a:schemeClr val="accent6"/>
                    </a:solidFill>
                  </a:tcPr>
                </a:tc>
                <a:extLst>
                  <a:ext uri="{0D108BD9-81ED-4DB2-BD59-A6C34878D82A}">
                    <a16:rowId xmlns:a16="http://schemas.microsoft.com/office/drawing/2014/main" val="874187125"/>
                  </a:ext>
                </a:extLst>
              </a:tr>
              <a:tr h="281899">
                <a:tc>
                  <a:txBody>
                    <a:bodyPr/>
                    <a:lstStyle/>
                    <a:p>
                      <a:pPr marL="0" marR="0" indent="0" algn="ctr" defTabSz="914400" rtl="0" eaLnBrk="1" fontAlgn="t" latinLnBrk="0" hangingPunct="1">
                        <a:lnSpc>
                          <a:spcPct val="100000"/>
                        </a:lnSpc>
                        <a:spcBef>
                          <a:spcPts val="0"/>
                        </a:spcBef>
                        <a:spcAft>
                          <a:spcPts val="0"/>
                        </a:spcAft>
                        <a:buClrTx/>
                        <a:buSzTx/>
                        <a:buFontTx/>
                        <a:buNone/>
                        <a:tabLst/>
                        <a:defRPr/>
                      </a:pPr>
                      <a:endParaRPr kumimoji="0" lang="en-US" sz="1600" b="1" i="0" u="none" strike="noStrike" kern="1200" baseline="0" dirty="0">
                        <a:solidFill>
                          <a:srgbClr val="FFFFFF"/>
                        </a:solidFill>
                        <a:effectLst/>
                        <a:latin typeface="Calibri" panose="020F0502020204030204" pitchFamily="34" charset="0"/>
                        <a:ea typeface="+mn-ea"/>
                        <a:cs typeface="Calibri" panose="020F0502020204030204" pitchFamily="34" charset="0"/>
                      </a:endParaRPr>
                    </a:p>
                  </a:txBody>
                  <a:tcPr marT="91440" marB="91440" anchor="ct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endParaRPr kumimoji="0" lang="en-US" sz="1600" b="1" i="0" u="none" strike="noStrike" kern="1200" baseline="0" dirty="0">
                        <a:solidFill>
                          <a:srgbClr val="FFFFFF"/>
                        </a:solidFill>
                        <a:effectLst/>
                        <a:latin typeface="Calibri" panose="020F0502020204030204" pitchFamily="34" charset="0"/>
                        <a:ea typeface="+mn-ea"/>
                        <a:cs typeface="Calibri" panose="020F0502020204030204" pitchFamily="34" charset="0"/>
                      </a:endParaRPr>
                    </a:p>
                  </a:txBody>
                  <a:tcPr marT="91440" marB="91440" anchor="ct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endParaRPr kumimoji="0" lang="en-US" sz="1600" b="1" i="0" u="none" strike="noStrike" kern="1200" baseline="0" dirty="0">
                        <a:solidFill>
                          <a:srgbClr val="FFFFFF"/>
                        </a:solidFill>
                        <a:effectLst/>
                        <a:latin typeface="Calibri" panose="020F0502020204030204" pitchFamily="34" charset="0"/>
                        <a:ea typeface="+mn-ea"/>
                        <a:cs typeface="Calibri" panose="020F0502020204030204" pitchFamily="34" charset="0"/>
                      </a:endParaRPr>
                    </a:p>
                  </a:txBody>
                  <a:tcPr marT="91440" marB="91440" anchor="ct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endParaRPr kumimoji="0" lang="en-US" sz="1600" b="1" i="0" u="none" strike="noStrike" kern="1200" baseline="0" dirty="0">
                        <a:solidFill>
                          <a:srgbClr val="FFFFFF"/>
                        </a:solidFill>
                        <a:effectLst/>
                        <a:latin typeface="Calibri" panose="020F0502020204030204" pitchFamily="34" charset="0"/>
                        <a:ea typeface="+mn-ea"/>
                        <a:cs typeface="Calibri" panose="020F0502020204030204" pitchFamily="34" charset="0"/>
                      </a:endParaRPr>
                    </a:p>
                  </a:txBody>
                  <a:tcPr marT="91440" marB="91440" anchor="ct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endParaRPr kumimoji="0" lang="en-US" sz="1600" b="1" i="0" u="none" strike="noStrike" kern="1200" baseline="0" dirty="0">
                        <a:solidFill>
                          <a:srgbClr val="FFFFFF"/>
                        </a:solidFill>
                        <a:effectLst/>
                        <a:latin typeface="Calibri" panose="020F0502020204030204" pitchFamily="34" charset="0"/>
                        <a:ea typeface="+mn-ea"/>
                        <a:cs typeface="Calibri" panose="020F0502020204030204" pitchFamily="34" charset="0"/>
                      </a:endParaRPr>
                    </a:p>
                  </a:txBody>
                  <a:tcPr marT="91440" marB="91440" anchor="ctr"/>
                </a:tc>
                <a:extLst>
                  <a:ext uri="{0D108BD9-81ED-4DB2-BD59-A6C34878D82A}">
                    <a16:rowId xmlns:a16="http://schemas.microsoft.com/office/drawing/2014/main" val="1191876015"/>
                  </a:ext>
                </a:extLst>
              </a:tr>
            </a:tbl>
          </a:graphicData>
        </a:graphic>
      </p:graphicFrame>
      <p:graphicFrame>
        <p:nvGraphicFramePr>
          <p:cNvPr id="22" name="Table 21"/>
          <p:cNvGraphicFramePr>
            <a:graphicFrameLocks noGrp="1"/>
          </p:cNvGraphicFramePr>
          <p:nvPr>
            <p:extLst/>
          </p:nvPr>
        </p:nvGraphicFramePr>
        <p:xfrm>
          <a:off x="228601" y="5351211"/>
          <a:ext cx="11049000" cy="1192747"/>
        </p:xfrm>
        <a:graphic>
          <a:graphicData uri="http://schemas.openxmlformats.org/drawingml/2006/table">
            <a:tbl>
              <a:tblPr firstRow="1" bandRow="1">
                <a:tableStyleId>{21E4AEA4-8DFA-4A89-87EB-49C32662AFE0}</a:tableStyleId>
              </a:tblPr>
              <a:tblGrid>
                <a:gridCol w="8751046">
                  <a:extLst>
                    <a:ext uri="{9D8B030D-6E8A-4147-A177-3AD203B41FA5}">
                      <a16:colId xmlns:a16="http://schemas.microsoft.com/office/drawing/2014/main" val="20000"/>
                    </a:ext>
                  </a:extLst>
                </a:gridCol>
                <a:gridCol w="2297954">
                  <a:extLst>
                    <a:ext uri="{9D8B030D-6E8A-4147-A177-3AD203B41FA5}">
                      <a16:colId xmlns:a16="http://schemas.microsoft.com/office/drawing/2014/main" val="20001"/>
                    </a:ext>
                  </a:extLst>
                </a:gridCol>
              </a:tblGrid>
              <a:tr h="298393">
                <a:tc>
                  <a:txBody>
                    <a:bodyPr/>
                    <a:lstStyle/>
                    <a:p>
                      <a:r>
                        <a:rPr lang="en-US" sz="1600" dirty="0">
                          <a:latin typeface="Calibri" panose="020F0502020204030204" pitchFamily="34" charset="0"/>
                          <a:cs typeface="Calibri" panose="020F0502020204030204" pitchFamily="34" charset="0"/>
                        </a:rPr>
                        <a:t>Authority</a:t>
                      </a:r>
                      <a:r>
                        <a:rPr lang="en-US" sz="1600" baseline="0" dirty="0">
                          <a:latin typeface="Calibri" panose="020F0502020204030204" pitchFamily="34" charset="0"/>
                          <a:cs typeface="Calibri" panose="020F0502020204030204" pitchFamily="34" charset="0"/>
                        </a:rPr>
                        <a:t> to Operate (ATO) Details (only for existing ATO)</a:t>
                      </a:r>
                      <a:endParaRPr lang="en-US" sz="1600" i="1" dirty="0">
                        <a:solidFill>
                          <a:schemeClr val="tx1"/>
                        </a:solidFill>
                        <a:latin typeface="Calibri" panose="020F0502020204030204" pitchFamily="34" charset="0"/>
                        <a:cs typeface="Calibri" panose="020F0502020204030204" pitchFamily="34" charset="0"/>
                      </a:endParaRPr>
                    </a:p>
                  </a:txBody>
                  <a:tcPr>
                    <a:solidFill>
                      <a:schemeClr val="accent6"/>
                    </a:solidFill>
                  </a:tcPr>
                </a:tc>
                <a:tc>
                  <a:txBody>
                    <a:bodyPr/>
                    <a:lstStyle/>
                    <a:p>
                      <a:endParaRPr lang="en-US" sz="1600" dirty="0">
                        <a:solidFill>
                          <a:schemeClr val="tx1"/>
                        </a:solidFill>
                        <a:latin typeface="Calibri" panose="020F0502020204030204" pitchFamily="34" charset="0"/>
                        <a:cs typeface="Calibri" panose="020F0502020204030204" pitchFamily="34" charset="0"/>
                      </a:endParaRPr>
                    </a:p>
                  </a:txBody>
                  <a:tcPr>
                    <a:solidFill>
                      <a:schemeClr val="accent6"/>
                    </a:solidFill>
                  </a:tcPr>
                </a:tc>
                <a:extLst>
                  <a:ext uri="{0D108BD9-81ED-4DB2-BD59-A6C34878D82A}">
                    <a16:rowId xmlns:a16="http://schemas.microsoft.com/office/drawing/2014/main" val="10000"/>
                  </a:ext>
                </a:extLst>
              </a:tr>
              <a:tr h="29839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latin typeface="Calibri" panose="020F0502020204030204" pitchFamily="34" charset="0"/>
                          <a:cs typeface="Calibri" panose="020F0502020204030204" pitchFamily="34" charset="0"/>
                        </a:rPr>
                        <a:t>Security Boundary Name/ ATO granted</a:t>
                      </a:r>
                      <a:r>
                        <a:rPr lang="en-US" sz="1600" baseline="0" dirty="0">
                          <a:latin typeface="Calibri" panose="020F0502020204030204" pitchFamily="34" charset="0"/>
                          <a:cs typeface="Calibri" panose="020F0502020204030204" pitchFamily="34" charset="0"/>
                        </a:rPr>
                        <a:t> (Yes or No)</a:t>
                      </a:r>
                      <a:endParaRPr lang="en-US" sz="1600" dirty="0">
                        <a:latin typeface="Calibri" panose="020F0502020204030204" pitchFamily="34" charset="0"/>
                        <a:cs typeface="Calibri" panose="020F0502020204030204" pitchFamily="34" charset="0"/>
                      </a:endParaRPr>
                    </a:p>
                  </a:txBody>
                  <a:tcPr/>
                </a:tc>
                <a:tc>
                  <a:txBody>
                    <a:bodyPr/>
                    <a:lstStyle/>
                    <a:p>
                      <a:endParaRPr lang="en-US"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1"/>
                  </a:ext>
                </a:extLst>
              </a:tr>
              <a:tr h="52218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latin typeface="Calibri" panose="020F0502020204030204" pitchFamily="34" charset="0"/>
                          <a:cs typeface="Calibri" panose="020F0502020204030204" pitchFamily="34" charset="0"/>
                        </a:rPr>
                        <a:t>ATO Expiration</a:t>
                      </a:r>
                      <a:r>
                        <a:rPr lang="en-US" sz="1600" baseline="0" dirty="0">
                          <a:latin typeface="Calibri" panose="020F0502020204030204" pitchFamily="34" charset="0"/>
                          <a:cs typeface="Calibri" panose="020F0502020204030204" pitchFamily="34" charset="0"/>
                        </a:rPr>
                        <a:t> Date / Continuous Diagnostics and Mitigation (CDM) (choose one)</a:t>
                      </a:r>
                      <a:endParaRPr lang="en-US" sz="1600" b="1" dirty="0">
                        <a:latin typeface="Calibri" panose="020F0502020204030204" pitchFamily="34" charset="0"/>
                        <a:cs typeface="Calibri" panose="020F0502020204030204" pitchFamily="34" charset="0"/>
                      </a:endParaRPr>
                    </a:p>
                  </a:txBody>
                  <a:tcPr/>
                </a:tc>
                <a:tc>
                  <a:txBody>
                    <a:bodyPr/>
                    <a:lstStyle/>
                    <a:p>
                      <a:endParaRPr lang="en-US"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2"/>
                  </a:ext>
                </a:extLst>
              </a:tr>
            </a:tbl>
          </a:graphicData>
        </a:graphic>
      </p:graphicFrame>
      <p:sp>
        <p:nvSpPr>
          <p:cNvPr id="5" name="Rectangle 4">
            <a:extLst>
              <a:ext uri="{FF2B5EF4-FFF2-40B4-BE49-F238E27FC236}">
                <a16:creationId xmlns:a16="http://schemas.microsoft.com/office/drawing/2014/main" id="{FEEAA28D-5639-4AE4-8647-E6DAAD9D054A}"/>
              </a:ext>
            </a:extLst>
          </p:cNvPr>
          <p:cNvSpPr/>
          <p:nvPr/>
        </p:nvSpPr>
        <p:spPr>
          <a:xfrm rot="16200000">
            <a:off x="9976366" y="2063234"/>
            <a:ext cx="3733800" cy="369332"/>
          </a:xfrm>
          <a:prstGeom prst="rect">
            <a:avLst/>
          </a:prstGeom>
        </p:spPr>
        <p:txBody>
          <a:bodyPr wrap="square">
            <a:spAutoFit/>
          </a:bodyPr>
          <a:lstStyle/>
          <a:p>
            <a:r>
              <a:rPr lang="en-US" dirty="0"/>
              <a:t>Project Name</a:t>
            </a:r>
          </a:p>
        </p:txBody>
      </p:sp>
    </p:spTree>
    <p:extLst>
      <p:ext uri="{BB962C8B-B14F-4D97-AF65-F5344CB8AC3E}">
        <p14:creationId xmlns:p14="http://schemas.microsoft.com/office/powerpoint/2010/main" val="2258692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FF69A52-042E-4D49-811E-EA4EF6F7C4DA}"/>
              </a:ext>
            </a:extLst>
          </p:cNvPr>
          <p:cNvSpPr>
            <a:spLocks noGrp="1"/>
          </p:cNvSpPr>
          <p:nvPr>
            <p:ph type="title"/>
          </p:nvPr>
        </p:nvSpPr>
        <p:spPr/>
        <p:txBody>
          <a:bodyPr>
            <a:normAutofit fontScale="90000"/>
          </a:bodyPr>
          <a:lstStyle/>
          <a:p>
            <a:r>
              <a:rPr lang="en-US" dirty="0">
                <a:latin typeface="Century Gothic" panose="020B0502020202020204" pitchFamily="34" charset="0"/>
              </a:rPr>
              <a:t>PROJECT ARTIFACTS STATUS</a:t>
            </a:r>
            <a:br>
              <a:rPr lang="en-US" dirty="0">
                <a:latin typeface="Century Gothic" panose="020B0502020202020204" pitchFamily="34" charset="0"/>
              </a:rPr>
            </a:br>
            <a:r>
              <a:rPr lang="en-US" dirty="0">
                <a:latin typeface="Century Gothic" panose="020B0502020202020204" pitchFamily="34" charset="0"/>
              </a:rPr>
              <a:t>Due at Operational Readiness Review Stage Gate</a:t>
            </a:r>
          </a:p>
        </p:txBody>
      </p:sp>
      <p:sp>
        <p:nvSpPr>
          <p:cNvPr id="4" name="Slide Number Placeholder 3"/>
          <p:cNvSpPr>
            <a:spLocks noGrp="1"/>
          </p:cNvSpPr>
          <p:nvPr>
            <p:ph type="sldNum" sz="quarter" idx="12"/>
          </p:nvPr>
        </p:nvSpPr>
        <p:spPr/>
        <p:txBody>
          <a:bodyPr/>
          <a:lstStyle/>
          <a:p>
            <a:pPr>
              <a:defRPr/>
            </a:pPr>
            <a:fld id="{87AF874F-20E0-4A50-99C7-494791141326}" type="slidenum">
              <a:rPr lang="en-US" smtClean="0"/>
              <a:pPr>
                <a:defRPr/>
              </a:pPr>
              <a:t>8</a:t>
            </a:fld>
            <a:endParaRPr lang="en-US" dirty="0"/>
          </a:p>
        </p:txBody>
      </p:sp>
      <p:graphicFrame>
        <p:nvGraphicFramePr>
          <p:cNvPr id="6" name="Content Placeholder 4">
            <a:extLst>
              <a:ext uri="{FF2B5EF4-FFF2-40B4-BE49-F238E27FC236}">
                <a16:creationId xmlns:a16="http://schemas.microsoft.com/office/drawing/2014/main" id="{5EE4616F-503B-40CA-92F7-F1EC556DB3F3}"/>
              </a:ext>
            </a:extLst>
          </p:cNvPr>
          <p:cNvGraphicFramePr>
            <a:graphicFrameLocks/>
          </p:cNvGraphicFramePr>
          <p:nvPr>
            <p:extLst>
              <p:ext uri="{D42A27DB-BD31-4B8C-83A1-F6EECF244321}">
                <p14:modId xmlns:p14="http://schemas.microsoft.com/office/powerpoint/2010/main" val="3172316839"/>
              </p:ext>
            </p:extLst>
          </p:nvPr>
        </p:nvGraphicFramePr>
        <p:xfrm>
          <a:off x="381000" y="1297334"/>
          <a:ext cx="10134600" cy="5419622"/>
        </p:xfrm>
        <a:graphic>
          <a:graphicData uri="http://schemas.openxmlformats.org/drawingml/2006/table">
            <a:tbl>
              <a:tblPr firstRow="1" bandRow="1">
                <a:tableStyleId>{21E4AEA4-8DFA-4A89-87EB-49C32662AFE0}</a:tableStyleId>
              </a:tblPr>
              <a:tblGrid>
                <a:gridCol w="3378200">
                  <a:extLst>
                    <a:ext uri="{9D8B030D-6E8A-4147-A177-3AD203B41FA5}">
                      <a16:colId xmlns:a16="http://schemas.microsoft.com/office/drawing/2014/main" val="20000"/>
                    </a:ext>
                  </a:extLst>
                </a:gridCol>
                <a:gridCol w="3378200">
                  <a:extLst>
                    <a:ext uri="{9D8B030D-6E8A-4147-A177-3AD203B41FA5}">
                      <a16:colId xmlns:a16="http://schemas.microsoft.com/office/drawing/2014/main" val="1137882254"/>
                    </a:ext>
                  </a:extLst>
                </a:gridCol>
                <a:gridCol w="3378200">
                  <a:extLst>
                    <a:ext uri="{9D8B030D-6E8A-4147-A177-3AD203B41FA5}">
                      <a16:colId xmlns:a16="http://schemas.microsoft.com/office/drawing/2014/main" val="20001"/>
                    </a:ext>
                  </a:extLst>
                </a:gridCol>
              </a:tblGrid>
              <a:tr h="308414">
                <a:tc>
                  <a:txBody>
                    <a:bodyPr/>
                    <a:lstStyle/>
                    <a:p>
                      <a:pPr algn="ctr" fontAlgn="t"/>
                      <a:r>
                        <a:rPr lang="en-US" sz="1600" b="1" i="0" u="none" strike="noStrike" dirty="0">
                          <a:solidFill>
                            <a:srgbClr val="FFFFFF"/>
                          </a:solidFill>
                          <a:effectLst/>
                          <a:latin typeface="Calibri" panose="020F0502020204030204" pitchFamily="34" charset="0"/>
                        </a:rPr>
                        <a:t>DELIVERABLENIS</a:t>
                      </a:r>
                    </a:p>
                  </a:txBody>
                  <a:tcPr marL="6350" marR="6350" marT="6350" marB="0"/>
                </a:tc>
                <a:tc>
                  <a:txBody>
                    <a:bodyPr/>
                    <a:lstStyle/>
                    <a:p>
                      <a:pPr algn="ctr" fontAlgn="t"/>
                      <a:r>
                        <a:rPr lang="en-US" sz="1600" b="1" i="0" u="none" strike="noStrike" dirty="0">
                          <a:solidFill>
                            <a:srgbClr val="FFFFFF"/>
                          </a:solidFill>
                          <a:effectLst/>
                          <a:latin typeface="Calibri" panose="020F0502020204030204" pitchFamily="34" charset="0"/>
                        </a:rPr>
                        <a:t>MANDATORY</a:t>
                      </a:r>
                    </a:p>
                  </a:txBody>
                  <a:tcPr marL="6350" marR="6350" marT="6350" marB="0"/>
                </a:tc>
                <a:tc>
                  <a:txBody>
                    <a:bodyPr/>
                    <a:lstStyle/>
                    <a:p>
                      <a:pPr algn="ctr" fontAlgn="t"/>
                      <a:r>
                        <a:rPr lang="en-US" sz="1600" b="1" i="0" u="none" strike="noStrike" dirty="0">
                          <a:solidFill>
                            <a:srgbClr val="FFFFFF"/>
                          </a:solidFill>
                          <a:effectLst/>
                          <a:latin typeface="Calibri" panose="020F0502020204030204" pitchFamily="34" charset="0"/>
                        </a:rPr>
                        <a:t>COMPLETION DATE</a:t>
                      </a:r>
                    </a:p>
                  </a:txBody>
                  <a:tcPr marL="6350" marR="6350" marT="6350" marB="0"/>
                </a:tc>
                <a:extLst>
                  <a:ext uri="{0D108BD9-81ED-4DB2-BD59-A6C34878D82A}">
                    <a16:rowId xmlns:a16="http://schemas.microsoft.com/office/drawing/2014/main" val="10000"/>
                  </a:ext>
                </a:extLst>
              </a:tr>
              <a:tr h="299812">
                <a:tc>
                  <a:txBody>
                    <a:bodyPr/>
                    <a:lstStyle/>
                    <a:p>
                      <a:pPr algn="l" fontAlgn="t"/>
                      <a:r>
                        <a:rPr lang="en-US" sz="1200" b="0" i="0" u="none" strike="noStrike" dirty="0">
                          <a:solidFill>
                            <a:srgbClr val="000000"/>
                          </a:solidFill>
                          <a:effectLst/>
                          <a:latin typeface="Calibri" panose="020F0502020204030204" pitchFamily="34" charset="0"/>
                        </a:rPr>
                        <a:t>O&amp;M Manual</a:t>
                      </a:r>
                    </a:p>
                  </a:txBody>
                  <a:tcPr marR="6350" marT="6350" marB="0"/>
                </a:tc>
                <a:tc>
                  <a:txBody>
                    <a:bodyPr/>
                    <a:lstStyle/>
                    <a:p>
                      <a:pPr algn="ctr"/>
                      <a:endParaRPr lang="en-US" sz="1300" dirty="0">
                        <a:solidFill>
                          <a:schemeClr val="tx1"/>
                        </a:solidFill>
                        <a:latin typeface="Calibri" panose="020F0502020204030204" pitchFamily="34" charset="0"/>
                      </a:endParaRPr>
                    </a:p>
                  </a:txBody>
                  <a:tcPr marL="85116" marR="85116" marT="42558" marB="42558" anchor="ctr"/>
                </a:tc>
                <a:tc>
                  <a:txBody>
                    <a:bodyPr/>
                    <a:lstStyle/>
                    <a:p>
                      <a:endParaRPr lang="en-US" sz="1300" dirty="0">
                        <a:solidFill>
                          <a:schemeClr val="tx1"/>
                        </a:solidFill>
                        <a:latin typeface="Calibri" panose="020F0502020204030204" pitchFamily="34" charset="0"/>
                      </a:endParaRPr>
                    </a:p>
                  </a:txBody>
                  <a:tcPr marL="85116" marR="85116" marT="42558" marB="42558" anchor="ctr"/>
                </a:tc>
                <a:extLst>
                  <a:ext uri="{0D108BD9-81ED-4DB2-BD59-A6C34878D82A}">
                    <a16:rowId xmlns:a16="http://schemas.microsoft.com/office/drawing/2014/main" val="10001"/>
                  </a:ext>
                </a:extLst>
              </a:tr>
              <a:tr h="299812">
                <a:tc>
                  <a:txBody>
                    <a:bodyPr/>
                    <a:lstStyle/>
                    <a:p>
                      <a:pPr algn="l" fontAlgn="t"/>
                      <a:r>
                        <a:rPr lang="en-US" sz="1200" b="0" i="0" u="none" strike="noStrike" dirty="0">
                          <a:solidFill>
                            <a:srgbClr val="000000"/>
                          </a:solidFill>
                          <a:effectLst/>
                          <a:latin typeface="Calibri" panose="020F0502020204030204" pitchFamily="34" charset="0"/>
                        </a:rPr>
                        <a:t>Systems Security Plan</a:t>
                      </a:r>
                    </a:p>
                  </a:txBody>
                  <a:tcPr marR="6350" marT="635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solidFill>
                            <a:schemeClr val="tx1"/>
                          </a:solidFill>
                          <a:latin typeface="Calibri" panose="020F0502020204030204" pitchFamily="34" charset="0"/>
                        </a:rPr>
                        <a:t>Y</a:t>
                      </a:r>
                    </a:p>
                  </a:txBody>
                  <a:tcPr marL="85116" marR="85116" marT="42558" marB="42558" anchor="ctr"/>
                </a:tc>
                <a:tc>
                  <a:txBody>
                    <a:bodyPr/>
                    <a:lstStyle/>
                    <a:p>
                      <a:endParaRPr lang="en-US" sz="1300" dirty="0">
                        <a:solidFill>
                          <a:schemeClr val="tx1"/>
                        </a:solidFill>
                        <a:latin typeface="Calibri" panose="020F0502020204030204" pitchFamily="34" charset="0"/>
                      </a:endParaRPr>
                    </a:p>
                  </a:txBody>
                  <a:tcPr marL="85116" marR="85116" marT="42558" marB="42558" anchor="ctr"/>
                </a:tc>
                <a:extLst>
                  <a:ext uri="{0D108BD9-81ED-4DB2-BD59-A6C34878D82A}">
                    <a16:rowId xmlns:a16="http://schemas.microsoft.com/office/drawing/2014/main" val="10002"/>
                  </a:ext>
                </a:extLst>
              </a:tr>
              <a:tr h="299812">
                <a:tc>
                  <a:txBody>
                    <a:bodyPr/>
                    <a:lstStyle/>
                    <a:p>
                      <a:pPr algn="l" fontAlgn="t"/>
                      <a:r>
                        <a:rPr lang="en-US" sz="1200" b="0" i="0" u="none" strike="noStrike" dirty="0">
                          <a:solidFill>
                            <a:srgbClr val="000000"/>
                          </a:solidFill>
                          <a:effectLst/>
                          <a:latin typeface="Calibri" panose="020F0502020204030204" pitchFamily="34" charset="0"/>
                        </a:rPr>
                        <a:t>Security Risk Assessment</a:t>
                      </a:r>
                    </a:p>
                  </a:txBody>
                  <a:tcPr marR="6350" marT="635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solidFill>
                            <a:schemeClr val="tx1"/>
                          </a:solidFill>
                          <a:latin typeface="Calibri" panose="020F0502020204030204" pitchFamily="34" charset="0"/>
                        </a:rPr>
                        <a:t>Y</a:t>
                      </a:r>
                    </a:p>
                  </a:txBody>
                  <a:tcPr marL="85116" marR="85116" marT="42558" marB="4255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300" dirty="0">
                        <a:solidFill>
                          <a:schemeClr val="tx1"/>
                        </a:solidFill>
                        <a:latin typeface="Calibri" panose="020F0502020204030204" pitchFamily="34" charset="0"/>
                      </a:endParaRPr>
                    </a:p>
                  </a:txBody>
                  <a:tcPr marL="85116" marR="85116" marT="42558" marB="42558" anchor="ctr"/>
                </a:tc>
                <a:extLst>
                  <a:ext uri="{0D108BD9-81ED-4DB2-BD59-A6C34878D82A}">
                    <a16:rowId xmlns:a16="http://schemas.microsoft.com/office/drawing/2014/main" val="10004"/>
                  </a:ext>
                </a:extLst>
              </a:tr>
              <a:tr h="314216">
                <a:tc>
                  <a:txBody>
                    <a:bodyPr/>
                    <a:lstStyle/>
                    <a:p>
                      <a:pPr algn="l" fontAlgn="t"/>
                      <a:r>
                        <a:rPr lang="en-US" sz="1200" b="0" i="0" u="none" strike="noStrike" dirty="0">
                          <a:solidFill>
                            <a:srgbClr val="000000"/>
                          </a:solidFill>
                          <a:effectLst/>
                          <a:latin typeface="Calibri" panose="020F0502020204030204" pitchFamily="34" charset="0"/>
                        </a:rPr>
                        <a:t>Training Plan</a:t>
                      </a:r>
                    </a:p>
                  </a:txBody>
                  <a:tcPr marR="6350" marT="635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300" dirty="0">
                        <a:solidFill>
                          <a:srgbClr val="FF0000"/>
                        </a:solidFill>
                        <a:latin typeface="Calibri" panose="020F0502020204030204" pitchFamily="34" charset="0"/>
                      </a:endParaRPr>
                    </a:p>
                  </a:txBody>
                  <a:tcPr marL="85116" marR="85116" marT="42558" marB="4255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300" dirty="0">
                        <a:solidFill>
                          <a:srgbClr val="FF0000"/>
                        </a:solidFill>
                        <a:latin typeface="Calibri" panose="020F0502020204030204" pitchFamily="34" charset="0"/>
                      </a:endParaRPr>
                    </a:p>
                  </a:txBody>
                  <a:tcPr marL="85116" marR="85116" marT="42558" marB="42558" anchor="ctr"/>
                </a:tc>
                <a:extLst>
                  <a:ext uri="{0D108BD9-81ED-4DB2-BD59-A6C34878D82A}">
                    <a16:rowId xmlns:a16="http://schemas.microsoft.com/office/drawing/2014/main" val="10005"/>
                  </a:ext>
                </a:extLst>
              </a:tr>
              <a:tr h="299812">
                <a:tc>
                  <a:txBody>
                    <a:bodyPr/>
                    <a:lstStyle/>
                    <a:p>
                      <a:pPr algn="l" fontAlgn="t"/>
                      <a:r>
                        <a:rPr lang="en-US" sz="1200" b="0" i="0" u="none" strike="noStrike" dirty="0">
                          <a:solidFill>
                            <a:srgbClr val="000000"/>
                          </a:solidFill>
                          <a:effectLst/>
                          <a:latin typeface="Calibri" panose="020F0502020204030204" pitchFamily="34" charset="0"/>
                        </a:rPr>
                        <a:t>Training Manuals</a:t>
                      </a:r>
                    </a:p>
                  </a:txBody>
                  <a:tcPr marR="6350" marT="635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300" dirty="0">
                        <a:solidFill>
                          <a:srgbClr val="FF0000"/>
                        </a:solidFill>
                        <a:latin typeface="Calibri" panose="020F0502020204030204" pitchFamily="34" charset="0"/>
                      </a:endParaRPr>
                    </a:p>
                  </a:txBody>
                  <a:tcPr marL="85116" marR="85116" marT="42558" marB="4255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300" dirty="0">
                        <a:solidFill>
                          <a:srgbClr val="FF0000"/>
                        </a:solidFill>
                        <a:latin typeface="Calibri" panose="020F0502020204030204" pitchFamily="34" charset="0"/>
                      </a:endParaRPr>
                    </a:p>
                  </a:txBody>
                  <a:tcPr marL="85116" marR="85116" marT="42558" marB="42558" anchor="ctr"/>
                </a:tc>
                <a:extLst>
                  <a:ext uri="{0D108BD9-81ED-4DB2-BD59-A6C34878D82A}">
                    <a16:rowId xmlns:a16="http://schemas.microsoft.com/office/drawing/2014/main" val="2611597362"/>
                  </a:ext>
                </a:extLst>
              </a:tr>
              <a:tr h="299812">
                <a:tc>
                  <a:txBody>
                    <a:bodyPr/>
                    <a:lstStyle/>
                    <a:p>
                      <a:pPr algn="l" fontAlgn="t"/>
                      <a:r>
                        <a:rPr lang="en-US" sz="1200" b="0" i="0" u="none" strike="noStrike" dirty="0">
                          <a:solidFill>
                            <a:srgbClr val="000000"/>
                          </a:solidFill>
                          <a:effectLst/>
                          <a:latin typeface="Calibri" panose="020F0502020204030204" pitchFamily="34" charset="0"/>
                        </a:rPr>
                        <a:t>User Manual</a:t>
                      </a:r>
                    </a:p>
                  </a:txBody>
                  <a:tcPr marR="6350" marT="635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300" dirty="0">
                        <a:solidFill>
                          <a:srgbClr val="FF0000"/>
                        </a:solidFill>
                        <a:latin typeface="Calibri" panose="020F0502020204030204" pitchFamily="34" charset="0"/>
                      </a:endParaRPr>
                    </a:p>
                  </a:txBody>
                  <a:tcPr marL="85116" marR="85116" marT="42558" marB="4255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300" dirty="0">
                        <a:solidFill>
                          <a:srgbClr val="FF0000"/>
                        </a:solidFill>
                        <a:latin typeface="Calibri" panose="020F0502020204030204" pitchFamily="34" charset="0"/>
                      </a:endParaRPr>
                    </a:p>
                  </a:txBody>
                  <a:tcPr marL="85116" marR="85116" marT="42558" marB="42558" anchor="ctr"/>
                </a:tc>
                <a:extLst>
                  <a:ext uri="{0D108BD9-81ED-4DB2-BD59-A6C34878D82A}">
                    <a16:rowId xmlns:a16="http://schemas.microsoft.com/office/drawing/2014/main" val="4107382952"/>
                  </a:ext>
                </a:extLst>
              </a:tr>
              <a:tr h="299812">
                <a:tc>
                  <a:txBody>
                    <a:bodyPr/>
                    <a:lstStyle/>
                    <a:p>
                      <a:pPr algn="l" fontAlgn="t"/>
                      <a:r>
                        <a:rPr lang="en-US" sz="1200" b="0" i="0" u="none" strike="noStrike" dirty="0">
                          <a:solidFill>
                            <a:srgbClr val="000000"/>
                          </a:solidFill>
                          <a:effectLst/>
                          <a:latin typeface="Calibri" panose="020F0502020204030204" pitchFamily="34" charset="0"/>
                        </a:rPr>
                        <a:t>Business Product </a:t>
                      </a:r>
                    </a:p>
                  </a:txBody>
                  <a:tcPr marR="6350" marT="635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300" dirty="0">
                        <a:solidFill>
                          <a:srgbClr val="FF0000"/>
                        </a:solidFill>
                        <a:latin typeface="Calibri" panose="020F0502020204030204" pitchFamily="34" charset="0"/>
                      </a:endParaRPr>
                    </a:p>
                  </a:txBody>
                  <a:tcPr marL="85116" marR="85116" marT="42558" marB="4255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300" dirty="0">
                        <a:solidFill>
                          <a:srgbClr val="FF0000"/>
                        </a:solidFill>
                        <a:latin typeface="Calibri" panose="020F0502020204030204" pitchFamily="34" charset="0"/>
                      </a:endParaRPr>
                    </a:p>
                  </a:txBody>
                  <a:tcPr marL="85116" marR="85116" marT="42558" marB="42558" anchor="ctr"/>
                </a:tc>
                <a:extLst>
                  <a:ext uri="{0D108BD9-81ED-4DB2-BD59-A6C34878D82A}">
                    <a16:rowId xmlns:a16="http://schemas.microsoft.com/office/drawing/2014/main" val="3501120402"/>
                  </a:ext>
                </a:extLst>
              </a:tr>
              <a:tr h="299812">
                <a:tc>
                  <a:txBody>
                    <a:bodyPr/>
                    <a:lstStyle/>
                    <a:p>
                      <a:pPr algn="l" fontAlgn="t"/>
                      <a:r>
                        <a:rPr lang="en-US" sz="1200" b="0" i="0" u="none" strike="noStrike" dirty="0">
                          <a:solidFill>
                            <a:srgbClr val="000000"/>
                          </a:solidFill>
                          <a:effectLst/>
                          <a:latin typeface="Calibri" panose="020F0502020204030204" pitchFamily="34" charset="0"/>
                        </a:rPr>
                        <a:t>Validation Readiness Review</a:t>
                      </a:r>
                    </a:p>
                  </a:txBody>
                  <a:tcPr marR="6350" marT="635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300" dirty="0">
                        <a:solidFill>
                          <a:srgbClr val="FF0000"/>
                        </a:solidFill>
                        <a:latin typeface="Calibri" panose="020F0502020204030204" pitchFamily="34" charset="0"/>
                      </a:endParaRPr>
                    </a:p>
                  </a:txBody>
                  <a:tcPr marL="85116" marR="85116" marT="42558" marB="4255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300" dirty="0">
                        <a:solidFill>
                          <a:srgbClr val="FF0000"/>
                        </a:solidFill>
                        <a:latin typeface="Calibri" panose="020F0502020204030204" pitchFamily="34" charset="0"/>
                      </a:endParaRPr>
                    </a:p>
                  </a:txBody>
                  <a:tcPr marL="85116" marR="85116" marT="42558" marB="42558" anchor="ctr"/>
                </a:tc>
                <a:extLst>
                  <a:ext uri="{0D108BD9-81ED-4DB2-BD59-A6C34878D82A}">
                    <a16:rowId xmlns:a16="http://schemas.microsoft.com/office/drawing/2014/main" val="2119387730"/>
                  </a:ext>
                </a:extLst>
              </a:tr>
              <a:tr h="299812">
                <a:tc>
                  <a:txBody>
                    <a:bodyPr/>
                    <a:lstStyle/>
                    <a:p>
                      <a:pPr algn="l" fontAlgn="t"/>
                      <a:r>
                        <a:rPr lang="en-US" sz="1200" b="0" i="0" u="none" strike="noStrike" dirty="0">
                          <a:solidFill>
                            <a:srgbClr val="000000"/>
                          </a:solidFill>
                          <a:effectLst/>
                          <a:latin typeface="Calibri" panose="020F0502020204030204" pitchFamily="34" charset="0"/>
                        </a:rPr>
                        <a:t>Independent Validation &amp; Verification Assessment</a:t>
                      </a:r>
                    </a:p>
                  </a:txBody>
                  <a:tcPr marR="6350" marT="635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300" dirty="0">
                        <a:solidFill>
                          <a:srgbClr val="FF0000"/>
                        </a:solidFill>
                        <a:latin typeface="Calibri" panose="020F0502020204030204" pitchFamily="34" charset="0"/>
                      </a:endParaRPr>
                    </a:p>
                  </a:txBody>
                  <a:tcPr marL="85116" marR="85116" marT="42558" marB="4255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300" dirty="0">
                        <a:solidFill>
                          <a:srgbClr val="FF0000"/>
                        </a:solidFill>
                        <a:latin typeface="Calibri" panose="020F0502020204030204" pitchFamily="34" charset="0"/>
                      </a:endParaRPr>
                    </a:p>
                  </a:txBody>
                  <a:tcPr marL="85116" marR="85116" marT="42558" marB="42558" anchor="ctr"/>
                </a:tc>
                <a:extLst>
                  <a:ext uri="{0D108BD9-81ED-4DB2-BD59-A6C34878D82A}">
                    <a16:rowId xmlns:a16="http://schemas.microsoft.com/office/drawing/2014/main" val="2399542780"/>
                  </a:ext>
                </a:extLst>
              </a:tr>
              <a:tr h="299812">
                <a:tc>
                  <a:txBody>
                    <a:bodyPr/>
                    <a:lstStyle/>
                    <a:p>
                      <a:pPr algn="l" fontAlgn="t"/>
                      <a:r>
                        <a:rPr lang="en-US" sz="1200" b="0" i="0" u="none" strike="noStrike" dirty="0">
                          <a:solidFill>
                            <a:srgbClr val="000000"/>
                          </a:solidFill>
                          <a:effectLst/>
                          <a:latin typeface="Calibri" panose="020F0502020204030204" pitchFamily="34" charset="0"/>
                        </a:rPr>
                        <a:t>Implementation Plan </a:t>
                      </a:r>
                    </a:p>
                  </a:txBody>
                  <a:tcPr marR="6350" marT="635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300" dirty="0">
                        <a:solidFill>
                          <a:srgbClr val="FF0000"/>
                        </a:solidFill>
                        <a:latin typeface="Calibri" panose="020F0502020204030204" pitchFamily="34" charset="0"/>
                      </a:endParaRPr>
                    </a:p>
                  </a:txBody>
                  <a:tcPr marL="85116" marR="85116" marT="42558" marB="4255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300" dirty="0">
                        <a:solidFill>
                          <a:srgbClr val="FF0000"/>
                        </a:solidFill>
                        <a:latin typeface="Calibri" panose="020F0502020204030204" pitchFamily="34" charset="0"/>
                      </a:endParaRPr>
                    </a:p>
                  </a:txBody>
                  <a:tcPr marL="85116" marR="85116" marT="42558" marB="42558" anchor="ctr"/>
                </a:tc>
                <a:extLst>
                  <a:ext uri="{0D108BD9-81ED-4DB2-BD59-A6C34878D82A}">
                    <a16:rowId xmlns:a16="http://schemas.microsoft.com/office/drawing/2014/main" val="1550547221"/>
                  </a:ext>
                </a:extLst>
              </a:tr>
              <a:tr h="299812">
                <a:tc>
                  <a:txBody>
                    <a:bodyPr/>
                    <a:lstStyle/>
                    <a:p>
                      <a:pPr algn="l" fontAlgn="t"/>
                      <a:r>
                        <a:rPr lang="en-US" sz="1200" b="0" i="0" u="none" strike="noStrike" dirty="0">
                          <a:solidFill>
                            <a:srgbClr val="000000"/>
                          </a:solidFill>
                          <a:effectLst/>
                          <a:latin typeface="Calibri" panose="020F0502020204030204" pitchFamily="34" charset="0"/>
                        </a:rPr>
                        <a:t>Test Reports </a:t>
                      </a:r>
                    </a:p>
                  </a:txBody>
                  <a:tcPr marR="6350" marT="635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dirty="0">
                          <a:solidFill>
                            <a:schemeClr val="tx1"/>
                          </a:solidFill>
                          <a:latin typeface="Calibri" panose="020F0502020204030204" pitchFamily="34" charset="0"/>
                        </a:rPr>
                        <a:t>Y</a:t>
                      </a:r>
                      <a:endParaRPr lang="en-US" sz="1300" dirty="0">
                        <a:solidFill>
                          <a:srgbClr val="FF0000"/>
                        </a:solidFill>
                        <a:latin typeface="Calibri" panose="020F0502020204030204" pitchFamily="34" charset="0"/>
                      </a:endParaRPr>
                    </a:p>
                  </a:txBody>
                  <a:tcPr marL="85116" marR="85116" marT="42558" marB="4255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300" dirty="0">
                        <a:solidFill>
                          <a:srgbClr val="FF0000"/>
                        </a:solidFill>
                        <a:latin typeface="Calibri" panose="020F0502020204030204" pitchFamily="34" charset="0"/>
                      </a:endParaRPr>
                    </a:p>
                  </a:txBody>
                  <a:tcPr marL="85116" marR="85116" marT="42558" marB="42558" anchor="ctr"/>
                </a:tc>
                <a:extLst>
                  <a:ext uri="{0D108BD9-81ED-4DB2-BD59-A6C34878D82A}">
                    <a16:rowId xmlns:a16="http://schemas.microsoft.com/office/drawing/2014/main" val="1100297840"/>
                  </a:ext>
                </a:extLst>
              </a:tr>
              <a:tr h="299812">
                <a:tc>
                  <a:txBody>
                    <a:bodyPr/>
                    <a:lstStyle/>
                    <a:p>
                      <a:pPr algn="l" fontAlgn="t"/>
                      <a:r>
                        <a:rPr lang="en-US" sz="1200" b="0" i="0" u="none" strike="noStrike" dirty="0">
                          <a:solidFill>
                            <a:srgbClr val="000000"/>
                          </a:solidFill>
                          <a:effectLst/>
                          <a:latin typeface="Calibri" panose="020F0502020204030204" pitchFamily="34" charset="0"/>
                        </a:rPr>
                        <a:t>Authority to Operate </a:t>
                      </a:r>
                    </a:p>
                  </a:txBody>
                  <a:tcPr marR="6350" marT="635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dirty="0">
                          <a:solidFill>
                            <a:schemeClr val="tx1"/>
                          </a:solidFill>
                          <a:latin typeface="Calibri" panose="020F0502020204030204" pitchFamily="34" charset="0"/>
                        </a:rPr>
                        <a:t>Y</a:t>
                      </a:r>
                      <a:endParaRPr lang="en-US" sz="1300" dirty="0">
                        <a:solidFill>
                          <a:srgbClr val="FF0000"/>
                        </a:solidFill>
                        <a:latin typeface="Calibri" panose="020F0502020204030204" pitchFamily="34" charset="0"/>
                      </a:endParaRPr>
                    </a:p>
                  </a:txBody>
                  <a:tcPr marL="85116" marR="85116" marT="42558" marB="4255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300" dirty="0">
                        <a:solidFill>
                          <a:srgbClr val="FF0000"/>
                        </a:solidFill>
                        <a:latin typeface="Calibri" panose="020F0502020204030204" pitchFamily="34" charset="0"/>
                      </a:endParaRPr>
                    </a:p>
                  </a:txBody>
                  <a:tcPr marL="85116" marR="85116" marT="42558" marB="42558" anchor="ctr"/>
                </a:tc>
                <a:extLst>
                  <a:ext uri="{0D108BD9-81ED-4DB2-BD59-A6C34878D82A}">
                    <a16:rowId xmlns:a16="http://schemas.microsoft.com/office/drawing/2014/main" val="456496144"/>
                  </a:ext>
                </a:extLst>
              </a:tr>
              <a:tr h="299812">
                <a:tc>
                  <a:txBody>
                    <a:bodyPr/>
                    <a:lstStyle/>
                    <a:p>
                      <a:pPr algn="l" fontAlgn="t"/>
                      <a:r>
                        <a:rPr lang="en-US" sz="1200" b="0" i="0" u="none" strike="noStrike" dirty="0">
                          <a:solidFill>
                            <a:srgbClr val="000000"/>
                          </a:solidFill>
                          <a:effectLst/>
                          <a:latin typeface="Calibri" panose="020F0502020204030204" pitchFamily="34" charset="0"/>
                        </a:rPr>
                        <a:t>SLA/MOUs </a:t>
                      </a:r>
                    </a:p>
                  </a:txBody>
                  <a:tcPr marR="6350" marT="635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dirty="0">
                          <a:solidFill>
                            <a:schemeClr val="tx1"/>
                          </a:solidFill>
                          <a:latin typeface="Calibri" panose="020F0502020204030204" pitchFamily="34" charset="0"/>
                        </a:rPr>
                        <a:t>Y</a:t>
                      </a:r>
                    </a:p>
                  </a:txBody>
                  <a:tcPr marL="85116" marR="85116" marT="42558" marB="4255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300" dirty="0">
                        <a:solidFill>
                          <a:srgbClr val="FF0000"/>
                        </a:solidFill>
                        <a:latin typeface="Calibri" panose="020F0502020204030204" pitchFamily="34" charset="0"/>
                      </a:endParaRPr>
                    </a:p>
                  </a:txBody>
                  <a:tcPr marL="85116" marR="85116" marT="42558" marB="42558" anchor="ctr"/>
                </a:tc>
                <a:extLst>
                  <a:ext uri="{0D108BD9-81ED-4DB2-BD59-A6C34878D82A}">
                    <a16:rowId xmlns:a16="http://schemas.microsoft.com/office/drawing/2014/main" val="3518390487"/>
                  </a:ext>
                </a:extLst>
              </a:tr>
              <a:tr h="299812">
                <a:tc>
                  <a:txBody>
                    <a:bodyPr/>
                    <a:lstStyle/>
                    <a:p>
                      <a:pPr algn="l" fontAlgn="t"/>
                      <a:r>
                        <a:rPr lang="en-US" sz="1200" b="0" i="0" u="none" strike="noStrike" dirty="0">
                          <a:solidFill>
                            <a:srgbClr val="000000"/>
                          </a:solidFill>
                          <a:effectLst/>
                          <a:latin typeface="Calibri" panose="020F0502020204030204" pitchFamily="34" charset="0"/>
                        </a:rPr>
                        <a:t>Project Completion Report </a:t>
                      </a:r>
                    </a:p>
                  </a:txBody>
                  <a:tcPr marR="6350" marT="635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300" dirty="0">
                        <a:solidFill>
                          <a:srgbClr val="FF0000"/>
                        </a:solidFill>
                        <a:latin typeface="Calibri" panose="020F0502020204030204" pitchFamily="34" charset="0"/>
                      </a:endParaRPr>
                    </a:p>
                  </a:txBody>
                  <a:tcPr marL="85116" marR="85116" marT="42558" marB="4255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300" dirty="0">
                        <a:solidFill>
                          <a:srgbClr val="FF0000"/>
                        </a:solidFill>
                        <a:latin typeface="Calibri" panose="020F0502020204030204" pitchFamily="34" charset="0"/>
                      </a:endParaRPr>
                    </a:p>
                  </a:txBody>
                  <a:tcPr marL="85116" marR="85116" marT="42558" marB="42558" anchor="ctr"/>
                </a:tc>
                <a:extLst>
                  <a:ext uri="{0D108BD9-81ED-4DB2-BD59-A6C34878D82A}">
                    <a16:rowId xmlns:a16="http://schemas.microsoft.com/office/drawing/2014/main" val="2261385418"/>
                  </a:ext>
                </a:extLst>
              </a:tr>
              <a:tr h="299812">
                <a:tc>
                  <a:txBody>
                    <a:bodyPr/>
                    <a:lstStyle/>
                    <a:p>
                      <a:pPr algn="l" fontAlgn="t"/>
                      <a:r>
                        <a:rPr lang="en-US" sz="1200" b="0" i="0" u="none" strike="noStrike" dirty="0">
                          <a:solidFill>
                            <a:srgbClr val="000000"/>
                          </a:solidFill>
                          <a:effectLst/>
                          <a:latin typeface="Calibri" panose="020F0502020204030204" pitchFamily="34" charset="0"/>
                        </a:rPr>
                        <a:t>System Certification</a:t>
                      </a:r>
                    </a:p>
                  </a:txBody>
                  <a:tcPr marR="6350" marT="635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dirty="0">
                          <a:solidFill>
                            <a:schemeClr val="tx1"/>
                          </a:solidFill>
                          <a:latin typeface="Calibri" panose="020F0502020204030204" pitchFamily="34" charset="0"/>
                        </a:rPr>
                        <a:t>Y</a:t>
                      </a:r>
                      <a:endParaRPr lang="en-US" sz="1300" dirty="0">
                        <a:solidFill>
                          <a:srgbClr val="FF0000"/>
                        </a:solidFill>
                        <a:latin typeface="Calibri" panose="020F0502020204030204" pitchFamily="34" charset="0"/>
                      </a:endParaRPr>
                    </a:p>
                  </a:txBody>
                  <a:tcPr marL="85116" marR="85116" marT="42558" marB="4255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300" dirty="0">
                        <a:solidFill>
                          <a:srgbClr val="FF0000"/>
                        </a:solidFill>
                        <a:latin typeface="Calibri" panose="020F0502020204030204" pitchFamily="34" charset="0"/>
                      </a:endParaRPr>
                    </a:p>
                  </a:txBody>
                  <a:tcPr marL="85116" marR="85116" marT="42558" marB="42558" anchor="ctr"/>
                </a:tc>
                <a:extLst>
                  <a:ext uri="{0D108BD9-81ED-4DB2-BD59-A6C34878D82A}">
                    <a16:rowId xmlns:a16="http://schemas.microsoft.com/office/drawing/2014/main" val="618673647"/>
                  </a:ext>
                </a:extLst>
              </a:tr>
              <a:tr h="299812">
                <a:tc>
                  <a:txBody>
                    <a:bodyPr/>
                    <a:lstStyle/>
                    <a:p>
                      <a:pPr algn="l" fontAlgn="t"/>
                      <a:r>
                        <a:rPr lang="en-US" sz="1200" b="0" i="0" u="none" strike="noStrike" dirty="0">
                          <a:solidFill>
                            <a:srgbClr val="000000"/>
                          </a:solidFill>
                          <a:effectLst/>
                          <a:latin typeface="Calibri" panose="020F0502020204030204" pitchFamily="34" charset="0"/>
                        </a:rPr>
                        <a:t>System Accreditation</a:t>
                      </a:r>
                    </a:p>
                  </a:txBody>
                  <a:tcPr marR="6350" marT="635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300" dirty="0">
                        <a:solidFill>
                          <a:srgbClr val="FF0000"/>
                        </a:solidFill>
                        <a:latin typeface="Calibri" panose="020F0502020204030204" pitchFamily="34" charset="0"/>
                      </a:endParaRPr>
                    </a:p>
                  </a:txBody>
                  <a:tcPr marL="85116" marR="85116" marT="42558" marB="4255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300" dirty="0">
                        <a:solidFill>
                          <a:srgbClr val="FF0000"/>
                        </a:solidFill>
                        <a:latin typeface="Calibri" panose="020F0502020204030204" pitchFamily="34" charset="0"/>
                      </a:endParaRPr>
                    </a:p>
                  </a:txBody>
                  <a:tcPr marL="85116" marR="85116" marT="42558" marB="42558" anchor="ctr"/>
                </a:tc>
                <a:extLst>
                  <a:ext uri="{0D108BD9-81ED-4DB2-BD59-A6C34878D82A}">
                    <a16:rowId xmlns:a16="http://schemas.microsoft.com/office/drawing/2014/main" val="2526613013"/>
                  </a:ext>
                </a:extLst>
              </a:tr>
              <a:tr h="299812">
                <a:tc>
                  <a:txBody>
                    <a:bodyPr/>
                    <a:lstStyle/>
                    <a:p>
                      <a:pPr algn="l" fontAlgn="t"/>
                      <a:r>
                        <a:rPr lang="en-US" sz="1200" b="0" i="0" u="none" strike="noStrike" dirty="0">
                          <a:solidFill>
                            <a:srgbClr val="000000"/>
                          </a:solidFill>
                          <a:effectLst/>
                          <a:latin typeface="Calibri" panose="020F0502020204030204" pitchFamily="34" charset="0"/>
                        </a:rPr>
                        <a:t>NISAR </a:t>
                      </a:r>
                    </a:p>
                  </a:txBody>
                  <a:tcPr marR="6350" marT="635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dirty="0">
                          <a:solidFill>
                            <a:schemeClr val="tx1"/>
                          </a:solidFill>
                          <a:latin typeface="Calibri" panose="020F0502020204030204" pitchFamily="34" charset="0"/>
                        </a:rPr>
                        <a:t>Y</a:t>
                      </a:r>
                    </a:p>
                  </a:txBody>
                  <a:tcPr marL="85116" marR="85116" marT="42558" marB="4255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300" dirty="0">
                        <a:solidFill>
                          <a:srgbClr val="FF0000"/>
                        </a:solidFill>
                        <a:latin typeface="Calibri" panose="020F0502020204030204" pitchFamily="34" charset="0"/>
                      </a:endParaRPr>
                    </a:p>
                  </a:txBody>
                  <a:tcPr marL="85116" marR="85116" marT="42558" marB="42558" anchor="ctr"/>
                </a:tc>
                <a:extLst>
                  <a:ext uri="{0D108BD9-81ED-4DB2-BD59-A6C34878D82A}">
                    <a16:rowId xmlns:a16="http://schemas.microsoft.com/office/drawing/2014/main" val="1368564496"/>
                  </a:ext>
                </a:extLst>
              </a:tr>
            </a:tbl>
          </a:graphicData>
        </a:graphic>
      </p:graphicFrame>
      <p:sp>
        <p:nvSpPr>
          <p:cNvPr id="7" name="Rectangle 6">
            <a:extLst>
              <a:ext uri="{FF2B5EF4-FFF2-40B4-BE49-F238E27FC236}">
                <a16:creationId xmlns:a16="http://schemas.microsoft.com/office/drawing/2014/main" id="{FED7240C-13AC-4401-8AE9-B7852059FB0E}"/>
              </a:ext>
            </a:extLst>
          </p:cNvPr>
          <p:cNvSpPr/>
          <p:nvPr/>
        </p:nvSpPr>
        <p:spPr>
          <a:xfrm rot="16200000">
            <a:off x="9976366" y="2063234"/>
            <a:ext cx="3733800" cy="369332"/>
          </a:xfrm>
          <a:prstGeom prst="rect">
            <a:avLst/>
          </a:prstGeom>
        </p:spPr>
        <p:txBody>
          <a:bodyPr wrap="square">
            <a:spAutoFit/>
          </a:bodyPr>
          <a:lstStyle/>
          <a:p>
            <a:r>
              <a:rPr lang="en-US" dirty="0"/>
              <a:t>Project Name</a:t>
            </a:r>
          </a:p>
        </p:txBody>
      </p:sp>
    </p:spTree>
    <p:extLst>
      <p:ext uri="{BB962C8B-B14F-4D97-AF65-F5344CB8AC3E}">
        <p14:creationId xmlns:p14="http://schemas.microsoft.com/office/powerpoint/2010/main" val="1649023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6030B-2DE1-4A27-81AC-BEA98CC19C0E}"/>
              </a:ext>
            </a:extLst>
          </p:cNvPr>
          <p:cNvSpPr>
            <a:spLocks noGrp="1"/>
          </p:cNvSpPr>
          <p:nvPr>
            <p:ph type="title"/>
          </p:nvPr>
        </p:nvSpPr>
        <p:spPr>
          <a:xfrm>
            <a:off x="533400" y="228600"/>
            <a:ext cx="10058400" cy="914400"/>
          </a:xfrm>
        </p:spPr>
        <p:txBody>
          <a:bodyPr/>
          <a:lstStyle/>
          <a:p>
            <a:r>
              <a:rPr lang="en-US" dirty="0"/>
              <a:t>IDENTIFIED RISKS</a:t>
            </a:r>
          </a:p>
        </p:txBody>
      </p:sp>
      <p:sp>
        <p:nvSpPr>
          <p:cNvPr id="4" name="Slide Number Placeholder 3">
            <a:extLst>
              <a:ext uri="{FF2B5EF4-FFF2-40B4-BE49-F238E27FC236}">
                <a16:creationId xmlns:a16="http://schemas.microsoft.com/office/drawing/2014/main" id="{C9D30BDB-5880-4B2A-80A9-11045F5B0115}"/>
              </a:ext>
            </a:extLst>
          </p:cNvPr>
          <p:cNvSpPr>
            <a:spLocks noGrp="1"/>
          </p:cNvSpPr>
          <p:nvPr>
            <p:ph type="sldNum" sz="quarter" idx="12"/>
          </p:nvPr>
        </p:nvSpPr>
        <p:spPr/>
        <p:txBody>
          <a:bodyPr/>
          <a:lstStyle/>
          <a:p>
            <a:fld id="{0235576B-7F3C-4840-ADD7-A9DF1158E3A5}" type="slidenum">
              <a:rPr lang="en-US" smtClean="0"/>
              <a:pPr/>
              <a:t>9</a:t>
            </a:fld>
            <a:endParaRPr lang="en-US" dirty="0"/>
          </a:p>
        </p:txBody>
      </p:sp>
      <p:sp>
        <p:nvSpPr>
          <p:cNvPr id="6" name="Rectangle 5">
            <a:extLst>
              <a:ext uri="{FF2B5EF4-FFF2-40B4-BE49-F238E27FC236}">
                <a16:creationId xmlns:a16="http://schemas.microsoft.com/office/drawing/2014/main" id="{CEC6FA49-ADC3-4A72-9BEC-CDF6C545C070}"/>
              </a:ext>
            </a:extLst>
          </p:cNvPr>
          <p:cNvSpPr/>
          <p:nvPr/>
        </p:nvSpPr>
        <p:spPr>
          <a:xfrm rot="16200000">
            <a:off x="9976366" y="2063234"/>
            <a:ext cx="3733800" cy="369332"/>
          </a:xfrm>
          <a:prstGeom prst="rect">
            <a:avLst/>
          </a:prstGeom>
        </p:spPr>
        <p:txBody>
          <a:bodyPr wrap="square">
            <a:spAutoFit/>
          </a:bodyPr>
          <a:lstStyle/>
          <a:p>
            <a:r>
              <a:rPr lang="en-US" dirty="0"/>
              <a:t>Project Name</a:t>
            </a:r>
          </a:p>
        </p:txBody>
      </p:sp>
      <p:graphicFrame>
        <p:nvGraphicFramePr>
          <p:cNvPr id="7" name="Table 6">
            <a:extLst>
              <a:ext uri="{FF2B5EF4-FFF2-40B4-BE49-F238E27FC236}">
                <a16:creationId xmlns:a16="http://schemas.microsoft.com/office/drawing/2014/main" id="{A4451816-A8CA-4349-990E-F597C25476FA}"/>
              </a:ext>
            </a:extLst>
          </p:cNvPr>
          <p:cNvGraphicFramePr>
            <a:graphicFrameLocks noGrp="1"/>
          </p:cNvGraphicFramePr>
          <p:nvPr>
            <p:extLst>
              <p:ext uri="{D42A27DB-BD31-4B8C-83A1-F6EECF244321}">
                <p14:modId xmlns:p14="http://schemas.microsoft.com/office/powerpoint/2010/main" val="1596930159"/>
              </p:ext>
            </p:extLst>
          </p:nvPr>
        </p:nvGraphicFramePr>
        <p:xfrm>
          <a:off x="304800" y="1527174"/>
          <a:ext cx="10972800" cy="3578226"/>
        </p:xfrm>
        <a:graphic>
          <a:graphicData uri="http://schemas.openxmlformats.org/drawingml/2006/table">
            <a:tbl>
              <a:tblPr firstRow="1" bandRow="1">
                <a:tableStyleId>{21E4AEA4-8DFA-4A89-87EB-49C32662AFE0}</a:tableStyleId>
              </a:tblPr>
              <a:tblGrid>
                <a:gridCol w="2743200">
                  <a:extLst>
                    <a:ext uri="{9D8B030D-6E8A-4147-A177-3AD203B41FA5}">
                      <a16:colId xmlns:a16="http://schemas.microsoft.com/office/drawing/2014/main" val="3533954792"/>
                    </a:ext>
                  </a:extLst>
                </a:gridCol>
                <a:gridCol w="2743200">
                  <a:extLst>
                    <a:ext uri="{9D8B030D-6E8A-4147-A177-3AD203B41FA5}">
                      <a16:colId xmlns:a16="http://schemas.microsoft.com/office/drawing/2014/main" val="1964108572"/>
                    </a:ext>
                  </a:extLst>
                </a:gridCol>
                <a:gridCol w="2743200">
                  <a:extLst>
                    <a:ext uri="{9D8B030D-6E8A-4147-A177-3AD203B41FA5}">
                      <a16:colId xmlns:a16="http://schemas.microsoft.com/office/drawing/2014/main" val="391279692"/>
                    </a:ext>
                  </a:extLst>
                </a:gridCol>
                <a:gridCol w="2743200">
                  <a:extLst>
                    <a:ext uri="{9D8B030D-6E8A-4147-A177-3AD203B41FA5}">
                      <a16:colId xmlns:a16="http://schemas.microsoft.com/office/drawing/2014/main" val="1201386786"/>
                    </a:ext>
                  </a:extLst>
                </a:gridCol>
              </a:tblGrid>
              <a:tr h="1063527">
                <a:tc>
                  <a:txBody>
                    <a:bodyPr/>
                    <a:lstStyle/>
                    <a:p>
                      <a:pPr marL="0" algn="ctr" rtl="0" eaLnBrk="1" fontAlgn="t" latinLnBrk="0" hangingPunct="1"/>
                      <a:r>
                        <a:rPr kumimoji="0" lang="en-US" sz="1600" u="none" strike="noStrike" kern="1200" baseline="0" dirty="0">
                          <a:effectLst/>
                        </a:rPr>
                        <a:t>Risk</a:t>
                      </a:r>
                      <a:endParaRPr kumimoji="0" lang="en-US" sz="1600" b="1" u="none" strike="noStrike" kern="1200" baseline="0" dirty="0">
                        <a:solidFill>
                          <a:schemeClr val="lt1"/>
                        </a:solidFill>
                        <a:effectLst/>
                        <a:latin typeface="Calibri" panose="020F0502020204030204" pitchFamily="34" charset="0"/>
                        <a:ea typeface="+mn-ea"/>
                        <a:cs typeface="Calibri" panose="020F0502020204030204" pitchFamily="34" charset="0"/>
                      </a:endParaRPr>
                    </a:p>
                  </a:txBody>
                  <a:tcPr/>
                </a:tc>
                <a:tc>
                  <a:txBody>
                    <a:bodyPr/>
                    <a:lstStyle/>
                    <a:p>
                      <a:pPr algn="ctr"/>
                      <a:r>
                        <a:rPr lang="en-US" dirty="0"/>
                        <a:t>Probability (L, M, H)</a:t>
                      </a:r>
                      <a:endParaRPr lang="en-US" dirty="0">
                        <a:solidFill>
                          <a:schemeClr val="bg1"/>
                        </a:solidFill>
                        <a:latin typeface="Calibri" panose="020F0502020204030204" pitchFamily="34" charset="0"/>
                      </a:endParaRPr>
                    </a:p>
                  </a:txBody>
                  <a:tcPr/>
                </a:tc>
                <a:tc>
                  <a:txBody>
                    <a:bodyPr/>
                    <a:lstStyle/>
                    <a:p>
                      <a:pPr algn="ctr"/>
                      <a:r>
                        <a:rPr lang="en-US" baseline="0" dirty="0"/>
                        <a:t>Impact</a:t>
                      </a:r>
                    </a:p>
                    <a:p>
                      <a:pPr algn="ctr"/>
                      <a:r>
                        <a:rPr lang="en-US" baseline="0" dirty="0"/>
                        <a:t>(L, M, H)</a:t>
                      </a:r>
                      <a:endParaRPr lang="en-US" dirty="0">
                        <a:solidFill>
                          <a:schemeClr val="bg1"/>
                        </a:solidFill>
                      </a:endParaRPr>
                    </a:p>
                  </a:txBody>
                  <a:tcPr/>
                </a:tc>
                <a:tc>
                  <a:txBody>
                    <a:bodyPr/>
                    <a:lstStyle/>
                    <a:p>
                      <a:pPr algn="ctr"/>
                      <a:r>
                        <a:rPr lang="en-US" dirty="0"/>
                        <a:t>Mitigation Strategy</a:t>
                      </a:r>
                      <a:endParaRPr lang="en-US" dirty="0">
                        <a:solidFill>
                          <a:schemeClr val="bg1"/>
                        </a:solidFill>
                        <a:latin typeface="Calibri" panose="020F0502020204030204" pitchFamily="34" charset="0"/>
                      </a:endParaRPr>
                    </a:p>
                  </a:txBody>
                  <a:tcPr/>
                </a:tc>
                <a:extLst>
                  <a:ext uri="{0D108BD9-81ED-4DB2-BD59-A6C34878D82A}">
                    <a16:rowId xmlns:a16="http://schemas.microsoft.com/office/drawing/2014/main" val="2981745275"/>
                  </a:ext>
                </a:extLst>
              </a:tr>
              <a:tr h="498153">
                <a:tc>
                  <a:txBody>
                    <a:bodyPr/>
                    <a:lstStyle/>
                    <a:p>
                      <a:pPr algn="l" fontAlgn="t"/>
                      <a:endParaRPr lang="en-US" sz="1200" b="0" i="0" u="none" strike="noStrike" dirty="0">
                        <a:solidFill>
                          <a:srgbClr val="000000"/>
                        </a:solidFill>
                        <a:effectLst/>
                        <a:latin typeface="Calibri" panose="020F0502020204030204" pitchFamily="34" charset="0"/>
                      </a:endParaRPr>
                    </a:p>
                  </a:txBody>
                  <a:tcPr marR="6350" marT="6350" marB="0"/>
                </a:tc>
                <a:tc>
                  <a:txBody>
                    <a:bodyPr/>
                    <a:lstStyle/>
                    <a:p>
                      <a:pPr algn="ctr"/>
                      <a:endParaRPr lang="en-US" sz="1300" dirty="0">
                        <a:solidFill>
                          <a:schemeClr val="tx1"/>
                        </a:solidFill>
                        <a:latin typeface="Calibri" panose="020F0502020204030204" pitchFamily="34" charset="0"/>
                      </a:endParaRPr>
                    </a:p>
                  </a:txBody>
                  <a:tcPr marL="85116" marR="85116" marT="42558" marB="42558" anchor="ctr"/>
                </a:tc>
                <a:tc>
                  <a:txBody>
                    <a:bodyPr/>
                    <a:lstStyle/>
                    <a:p>
                      <a:endParaRPr lang="en-US" sz="1300" dirty="0">
                        <a:solidFill>
                          <a:schemeClr val="tx1"/>
                        </a:solidFill>
                        <a:latin typeface="Calibri" panose="020F0502020204030204" pitchFamily="34" charset="0"/>
                      </a:endParaRPr>
                    </a:p>
                  </a:txBody>
                  <a:tcPr marL="85116" marR="85116" marT="42558" marB="42558" anchor="ctr"/>
                </a:tc>
                <a:tc>
                  <a:txBody>
                    <a:bodyPr/>
                    <a:lstStyle/>
                    <a:p>
                      <a:endParaRPr lang="en-US" sz="1300" dirty="0">
                        <a:solidFill>
                          <a:schemeClr val="tx1"/>
                        </a:solidFill>
                        <a:latin typeface="Calibri" panose="020F0502020204030204" pitchFamily="34" charset="0"/>
                      </a:endParaRPr>
                    </a:p>
                  </a:txBody>
                  <a:tcPr marL="85116" marR="85116" marT="42558" marB="42558" anchor="ctr"/>
                </a:tc>
                <a:extLst>
                  <a:ext uri="{0D108BD9-81ED-4DB2-BD59-A6C34878D82A}">
                    <a16:rowId xmlns:a16="http://schemas.microsoft.com/office/drawing/2014/main" val="1211110689"/>
                  </a:ext>
                </a:extLst>
              </a:tr>
              <a:tr h="498153">
                <a:tc>
                  <a:txBody>
                    <a:bodyPr/>
                    <a:lstStyle/>
                    <a:p>
                      <a:pPr algn="l" fontAlgn="t"/>
                      <a:endParaRPr lang="en-US" sz="1200" b="0" i="0" u="none" strike="noStrike" dirty="0">
                        <a:solidFill>
                          <a:srgbClr val="000000"/>
                        </a:solidFill>
                        <a:effectLst/>
                        <a:latin typeface="Calibri" panose="020F0502020204030204" pitchFamily="34" charset="0"/>
                      </a:endParaRPr>
                    </a:p>
                  </a:txBody>
                  <a:tcPr marR="6350" marT="635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300" dirty="0">
                        <a:solidFill>
                          <a:schemeClr val="tx1"/>
                        </a:solidFill>
                        <a:latin typeface="Calibri" panose="020F0502020204030204" pitchFamily="34" charset="0"/>
                      </a:endParaRPr>
                    </a:p>
                  </a:txBody>
                  <a:tcPr marL="85116" marR="85116" marT="42558" marB="42558" anchor="ctr"/>
                </a:tc>
                <a:tc>
                  <a:txBody>
                    <a:bodyPr/>
                    <a:lstStyle/>
                    <a:p>
                      <a:endParaRPr lang="en-US" sz="1300" dirty="0">
                        <a:solidFill>
                          <a:schemeClr val="tx1"/>
                        </a:solidFill>
                        <a:latin typeface="Calibri" panose="020F0502020204030204" pitchFamily="34" charset="0"/>
                      </a:endParaRPr>
                    </a:p>
                  </a:txBody>
                  <a:tcPr marL="85116" marR="85116" marT="42558" marB="42558" anchor="ctr"/>
                </a:tc>
                <a:tc>
                  <a:txBody>
                    <a:bodyPr/>
                    <a:lstStyle/>
                    <a:p>
                      <a:endParaRPr lang="en-US" sz="1300" dirty="0">
                        <a:solidFill>
                          <a:schemeClr val="tx1"/>
                        </a:solidFill>
                        <a:latin typeface="Calibri" panose="020F0502020204030204" pitchFamily="34" charset="0"/>
                      </a:endParaRPr>
                    </a:p>
                  </a:txBody>
                  <a:tcPr marL="85116" marR="85116" marT="42558" marB="42558" anchor="ctr"/>
                </a:tc>
                <a:extLst>
                  <a:ext uri="{0D108BD9-81ED-4DB2-BD59-A6C34878D82A}">
                    <a16:rowId xmlns:a16="http://schemas.microsoft.com/office/drawing/2014/main" val="3877777988"/>
                  </a:ext>
                </a:extLst>
              </a:tr>
              <a:tr h="498153">
                <a:tc>
                  <a:txBody>
                    <a:bodyPr/>
                    <a:lstStyle/>
                    <a:p>
                      <a:pPr algn="l" fontAlgn="t"/>
                      <a:endParaRPr lang="en-US" sz="1200" b="0" i="0" u="none" strike="noStrike" dirty="0">
                        <a:solidFill>
                          <a:srgbClr val="000000"/>
                        </a:solidFill>
                        <a:effectLst/>
                        <a:latin typeface="Calibri" panose="020F0502020204030204" pitchFamily="34" charset="0"/>
                      </a:endParaRPr>
                    </a:p>
                  </a:txBody>
                  <a:tcPr marR="6350" marT="635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300" dirty="0">
                        <a:solidFill>
                          <a:schemeClr val="tx1"/>
                        </a:solidFill>
                        <a:latin typeface="Calibri" panose="020F0502020204030204" pitchFamily="34" charset="0"/>
                      </a:endParaRPr>
                    </a:p>
                  </a:txBody>
                  <a:tcPr marL="85116" marR="85116" marT="42558" marB="4255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300" dirty="0">
                        <a:solidFill>
                          <a:schemeClr val="tx1"/>
                        </a:solidFill>
                        <a:latin typeface="Calibri" panose="020F0502020204030204" pitchFamily="34" charset="0"/>
                      </a:endParaRPr>
                    </a:p>
                  </a:txBody>
                  <a:tcPr marL="85116" marR="85116" marT="42558" marB="4255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300" dirty="0">
                        <a:solidFill>
                          <a:schemeClr val="tx1"/>
                        </a:solidFill>
                        <a:latin typeface="Calibri" panose="020F0502020204030204" pitchFamily="34" charset="0"/>
                      </a:endParaRPr>
                    </a:p>
                  </a:txBody>
                  <a:tcPr marL="85116" marR="85116" marT="42558" marB="42558" anchor="ctr"/>
                </a:tc>
                <a:extLst>
                  <a:ext uri="{0D108BD9-81ED-4DB2-BD59-A6C34878D82A}">
                    <a16:rowId xmlns:a16="http://schemas.microsoft.com/office/drawing/2014/main" val="2513172450"/>
                  </a:ext>
                </a:extLst>
              </a:tr>
              <a:tr h="522087">
                <a:tc>
                  <a:txBody>
                    <a:bodyPr/>
                    <a:lstStyle/>
                    <a:p>
                      <a:pPr algn="l" fontAlgn="t"/>
                      <a:endParaRPr lang="en-US" sz="1200" b="0" i="0" u="none" strike="noStrike" dirty="0">
                        <a:solidFill>
                          <a:srgbClr val="000000"/>
                        </a:solidFill>
                        <a:effectLst/>
                        <a:latin typeface="Calibri" panose="020F0502020204030204" pitchFamily="34" charset="0"/>
                      </a:endParaRPr>
                    </a:p>
                  </a:txBody>
                  <a:tcPr marR="6350" marT="635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300" dirty="0">
                        <a:solidFill>
                          <a:srgbClr val="FF0000"/>
                        </a:solidFill>
                        <a:latin typeface="Calibri" panose="020F0502020204030204" pitchFamily="34" charset="0"/>
                      </a:endParaRPr>
                    </a:p>
                  </a:txBody>
                  <a:tcPr marL="85116" marR="85116" marT="42558" marB="4255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300" dirty="0">
                        <a:solidFill>
                          <a:srgbClr val="FF0000"/>
                        </a:solidFill>
                        <a:latin typeface="Calibri" panose="020F0502020204030204" pitchFamily="34" charset="0"/>
                      </a:endParaRPr>
                    </a:p>
                  </a:txBody>
                  <a:tcPr marL="85116" marR="85116" marT="42558" marB="4255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300" dirty="0">
                        <a:solidFill>
                          <a:srgbClr val="FF0000"/>
                        </a:solidFill>
                        <a:latin typeface="Calibri" panose="020F0502020204030204" pitchFamily="34" charset="0"/>
                      </a:endParaRPr>
                    </a:p>
                  </a:txBody>
                  <a:tcPr marL="85116" marR="85116" marT="42558" marB="42558" anchor="ctr"/>
                </a:tc>
                <a:extLst>
                  <a:ext uri="{0D108BD9-81ED-4DB2-BD59-A6C34878D82A}">
                    <a16:rowId xmlns:a16="http://schemas.microsoft.com/office/drawing/2014/main" val="2340565735"/>
                  </a:ext>
                </a:extLst>
              </a:tr>
              <a:tr h="498153">
                <a:tc>
                  <a:txBody>
                    <a:bodyPr/>
                    <a:lstStyle/>
                    <a:p>
                      <a:pPr algn="l" fontAlgn="t"/>
                      <a:endParaRPr lang="en-US" sz="1200" b="0" i="0" u="none" strike="noStrike" dirty="0">
                        <a:solidFill>
                          <a:srgbClr val="000000"/>
                        </a:solidFill>
                        <a:effectLst/>
                        <a:latin typeface="Calibri" panose="020F0502020204030204" pitchFamily="34" charset="0"/>
                      </a:endParaRPr>
                    </a:p>
                  </a:txBody>
                  <a:tcPr marR="6350" marT="635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300" dirty="0">
                        <a:solidFill>
                          <a:srgbClr val="FF0000"/>
                        </a:solidFill>
                        <a:latin typeface="Calibri" panose="020F0502020204030204" pitchFamily="34" charset="0"/>
                      </a:endParaRPr>
                    </a:p>
                  </a:txBody>
                  <a:tcPr marL="85116" marR="85116" marT="42558" marB="4255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300" dirty="0">
                        <a:solidFill>
                          <a:srgbClr val="FF0000"/>
                        </a:solidFill>
                        <a:latin typeface="Calibri" panose="020F0502020204030204" pitchFamily="34" charset="0"/>
                      </a:endParaRPr>
                    </a:p>
                  </a:txBody>
                  <a:tcPr marL="85116" marR="85116" marT="42558" marB="4255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300" dirty="0">
                        <a:solidFill>
                          <a:srgbClr val="FF0000"/>
                        </a:solidFill>
                        <a:latin typeface="Calibri" panose="020F0502020204030204" pitchFamily="34" charset="0"/>
                      </a:endParaRPr>
                    </a:p>
                  </a:txBody>
                  <a:tcPr marL="85116" marR="85116" marT="42558" marB="42558" anchor="ctr"/>
                </a:tc>
                <a:extLst>
                  <a:ext uri="{0D108BD9-81ED-4DB2-BD59-A6C34878D82A}">
                    <a16:rowId xmlns:a16="http://schemas.microsoft.com/office/drawing/2014/main" val="3002227032"/>
                  </a:ext>
                </a:extLst>
              </a:tr>
            </a:tbl>
          </a:graphicData>
        </a:graphic>
      </p:graphicFrame>
    </p:spTree>
    <p:extLst>
      <p:ext uri="{BB962C8B-B14F-4D97-AF65-F5344CB8AC3E}">
        <p14:creationId xmlns:p14="http://schemas.microsoft.com/office/powerpoint/2010/main" val="42616282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IAIDBrandedPPT (1)">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0C5BACEAFFB1144A7CB27C84D3F412D" ma:contentTypeVersion="2" ma:contentTypeDescription="Create a new document." ma:contentTypeScope="" ma:versionID="45fbfe0d570765f6ccf725e3dce7415f">
  <xsd:schema xmlns:xsd="http://www.w3.org/2001/XMLSchema" xmlns:xs="http://www.w3.org/2001/XMLSchema" xmlns:p="http://schemas.microsoft.com/office/2006/metadata/properties" targetNamespace="http://schemas.microsoft.com/office/2006/metadata/properties" ma:root="true" ma:fieldsID="d6254111a8e32ab6085427428fc563f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F9C6930-BED2-42B9-A3F9-E2DCB8D665B9}">
  <ds:schemaRefs>
    <ds:schemaRef ds:uri="http://schemas.microsoft.com/sharepoint/v3/contenttype/forms"/>
  </ds:schemaRefs>
</ds:datastoreItem>
</file>

<file path=customXml/itemProps2.xml><?xml version="1.0" encoding="utf-8"?>
<ds:datastoreItem xmlns:ds="http://schemas.openxmlformats.org/officeDocument/2006/customXml" ds:itemID="{4229FE4C-6B13-48B1-8CC4-9AFBE1BCE3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13955999-F0ED-437E-AABF-6A6F33529ABB}">
  <ds:schemaRefs>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http://purl.org/dc/dcmityp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845</TotalTime>
  <Words>647</Words>
  <Application>Microsoft Office PowerPoint</Application>
  <PresentationFormat>Widescreen</PresentationFormat>
  <Paragraphs>157</Paragraphs>
  <Slides>10</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Century Gothic</vt:lpstr>
      <vt:lpstr>Wingdings</vt:lpstr>
      <vt:lpstr>Wingdings 2</vt:lpstr>
      <vt:lpstr>NIAIDBrandedPPT (1)</vt:lpstr>
      <vt:lpstr>PowerPoint Presentation</vt:lpstr>
      <vt:lpstr>  PROJECT OVERVIEW</vt:lpstr>
      <vt:lpstr> PROJECT STATUS</vt:lpstr>
      <vt:lpstr>PowerPoint Presentation</vt:lpstr>
      <vt:lpstr>PowerPoint Presentation</vt:lpstr>
      <vt:lpstr>POST-DEPLOYMENT METHODOLOGY</vt:lpstr>
      <vt:lpstr>DOCUMENT AND SECURITY STATUS Cyber Security Program Team</vt:lpstr>
      <vt:lpstr>PROJECT ARTIFACTS STATUS Due at Operational Readiness Review Stage Gate</vt:lpstr>
      <vt:lpstr>IDENTIFIED RISKS</vt:lpstr>
      <vt:lpstr>Questions?</vt:lpstr>
    </vt:vector>
  </TitlesOfParts>
  <Company>NIAID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Barrett, Nancy (NIH/NIAID) [E]</dc:creator>
  <cp:lastModifiedBy>Singh, Swati (NIH/NIAID) [C]</cp:lastModifiedBy>
  <cp:revision>16</cp:revision>
  <dcterms:created xsi:type="dcterms:W3CDTF">2018-03-08T15:32:17Z</dcterms:created>
  <dcterms:modified xsi:type="dcterms:W3CDTF">2018-07-13T15:20:11Z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xd_Signature">
    <vt:bool>false</vt:bool>
  </property>
  <property fmtid="{D5CDD505-2E9C-101B-9397-08002B2CF9AE}" pid="3" name="xd_ProgID">
    <vt:lpwstr/>
  </property>
  <property fmtid="{D5CDD505-2E9C-101B-9397-08002B2CF9AE}" pid="4" name="ContentTypeId">
    <vt:lpwstr>0x010100B0C5BACEAFFB1144A7CB27C84D3F412D</vt:lpwstr>
  </property>
  <property fmtid="{D5CDD505-2E9C-101B-9397-08002B2CF9AE}" pid="5" name="TemplateUrl">
    <vt:lpwstr/>
  </property>
</Properties>
</file>