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7821-2FB0-4FD8-B315-0A7E98AF5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2E816-B5C9-4D69-93E1-7F4661820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4C18-10FC-42F1-A98D-C6EB5220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45-955C-446F-988F-2739C40221A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61EA-1A94-4371-AAF1-0F102EE5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2E7C-02A9-4B85-9DF5-1B3DB0D3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E80-A2AF-4C83-931C-95EB96A4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A1AF-F493-4931-9C08-D05CB63F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BFB64-913D-4DCE-81FF-6A1504CB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90E7E-650E-48EC-8277-3C6006A4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45-955C-446F-988F-2739C40221A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1A37D-4DF3-4781-8CBD-76AA183D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A409-F5DB-4A8F-9E21-6171100D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E80-A2AF-4C83-931C-95EB96A4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9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D04F9-8A73-4991-B41A-E1AFB557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ADF58-9FBB-4A7D-88D5-21D9F3BC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8505D-3B1D-4FA1-943B-C0ACCDC6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45-955C-446F-988F-2739C40221A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275F4-7935-43E3-BACE-46398933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BE02C-D4FD-4F88-A682-FB317368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E80-A2AF-4C83-931C-95EB96A4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0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3A82-32AA-434A-BBC6-4F7545AF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DAA3-C5AF-47F9-AB4C-7280D85E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25B6-9E71-44A8-A210-F7043D44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45-955C-446F-988F-2739C40221A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9D427-C20A-4E17-96FA-CD9DD4E7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BEDE-CF0B-4C44-BD23-922B25DC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E80-A2AF-4C83-931C-95EB96A4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0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1056-4712-4F85-A057-3F5793A1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9B1BB-E7C0-41C6-BC21-5F42541C3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96046-B5D9-4982-933C-B67FB43A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45-955C-446F-988F-2739C40221A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84AC8-00DE-486F-9C6B-52FF9684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0B3E4-BD11-43BB-9467-7FA8D60F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E80-A2AF-4C83-931C-95EB96A4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2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F342-8E6B-4AD4-80F8-2B8FB21D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AA48-2A46-49CA-8B4B-19C8765A8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69E09-C756-4061-9F93-3F748127E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E9702-412F-4DA4-9106-641D4FBF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45-955C-446F-988F-2739C40221A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60BC9-4CAF-45F2-9C6F-FEC6CF9C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9F73E-054F-430A-BDB7-C95E09A2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E80-A2AF-4C83-931C-95EB96A4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2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F8CD-BAA6-4768-BE3D-439D4C5B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98663-DBFC-4E7B-8B6E-6510F1FC3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6A418-79DE-408E-B81C-9C59B286A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4387F-DB6A-4861-9A55-740EBD3CC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4FF08-57E6-4F35-937D-1A8352712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34D94-CB96-4C04-A6A8-B3C4F3F8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45-955C-446F-988F-2739C40221A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9F6B1-EE7C-4BA6-A684-0D90BE9A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33744-A3AA-48DF-8A87-3BDAEE83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E80-A2AF-4C83-931C-95EB96A4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CA0D-4E59-4131-B8DF-2CFD838D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3131-7A00-4F57-97AB-67833751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45-955C-446F-988F-2739C40221A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8B93F-737B-4899-865F-B2538FA4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627E5-ED7E-493F-8422-2744B2B6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E80-A2AF-4C83-931C-95EB96A4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DB109-8C90-4270-807F-053A1536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45-955C-446F-988F-2739C40221A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27362-1C68-498E-8561-FD9D3DDB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1BFBF-0F92-4D3B-B96A-23550A3A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E80-A2AF-4C83-931C-95EB96A4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2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03A5-6730-4939-A604-D6B97B1E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0EFC-AD48-4EC0-B96F-7E02E5002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8A57F-0810-4D2F-8622-0801A8915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3C778-9FD6-4EEC-A50C-32C25554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45-955C-446F-988F-2739C40221A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725B-EE2B-4AED-99AE-A3D516C9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3AD35-FD95-4A4D-B291-6D8A737F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E80-A2AF-4C83-931C-95EB96A4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8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1539-A160-4BC6-AF4B-DFDF65ED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7CCD1-9579-45F0-8D0E-078C4A427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0E9F6-54FC-49D4-9861-CD81CB13A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A121-810E-4C66-ABF5-B852D9D7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0745-955C-446F-988F-2739C40221A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11D5D-A9BE-4666-8B65-F9BBC56B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B858C-016E-4E1F-B892-BD59D411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E80-A2AF-4C83-931C-95EB96A4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07745-B8EA-4ADD-8065-8CCC9BD3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A77AD-4162-4C85-A0C4-54F1051DE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4C38E-DCE9-4DBE-8775-E00454E1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0745-955C-446F-988F-2739C40221A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249DE-94D4-447A-A661-C6330E142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471DB-5263-4DD9-A085-781512A1D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2E80-A2AF-4C83-931C-95EB96A4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C93E671-1DA7-4AFA-A801-483E36A525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5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August Berchelmann</dc:creator>
  <cp:lastModifiedBy>August Berchelmann</cp:lastModifiedBy>
  <cp:revision>2</cp:revision>
  <dcterms:created xsi:type="dcterms:W3CDTF">2021-11-22T03:35:18Z</dcterms:created>
  <dcterms:modified xsi:type="dcterms:W3CDTF">2021-11-22T03:38:22Z</dcterms:modified>
</cp:coreProperties>
</file>