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34" y="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0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87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5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3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6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AI-Powered Diabetes Prediction &amp; Health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[</a:t>
            </a:r>
            <a:r>
              <a:rPr lang="en-US" dirty="0"/>
              <a:t>Bopaki Howard Masango</a:t>
            </a:r>
            <a:r>
              <a:rPr dirty="0"/>
              <a:t>]</a:t>
            </a:r>
          </a:p>
          <a:p>
            <a:r>
              <a:rPr dirty="0"/>
              <a:t>Contact: [</a:t>
            </a:r>
            <a:r>
              <a:rPr lang="en-US" dirty="0"/>
              <a:t>0632536794</a:t>
            </a:r>
            <a:r>
              <a:rPr dirty="0"/>
              <a:t>]</a:t>
            </a:r>
          </a:p>
          <a:p>
            <a:r>
              <a:rPr dirty="0"/>
              <a:t>Date: [</a:t>
            </a:r>
            <a:r>
              <a:rPr lang="en-US" dirty="0"/>
              <a:t>15 July 2025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r>
              <a:rPr dirty="0"/>
              <a:t>Let’s revolutionize preventive healthcare together.</a:t>
            </a:r>
          </a:p>
          <a:p>
            <a:endParaRPr dirty="0"/>
          </a:p>
          <a:p>
            <a:r>
              <a:rPr dirty="0"/>
              <a:t>Contact:</a:t>
            </a:r>
          </a:p>
          <a:p>
            <a:r>
              <a:rPr dirty="0"/>
              <a:t>[</a:t>
            </a:r>
            <a:r>
              <a:rPr lang="en-US" dirty="0"/>
              <a:t>0632536794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The Growing Diabetes Crisis</a:t>
            </a:r>
          </a:p>
          <a:p>
            <a:r>
              <a:t>- 537 million adults globally with diabetes (IDF, 2021)</a:t>
            </a:r>
          </a:p>
          <a:p>
            <a:r>
              <a:t>- Many remain undiagnosed until complications occur</a:t>
            </a:r>
          </a:p>
          <a:p>
            <a:endParaRPr/>
          </a:p>
          <a:p>
            <a:r>
              <a:t>Complications of Late Detection:</a:t>
            </a:r>
          </a:p>
          <a:p>
            <a:r>
              <a:t>- Cardiovascular diseases</a:t>
            </a:r>
          </a:p>
          <a:p>
            <a:r>
              <a:t>- Kidney failure</a:t>
            </a:r>
          </a:p>
          <a:p>
            <a:r>
              <a:t>- Neuropathy &amp; vision loss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Intelligent Health App for Early Diabetes Detection:</a:t>
            </a:r>
          </a:p>
          <a:p>
            <a:r>
              <a:t>- AI model predicts diabetes risk using simple health metrics</a:t>
            </a:r>
          </a:p>
          <a:p>
            <a:r>
              <a:t>- Personalized health visualizations</a:t>
            </a:r>
          </a:p>
          <a:p>
            <a:r>
              <a:t>- Accessible via a simple web app (Streamlit)</a:t>
            </a:r>
          </a:p>
          <a:p>
            <a:r>
              <a:t>- Future: Heartbeat, breathing, temperature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Key Features:</a:t>
            </a:r>
          </a:p>
          <a:p>
            <a:r>
              <a:rPr dirty="0"/>
              <a:t>- Predicts based on 8 health inputs (Glucose, BMI, Age, etc.)</a:t>
            </a:r>
          </a:p>
          <a:p>
            <a:r>
              <a:rPr dirty="0"/>
              <a:t>- Visual comparison with clinical datasets</a:t>
            </a:r>
          </a:p>
          <a:p>
            <a:r>
              <a:rPr dirty="0"/>
              <a:t>- Clear result: Diabetic / Not Diabetic</a:t>
            </a:r>
          </a:p>
          <a:p>
            <a:r>
              <a:rPr dirty="0"/>
              <a:t>- Model Accuracy: ~</a:t>
            </a:r>
            <a:r>
              <a:rPr lang="en-US" dirty="0"/>
              <a:t>81</a:t>
            </a:r>
            <a:r>
              <a:rPr dirty="0"/>
              <a:t>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&amp;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Technology Stack:</a:t>
            </a:r>
          </a:p>
          <a:p>
            <a:r>
              <a:t>- Python, Streamlit (UI)</a:t>
            </a:r>
          </a:p>
          <a:p>
            <a:r>
              <a:t>- Scikit-learn (Random Forest)</a:t>
            </a:r>
          </a:p>
          <a:p>
            <a:r>
              <a:t>- Matplotlib &amp; Seaborn (Visualization)</a:t>
            </a:r>
          </a:p>
          <a:p>
            <a:r>
              <a:t>- Pandas, Numpy (Data Handling)</a:t>
            </a:r>
          </a:p>
          <a:p>
            <a:endParaRPr/>
          </a:p>
          <a:p>
            <a:r>
              <a:t>Dataset:</a:t>
            </a:r>
          </a:p>
          <a:p>
            <a:r>
              <a:t>- Pima Indians Diabetes Database (UCI Repository)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Who Can Benefit:</a:t>
            </a:r>
          </a:p>
          <a:p>
            <a:r>
              <a:t>- Individuals for early health warnings</a:t>
            </a:r>
          </a:p>
          <a:p>
            <a:r>
              <a:t>- Primary healthcare providers</a:t>
            </a:r>
          </a:p>
          <a:p>
            <a:r>
              <a:t>- Educational institutions</a:t>
            </a:r>
          </a:p>
          <a:p>
            <a:r>
              <a:t>- Developing regions with limited diagnostics</a:t>
            </a:r>
          </a:p>
          <a:p>
            <a:endParaRPr/>
          </a:p>
          <a:p>
            <a:r>
              <a:t>Market Size:</a:t>
            </a:r>
          </a:p>
          <a:p>
            <a:r>
              <a:t>- Digital Health Market: $660 billion by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SDG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Contributing to Sustainable Development Goal 3:</a:t>
            </a:r>
          </a:p>
          <a:p>
            <a:r>
              <a:t>- Good Health &amp; Well-Being</a:t>
            </a:r>
          </a:p>
          <a:p>
            <a:r>
              <a:t>- Promote early detection &amp; preventive care</a:t>
            </a:r>
          </a:p>
          <a:p>
            <a:r>
              <a:t>- Empower users to manage their health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Enhancements:</a:t>
            </a:r>
          </a:p>
          <a:p>
            <a:r>
              <a:t>- Integrate heartbeat, breathing analysis</a:t>
            </a:r>
          </a:p>
          <a:p>
            <a:r>
              <a:t>- Mobile platform deployment</a:t>
            </a:r>
          </a:p>
          <a:p>
            <a:r>
              <a:t>- Wearable device integrations</a:t>
            </a:r>
          </a:p>
          <a:p>
            <a:r>
              <a:t>- Predict other metabolic conditions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Lead Developer: [</a:t>
            </a:r>
            <a:r>
              <a:rPr lang="en-US" dirty="0"/>
              <a:t>Bopaki Howard Masango</a:t>
            </a:r>
            <a:r>
              <a:rPr dirty="0"/>
              <a:t>]</a:t>
            </a:r>
          </a:p>
          <a:p>
            <a:r>
              <a:rPr dirty="0"/>
              <a:t>Contact:</a:t>
            </a:r>
            <a:r>
              <a:rPr lang="en-US" dirty="0"/>
              <a:t> </a:t>
            </a:r>
            <a:r>
              <a:rPr dirty="0"/>
              <a:t>[</a:t>
            </a:r>
            <a:r>
              <a:rPr lang="en-US" dirty="0"/>
              <a:t>bopakishaku@gmail.com </a:t>
            </a:r>
            <a:r>
              <a:rPr dirty="0"/>
              <a:t>/ </a:t>
            </a:r>
            <a:r>
              <a:rPr lang="en-US" dirty="0"/>
              <a:t>0632536794</a:t>
            </a:r>
          </a:p>
          <a:p>
            <a:r>
              <a:rPr dirty="0"/>
              <a:t>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</TotalTime>
  <Words>323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AI-Powered Diabetes Prediction &amp; Health Monitoring</vt:lpstr>
      <vt:lpstr>Problem Statement</vt:lpstr>
      <vt:lpstr>Our Solution</vt:lpstr>
      <vt:lpstr>Product Demo</vt:lpstr>
      <vt:lpstr>Technology &amp; Model</vt:lpstr>
      <vt:lpstr>Market Opportunity</vt:lpstr>
      <vt:lpstr>SDG Alignment</vt:lpstr>
      <vt:lpstr>Roadmap</vt:lpstr>
      <vt:lpstr>Team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Diabetes Prediction &amp; Health Monitoring</dc:title>
  <dc:subject/>
  <dc:creator/>
  <cp:keywords/>
  <dc:description>generated using python-pptx</dc:description>
  <cp:lastModifiedBy>Bopaki Shaku</cp:lastModifiedBy>
  <cp:revision>2</cp:revision>
  <dcterms:created xsi:type="dcterms:W3CDTF">2013-01-27T09:14:16Z</dcterms:created>
  <dcterms:modified xsi:type="dcterms:W3CDTF">2025-07-17T21:41:43Z</dcterms:modified>
  <cp:category/>
</cp:coreProperties>
</file>