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C5BB9B1-87FB-4CF3-A09A-19727BBCA00E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GB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GB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GB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GB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GB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GB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560F29AB-A46E-46DC-86BF-E315A05EFE7C}" type="slidenum"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Hero of the Lost princess</a:t>
            </a:r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Авторы: Нечесов Андрей и Баринова Александра</a:t>
            </a:r>
            <a:endParaRPr b="0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Цель</a:t>
            </a:r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Создать игру в жанре платформер с использование библиотеки pygame.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Реализация</a:t>
            </a:r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60000" y="1980000"/>
            <a:ext cx="1800000" cy="6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Data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216000" y="3645720"/>
            <a:ext cx="230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Папка с музыкой, спрайтами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Line 4"/>
          <p:cNvSpPr/>
          <p:nvPr/>
        </p:nvSpPr>
        <p:spPr>
          <a:xfrm>
            <a:off x="1296000" y="2448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5"/>
          <p:cNvSpPr txBox="1"/>
          <p:nvPr/>
        </p:nvSpPr>
        <p:spPr>
          <a:xfrm>
            <a:off x="2952000" y="1944000"/>
            <a:ext cx="1800000" cy="6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main.py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0" name="Line 6"/>
          <p:cNvSpPr/>
          <p:nvPr/>
        </p:nvSpPr>
        <p:spPr>
          <a:xfrm flipH="1">
            <a:off x="3384000" y="2304000"/>
            <a:ext cx="720000" cy="129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7"/>
          <p:cNvSpPr txBox="1"/>
          <p:nvPr/>
        </p:nvSpPr>
        <p:spPr>
          <a:xfrm>
            <a:off x="2736000" y="3672000"/>
            <a:ext cx="2232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Основной файл, содержайщий класс Game, который является “сердцем” проекта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8"/>
          <p:cNvSpPr/>
          <p:nvPr/>
        </p:nvSpPr>
        <p:spPr>
          <a:xfrm flipH="1" flipV="1">
            <a:off x="4608000" y="2376000"/>
            <a:ext cx="1152000" cy="25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9"/>
          <p:cNvSpPr/>
          <p:nvPr/>
        </p:nvSpPr>
        <p:spPr>
          <a:xfrm flipH="1" flipV="1">
            <a:off x="4608000" y="2376000"/>
            <a:ext cx="1800000" cy="151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0"/>
          <p:cNvSpPr/>
          <p:nvPr/>
        </p:nvSpPr>
        <p:spPr>
          <a:xfrm flipH="1">
            <a:off x="4608000" y="2376000"/>
            <a:ext cx="23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Shape 11"/>
          <p:cNvSpPr txBox="1"/>
          <p:nvPr/>
        </p:nvSpPr>
        <p:spPr>
          <a:xfrm>
            <a:off x="5112000" y="5184000"/>
            <a:ext cx="1800000" cy="6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Класс Player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6" name="TextShape 12"/>
          <p:cNvSpPr txBox="1"/>
          <p:nvPr/>
        </p:nvSpPr>
        <p:spPr>
          <a:xfrm>
            <a:off x="6192000" y="4104000"/>
            <a:ext cx="1800000" cy="6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Класс Boss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7" name="TextShape 13"/>
          <p:cNvSpPr txBox="1"/>
          <p:nvPr/>
        </p:nvSpPr>
        <p:spPr>
          <a:xfrm>
            <a:off x="6912000" y="2232000"/>
            <a:ext cx="1800000" cy="6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Классы Platform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8" name="Line 14"/>
          <p:cNvSpPr/>
          <p:nvPr/>
        </p:nvSpPr>
        <p:spPr>
          <a:xfrm flipH="1" flipV="1">
            <a:off x="4608000" y="2376000"/>
            <a:ext cx="2160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Shape 15"/>
          <p:cNvSpPr txBox="1"/>
          <p:nvPr/>
        </p:nvSpPr>
        <p:spPr>
          <a:xfrm>
            <a:off x="6768000" y="3240000"/>
            <a:ext cx="1800000" cy="6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Класс Princess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0" name="Line 16"/>
          <p:cNvSpPr/>
          <p:nvPr/>
        </p:nvSpPr>
        <p:spPr>
          <a:xfrm>
            <a:off x="4608000" y="2376000"/>
            <a:ext cx="2304000" cy="2952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17"/>
          <p:cNvSpPr txBox="1"/>
          <p:nvPr/>
        </p:nvSpPr>
        <p:spPr>
          <a:xfrm>
            <a:off x="6264000" y="5544000"/>
            <a:ext cx="1800000" cy="6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Классы, отвечающие за музыку, камеру, фон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2" name="Line 18"/>
          <p:cNvSpPr/>
          <p:nvPr/>
        </p:nvSpPr>
        <p:spPr>
          <a:xfrm flipH="1" flipV="1">
            <a:off x="4608000" y="2376000"/>
            <a:ext cx="3528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19"/>
          <p:cNvSpPr txBox="1"/>
          <p:nvPr/>
        </p:nvSpPr>
        <p:spPr>
          <a:xfrm>
            <a:off x="7992000" y="3096000"/>
            <a:ext cx="1800000" cy="6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Класс Enemy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4" name="Line 20"/>
          <p:cNvSpPr/>
          <p:nvPr/>
        </p:nvSpPr>
        <p:spPr>
          <a:xfrm>
            <a:off x="1836000" y="2160000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Реализация</a:t>
            </a:r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Модули, которые использовались в проекте: pygame, pyganim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Реализация</a:t>
            </a:r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Заключение</a:t>
            </a:r>
            <a:endParaRPr b="1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Выводы: получилось реализовать игру в жанре платформер. На практике проверили свои знания по модулю pygame.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Перспективы: добавление врагов с новыми особенностями (атака, передвижение и т.д), добавление новых уровней и боссов, оптимизация игры.</a:t>
            </a:r>
            <a:endParaRPr b="1" lang="en-GB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2019-02-16T11:42:49Z</dcterms:created>
  <dc:creator/>
  <dc:description/>
  <dc:language>en-GB</dc:language>
  <cp:lastModifiedBy/>
  <dcterms:modified xsi:type="dcterms:W3CDTF">2019-02-16T12:02:51Z</dcterms:modified>
  <cp:revision>2</cp:revision>
  <dc:subject/>
  <dc:title/>
</cp:coreProperties>
</file>