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679025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 vs. Python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3845481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Welcome, curious college students! Today, we'll explore the differences between two popular programming languages: C and Python.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1782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19" y="5185886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299686" y="5161598"/>
            <a:ext cx="268986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boppana visesh</a:t>
            </a:r>
            <a:endParaRPr lang="en-US" sz="2187" dirty="0"/>
          </a:p>
        </p:txBody>
      </p:sp>
      <p:pic>
        <p:nvPicPr>
          <p:cNvPr id="10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71235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Learning Curve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1116568" y="2739985"/>
            <a:ext cx="99893" cy="3777139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7" name="Shape 3"/>
          <p:cNvSpPr/>
          <p:nvPr/>
        </p:nvSpPr>
        <p:spPr>
          <a:xfrm>
            <a:off x="1416427" y="3113544"/>
            <a:ext cx="777597" cy="99893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8" name="Shape 4"/>
          <p:cNvSpPr/>
          <p:nvPr/>
        </p:nvSpPr>
        <p:spPr>
          <a:xfrm>
            <a:off x="916484" y="291357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9" name="Text 5"/>
          <p:cNvSpPr/>
          <p:nvPr/>
        </p:nvSpPr>
        <p:spPr>
          <a:xfrm>
            <a:off x="1109246" y="2955250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2388513" y="296215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2388513" y="353151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 has a steeper learning curve, especially for beginners with no prior programming experience.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1416427" y="5113199"/>
            <a:ext cx="777597" cy="99893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13" name="Shape 9"/>
          <p:cNvSpPr/>
          <p:nvPr/>
        </p:nvSpPr>
        <p:spPr>
          <a:xfrm>
            <a:off x="916484" y="491323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4" name="Text 10"/>
          <p:cNvSpPr/>
          <p:nvPr/>
        </p:nvSpPr>
        <p:spPr>
          <a:xfrm>
            <a:off x="1074956" y="4954905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2388513" y="496181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Python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2388513" y="5531168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Python is known for its low learning curve, making it more accessible to beginners.</a:t>
            </a:r>
            <a:endParaRPr lang="en-US" sz="1750" dirty="0"/>
          </a:p>
        </p:txBody>
      </p:sp>
      <p:pic>
        <p:nvPicPr>
          <p:cNvPr id="17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359819"/>
            <a:ext cx="59588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Community and Support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360961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</a:t>
            </a: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1760220" y="4248269"/>
            <a:ext cx="528399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 has a well-established community and is widely used in various domains, but it may lack some of the robust online support and resources that Python enjoys.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806" y="360961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Python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7593806" y="4248269"/>
            <a:ext cx="528399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Python has a large and active community, which means there is a wealth of documentation, forums, and resources available for assistance.</a:t>
            </a:r>
            <a:endParaRPr lang="en-US" sz="1750" dirty="0"/>
          </a:p>
        </p:txBody>
      </p:sp>
      <p:pic>
        <p:nvPicPr>
          <p:cNvPr id="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60220" y="394977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Readability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1760220" y="4977408"/>
            <a:ext cx="5443895" cy="2079903"/>
          </a:xfrm>
          <a:prstGeom prst="roundRect">
            <a:avLst>
              <a:gd name="adj" fmla="val 6410"/>
            </a:avLst>
          </a:prstGeom>
          <a:solidFill>
            <a:srgbClr val="EEEFF5"/>
          </a:solidFill>
          <a:ln/>
        </p:spPr>
      </p:sp>
      <p:sp>
        <p:nvSpPr>
          <p:cNvPr id="7" name="Text 3"/>
          <p:cNvSpPr/>
          <p:nvPr/>
        </p:nvSpPr>
        <p:spPr>
          <a:xfrm>
            <a:off x="1982391" y="519957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1982391" y="5768935"/>
            <a:ext cx="499955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 has a more complex and stricter syntax compared to Python, which can make it less readable for beginners.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7426285" y="4977408"/>
            <a:ext cx="5443895" cy="2079903"/>
          </a:xfrm>
          <a:prstGeom prst="roundRect">
            <a:avLst>
              <a:gd name="adj" fmla="val 6410"/>
            </a:avLst>
          </a:prstGeom>
          <a:solidFill>
            <a:srgbClr val="EEEFF5"/>
          </a:solidFill>
          <a:ln/>
        </p:spPr>
      </p:sp>
      <p:sp>
        <p:nvSpPr>
          <p:cNvPr id="10" name="Text 6"/>
          <p:cNvSpPr/>
          <p:nvPr/>
        </p:nvSpPr>
        <p:spPr>
          <a:xfrm>
            <a:off x="7648456" y="519957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Python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7648456" y="5768935"/>
            <a:ext cx="499955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Python is known for its clean and easy-to-read syntax, making it a great choice for those new to programming.</a:t>
            </a:r>
            <a:endParaRPr lang="en-US" sz="1750" dirty="0"/>
          </a:p>
        </p:txBody>
      </p:sp>
      <p:pic>
        <p:nvPicPr>
          <p:cNvPr id="12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95976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Typing System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316099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7" name="Text 3"/>
          <p:cNvSpPr/>
          <p:nvPr/>
        </p:nvSpPr>
        <p:spPr>
          <a:xfrm>
            <a:off x="1025962" y="3202662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323730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3806666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 is statically typed, meaning variable types must be declared at compile time.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833199" y="491323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1" name="Text 7"/>
          <p:cNvSpPr/>
          <p:nvPr/>
        </p:nvSpPr>
        <p:spPr>
          <a:xfrm>
            <a:off x="991672" y="4954905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1555313" y="498955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Python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1555313" y="5558909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Python is dynamically typed, allowing you to change variable types at runtime without explicit declarations.</a:t>
            </a:r>
            <a:endParaRPr lang="en-US" sz="1750" dirty="0"/>
          </a:p>
        </p:txBody>
      </p:sp>
      <p:pic>
        <p:nvPicPr>
          <p:cNvPr id="14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195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57600" cy="823019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80917" y="603766"/>
            <a:ext cx="4391025" cy="6860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02"/>
              </a:lnSpc>
              <a:buNone/>
            </a:pPr>
            <a:r>
              <a:rPr lang="en-US" sz="432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Performance</a:t>
            </a:r>
            <a:endParaRPr lang="en-US" sz="4322" dirty="0"/>
          </a:p>
        </p:txBody>
      </p:sp>
      <p:sp>
        <p:nvSpPr>
          <p:cNvPr id="6" name="Shape 2"/>
          <p:cNvSpPr/>
          <p:nvPr/>
        </p:nvSpPr>
        <p:spPr>
          <a:xfrm>
            <a:off x="4760952" y="1619131"/>
            <a:ext cx="98703" cy="6007298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7" name="Shape 3"/>
          <p:cNvSpPr/>
          <p:nvPr/>
        </p:nvSpPr>
        <p:spPr>
          <a:xfrm>
            <a:off x="5057239" y="1988165"/>
            <a:ext cx="768429" cy="98703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8" name="Shape 4"/>
          <p:cNvSpPr/>
          <p:nvPr/>
        </p:nvSpPr>
        <p:spPr>
          <a:xfrm>
            <a:off x="4563249" y="1790581"/>
            <a:ext cx="493990" cy="493990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9" name="Text 5"/>
          <p:cNvSpPr/>
          <p:nvPr/>
        </p:nvSpPr>
        <p:spPr>
          <a:xfrm>
            <a:off x="4753035" y="1831777"/>
            <a:ext cx="114300" cy="4115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41"/>
              </a:lnSpc>
              <a:buNone/>
            </a:pPr>
            <a:r>
              <a:rPr lang="en-US" sz="2593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593" dirty="0"/>
          </a:p>
        </p:txBody>
      </p:sp>
      <p:sp>
        <p:nvSpPr>
          <p:cNvPr id="10" name="Text 6"/>
          <p:cNvSpPr/>
          <p:nvPr/>
        </p:nvSpPr>
        <p:spPr>
          <a:xfrm>
            <a:off x="6017776" y="1838682"/>
            <a:ext cx="2195513" cy="343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01"/>
              </a:lnSpc>
              <a:buNone/>
            </a:pPr>
            <a:r>
              <a:rPr lang="en-US" sz="2161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</a:t>
            </a:r>
            <a:endParaRPr lang="en-US" sz="2161" dirty="0"/>
          </a:p>
        </p:txBody>
      </p:sp>
      <p:sp>
        <p:nvSpPr>
          <p:cNvPr id="11" name="Text 7"/>
          <p:cNvSpPr/>
          <p:nvPr/>
        </p:nvSpPr>
        <p:spPr>
          <a:xfrm>
            <a:off x="6017776" y="2401253"/>
            <a:ext cx="7789307" cy="7024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66"/>
              </a:lnSpc>
              <a:buNone/>
            </a:pPr>
            <a:r>
              <a:rPr lang="en-US" sz="1729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 is a compiled language and typically faster than Python due to its low-level memory management and optimization.</a:t>
            </a:r>
            <a:endParaRPr lang="en-US" sz="1729" dirty="0"/>
          </a:p>
        </p:txBody>
      </p:sp>
      <p:sp>
        <p:nvSpPr>
          <p:cNvPr id="12" name="Shape 8"/>
          <p:cNvSpPr/>
          <p:nvPr/>
        </p:nvSpPr>
        <p:spPr>
          <a:xfrm>
            <a:off x="5057239" y="3964126"/>
            <a:ext cx="768429" cy="98703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13" name="Shape 9"/>
          <p:cNvSpPr/>
          <p:nvPr/>
        </p:nvSpPr>
        <p:spPr>
          <a:xfrm>
            <a:off x="4563249" y="3766542"/>
            <a:ext cx="493990" cy="493990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4" name="Text 10"/>
          <p:cNvSpPr/>
          <p:nvPr/>
        </p:nvSpPr>
        <p:spPr>
          <a:xfrm>
            <a:off x="4718745" y="3807738"/>
            <a:ext cx="182880" cy="4115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41"/>
              </a:lnSpc>
              <a:buNone/>
            </a:pPr>
            <a:r>
              <a:rPr lang="en-US" sz="2593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593" dirty="0"/>
          </a:p>
        </p:txBody>
      </p:sp>
      <p:sp>
        <p:nvSpPr>
          <p:cNvPr id="15" name="Text 11"/>
          <p:cNvSpPr/>
          <p:nvPr/>
        </p:nvSpPr>
        <p:spPr>
          <a:xfrm>
            <a:off x="6017776" y="3814643"/>
            <a:ext cx="2195513" cy="343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01"/>
              </a:lnSpc>
              <a:buNone/>
            </a:pPr>
            <a:r>
              <a:rPr lang="en-US" sz="2161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Python</a:t>
            </a:r>
            <a:endParaRPr lang="en-US" sz="2161" dirty="0"/>
          </a:p>
        </p:txBody>
      </p:sp>
      <p:sp>
        <p:nvSpPr>
          <p:cNvPr id="16" name="Text 12"/>
          <p:cNvSpPr/>
          <p:nvPr/>
        </p:nvSpPr>
        <p:spPr>
          <a:xfrm>
            <a:off x="6017776" y="4377214"/>
            <a:ext cx="7789307" cy="7024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66"/>
              </a:lnSpc>
              <a:buNone/>
            </a:pPr>
            <a:r>
              <a:rPr lang="en-US" sz="1729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Python is an interpreted language and generally slower than C because it sacrifices performance for readability and ease of use.</a:t>
            </a:r>
            <a:endParaRPr lang="en-US" sz="1729" dirty="0"/>
          </a:p>
        </p:txBody>
      </p:sp>
      <p:sp>
        <p:nvSpPr>
          <p:cNvPr id="17" name="Shape 13"/>
          <p:cNvSpPr/>
          <p:nvPr/>
        </p:nvSpPr>
        <p:spPr>
          <a:xfrm>
            <a:off x="5057239" y="5940088"/>
            <a:ext cx="768429" cy="98703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18" name="Shape 14"/>
          <p:cNvSpPr/>
          <p:nvPr/>
        </p:nvSpPr>
        <p:spPr>
          <a:xfrm>
            <a:off x="4563249" y="5742503"/>
            <a:ext cx="493990" cy="493990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9" name="Text 15"/>
          <p:cNvSpPr/>
          <p:nvPr/>
        </p:nvSpPr>
        <p:spPr>
          <a:xfrm>
            <a:off x="4722555" y="5783699"/>
            <a:ext cx="175260" cy="4115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41"/>
              </a:lnSpc>
              <a:buNone/>
            </a:pPr>
            <a:r>
              <a:rPr lang="en-US" sz="2593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593" dirty="0"/>
          </a:p>
        </p:txBody>
      </p:sp>
      <p:sp>
        <p:nvSpPr>
          <p:cNvPr id="20" name="Text 16"/>
          <p:cNvSpPr/>
          <p:nvPr/>
        </p:nvSpPr>
        <p:spPr>
          <a:xfrm>
            <a:off x="6017776" y="5790605"/>
            <a:ext cx="2195513" cy="343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01"/>
              </a:lnSpc>
              <a:buNone/>
            </a:pPr>
            <a:r>
              <a:rPr lang="en-US" sz="2161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But...</a:t>
            </a:r>
            <a:endParaRPr lang="en-US" sz="2161" dirty="0"/>
          </a:p>
        </p:txBody>
      </p:sp>
      <p:sp>
        <p:nvSpPr>
          <p:cNvPr id="21" name="Text 17"/>
          <p:cNvSpPr/>
          <p:nvPr/>
        </p:nvSpPr>
        <p:spPr>
          <a:xfrm>
            <a:off x="6017776" y="6353175"/>
            <a:ext cx="7789307" cy="10537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66"/>
              </a:lnSpc>
              <a:buNone/>
            </a:pPr>
            <a:r>
              <a:rPr lang="en-US" sz="1729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Python offers ways to speed up performance, like using external libraries such as numpy and utilizing just-in-time (JIT) compilers such as PyPy.</a:t>
            </a:r>
            <a:endParaRPr lang="en-US" sz="1729" dirty="0"/>
          </a:p>
        </p:txBody>
      </p:sp>
      <p:pic>
        <p:nvPicPr>
          <p:cNvPr id="22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984052"/>
            <a:ext cx="52806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Memory Management</a:t>
            </a:r>
            <a:endParaRPr lang="en-US" sz="4374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220" y="2122765"/>
            <a:ext cx="3481149" cy="215145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760220" y="455187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1760220" y="5121235"/>
            <a:ext cx="348114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 C, you have direct control over memory allocation and deallocation, which can lead to more efficient memory usage.</a:t>
            </a: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625" y="2122765"/>
            <a:ext cx="3481149" cy="2151459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574625" y="455187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Python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574625" y="5121235"/>
            <a:ext cx="348114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Python has automatic memory management, but it may result in less control over memory compared to C.</a:t>
            </a:r>
            <a:endParaRPr lang="en-US" sz="17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9031" y="2122765"/>
            <a:ext cx="3481149" cy="2151459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389031" y="4551878"/>
            <a:ext cx="348114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Watch out for memory leaks!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389031" y="5468422"/>
            <a:ext cx="3481149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Regardless of the language you choose, it's important to be mindful of memory management to avoid memory leaks and errors.</a:t>
            </a:r>
            <a:endParaRPr lang="en-US" sz="1750" dirty="0"/>
          </a:p>
        </p:txBody>
      </p:sp>
      <p:pic>
        <p:nvPicPr>
          <p:cNvPr id="14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42494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Portability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1760220" y="373725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6" name="Text 3"/>
          <p:cNvSpPr/>
          <p:nvPr/>
        </p:nvSpPr>
        <p:spPr>
          <a:xfrm>
            <a:off x="1952982" y="3778925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482334" y="381357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482334" y="4382929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Code written in C can be less portable because it's often platform-dependent and may require modification for different systems.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73725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0" name="Text 7"/>
          <p:cNvSpPr/>
          <p:nvPr/>
        </p:nvSpPr>
        <p:spPr>
          <a:xfrm>
            <a:off x="7584758" y="3778925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81357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Python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4382929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Python code is highly portable, as it is typically written once and runs on different platforms without modification.</a:t>
            </a:r>
            <a:endParaRPr lang="en-US" sz="1750" dirty="0"/>
          </a:p>
        </p:txBody>
      </p:sp>
      <p:pic>
        <p:nvPicPr>
          <p:cNvPr id="13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40993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Use Cases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1116568" y="2437567"/>
            <a:ext cx="99893" cy="4381976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7" name="Shape 3"/>
          <p:cNvSpPr/>
          <p:nvPr/>
        </p:nvSpPr>
        <p:spPr>
          <a:xfrm>
            <a:off x="1416427" y="2811125"/>
            <a:ext cx="777597" cy="99893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8" name="Shape 4"/>
          <p:cNvSpPr/>
          <p:nvPr/>
        </p:nvSpPr>
        <p:spPr>
          <a:xfrm>
            <a:off x="916484" y="261116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9" name="Text 5"/>
          <p:cNvSpPr/>
          <p:nvPr/>
        </p:nvSpPr>
        <p:spPr>
          <a:xfrm>
            <a:off x="1109246" y="2652832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2388513" y="265973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2388513" y="3229094"/>
            <a:ext cx="77510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 is commonly used for system programming, embedded systems, and high-performance applications where efficiency and low-level control are critical.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1416427" y="5113199"/>
            <a:ext cx="777597" cy="99893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13" name="Shape 9"/>
          <p:cNvSpPr/>
          <p:nvPr/>
        </p:nvSpPr>
        <p:spPr>
          <a:xfrm>
            <a:off x="916484" y="491323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4" name="Text 10"/>
          <p:cNvSpPr/>
          <p:nvPr/>
        </p:nvSpPr>
        <p:spPr>
          <a:xfrm>
            <a:off x="1074956" y="4954905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2388513" y="496181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Python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2388513" y="5531168"/>
            <a:ext cx="77510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Python is favored for web development, data analysis, scripting, and rapid application prototyping due to its ease of use and high-level abstractions.</a:t>
            </a:r>
            <a:endParaRPr lang="en-US" sz="1750" dirty="0"/>
          </a:p>
        </p:txBody>
      </p:sp>
      <p:pic>
        <p:nvPicPr>
          <p:cNvPr id="17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359819"/>
            <a:ext cx="60655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Libraries and Ecosystem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360961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</a:t>
            </a: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1760220" y="4248269"/>
            <a:ext cx="528399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 has a limited standard library, and you often need to rely on external libraries for additional functionality.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806" y="360961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Python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7593806" y="4248269"/>
            <a:ext cx="528399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Python has a rich standard library and a vast ecosystem of third-party packages, making it easy to access a wide range of pre-built functionality.</a:t>
            </a:r>
            <a:endParaRPr lang="en-US" sz="1750" dirty="0"/>
          </a:p>
        </p:txBody>
      </p:sp>
      <p:pic>
        <p:nvPicPr>
          <p:cNvPr id="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50543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Debugging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1760220" y="3644146"/>
            <a:ext cx="5443895" cy="2079903"/>
          </a:xfrm>
          <a:prstGeom prst="roundRect">
            <a:avLst>
              <a:gd name="adj" fmla="val 6410"/>
            </a:avLst>
          </a:prstGeom>
          <a:solidFill>
            <a:srgbClr val="EEEFF5"/>
          </a:solidFill>
          <a:ln/>
        </p:spPr>
      </p:sp>
      <p:sp>
        <p:nvSpPr>
          <p:cNvPr id="6" name="Text 3"/>
          <p:cNvSpPr/>
          <p:nvPr/>
        </p:nvSpPr>
        <p:spPr>
          <a:xfrm>
            <a:off x="1982391" y="386631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982391" y="4435673"/>
            <a:ext cx="499955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Debugging C code can be more challenging, as it often involves tools like gdb and manual memory management.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3644146"/>
            <a:ext cx="5443895" cy="2079903"/>
          </a:xfrm>
          <a:prstGeom prst="roundRect">
            <a:avLst>
              <a:gd name="adj" fmla="val 6410"/>
            </a:avLst>
          </a:prstGeom>
          <a:solidFill>
            <a:srgbClr val="EEEFF5"/>
          </a:solidFill>
          <a:ln/>
        </p:spPr>
      </p:sp>
      <p:sp>
        <p:nvSpPr>
          <p:cNvPr id="9" name="Text 6"/>
          <p:cNvSpPr/>
          <p:nvPr/>
        </p:nvSpPr>
        <p:spPr>
          <a:xfrm>
            <a:off x="7648456" y="386631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Python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48456" y="4435673"/>
            <a:ext cx="499955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Python offers a more user-friendly debugging experience with tools like pdb and built-in error messages.</a:t>
            </a:r>
            <a:endParaRPr lang="en-US" sz="1750" dirty="0"/>
          </a:p>
        </p:txBody>
      </p:sp>
      <p:pic>
        <p:nvPicPr>
          <p:cNvPr id="1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2023-11-07T12:15:12Z</dcterms:created>
  <dcterms:modified xsi:type="dcterms:W3CDTF">2023-11-07T12:15:12Z</dcterms:modified>
</cp:coreProperties>
</file>