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2.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70" r:id="rId3"/>
    <p:sldId id="266" r:id="rId4"/>
    <p:sldId id="257" r:id="rId5"/>
    <p:sldId id="265" r:id="rId6"/>
    <p:sldId id="267" r:id="rId7"/>
    <p:sldId id="278" r:id="rId8"/>
    <p:sldId id="277" r:id="rId9"/>
    <p:sldId id="259" r:id="rId10"/>
    <p:sldId id="273" r:id="rId11"/>
    <p:sldId id="272" r:id="rId12"/>
    <p:sldId id="276" r:id="rId13"/>
    <p:sldId id="271" r:id="rId14"/>
    <p:sldId id="275" r:id="rId15"/>
    <p:sldId id="260" r:id="rId16"/>
    <p:sldId id="261" r:id="rId17"/>
    <p:sldId id="263" r:id="rId18"/>
    <p:sldId id="264" r:id="rId19"/>
    <p:sldId id="268" r:id="rId20"/>
    <p:sldId id="26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584" autoAdjust="0"/>
  </p:normalViewPr>
  <p:slideViewPr>
    <p:cSldViewPr snapToGrid="0">
      <p:cViewPr varScale="1">
        <p:scale>
          <a:sx n="98" d="100"/>
          <a:sy n="98" d="100"/>
        </p:scale>
        <p:origin x="16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48ACF5-61AF-487E-9B47-621D6DD05FC2}" type="doc">
      <dgm:prSet loTypeId="urn:microsoft.com/office/officeart/2005/8/layout/vProcess5" loCatId="process" qsTypeId="urn:microsoft.com/office/officeart/2005/8/quickstyle/simple4" qsCatId="simple" csTypeId="urn:microsoft.com/office/officeart/2005/8/colors/colorful5" csCatId="colorful" phldr="1"/>
      <dgm:spPr/>
      <dgm:t>
        <a:bodyPr/>
        <a:lstStyle/>
        <a:p>
          <a:endParaRPr lang="en-US"/>
        </a:p>
      </dgm:t>
    </dgm:pt>
    <dgm:pt modelId="{5470EA7F-B60E-42E8-97BB-ECFABBE74BCD}">
      <dgm:prSet/>
      <dgm:spPr/>
      <dgm:t>
        <a:bodyPr/>
        <a:lstStyle/>
        <a:p>
          <a:r>
            <a:rPr lang="en-GB" b="0" i="0" dirty="0"/>
            <a:t>ALTEN is a global technology consulting and engineering firm .</a:t>
          </a:r>
          <a:endParaRPr lang="en-US" dirty="0"/>
        </a:p>
      </dgm:t>
    </dgm:pt>
    <dgm:pt modelId="{8D370D1A-8CC5-4181-8211-DFD9F7245CAB}" type="parTrans" cxnId="{9452113F-C3CC-4FB8-B378-AA78D68D5FBF}">
      <dgm:prSet/>
      <dgm:spPr/>
      <dgm:t>
        <a:bodyPr/>
        <a:lstStyle/>
        <a:p>
          <a:endParaRPr lang="en-US"/>
        </a:p>
      </dgm:t>
    </dgm:pt>
    <dgm:pt modelId="{05B34C79-46B0-44C6-A2E3-BC42693A113D}" type="sibTrans" cxnId="{9452113F-C3CC-4FB8-B378-AA78D68D5FBF}">
      <dgm:prSet/>
      <dgm:spPr/>
      <dgm:t>
        <a:bodyPr/>
        <a:lstStyle/>
        <a:p>
          <a:endParaRPr lang="en-US"/>
        </a:p>
      </dgm:t>
    </dgm:pt>
    <dgm:pt modelId="{01FA39E8-8CD0-47E7-B14F-118D950DAD12}">
      <dgm:prSet/>
      <dgm:spPr/>
      <dgm:t>
        <a:bodyPr/>
        <a:lstStyle/>
        <a:p>
          <a:r>
            <a:rPr lang="en-GB" b="0" i="0" dirty="0"/>
            <a:t>As a consultancy</a:t>
          </a:r>
          <a:r>
            <a:rPr lang="bg-BG" b="0" i="0" dirty="0"/>
            <a:t>,</a:t>
          </a:r>
          <a:r>
            <a:rPr lang="en-GB" b="0" i="0" dirty="0"/>
            <a:t> ALTEN work</a:t>
          </a:r>
          <a:r>
            <a:rPr lang="en-US" b="0" i="0" dirty="0"/>
            <a:t>s</a:t>
          </a:r>
          <a:r>
            <a:rPr lang="en-GB" b="0" i="0" dirty="0"/>
            <a:t> with a wide variety of clients allowing their consultants to work on an area of engineering where their knowledge would be best applied.</a:t>
          </a:r>
          <a:endParaRPr lang="en-US" dirty="0"/>
        </a:p>
      </dgm:t>
    </dgm:pt>
    <dgm:pt modelId="{D7BB4F4D-9B3C-409B-9712-F212D77F9B45}" type="parTrans" cxnId="{D729C87B-F706-4A84-A768-826F9BB12FBF}">
      <dgm:prSet/>
      <dgm:spPr/>
      <dgm:t>
        <a:bodyPr/>
        <a:lstStyle/>
        <a:p>
          <a:endParaRPr lang="en-US"/>
        </a:p>
      </dgm:t>
    </dgm:pt>
    <dgm:pt modelId="{F8E461E1-0C06-47C5-AD96-6830980E4F5A}" type="sibTrans" cxnId="{D729C87B-F706-4A84-A768-826F9BB12FBF}">
      <dgm:prSet/>
      <dgm:spPr/>
      <dgm:t>
        <a:bodyPr/>
        <a:lstStyle/>
        <a:p>
          <a:endParaRPr lang="en-US"/>
        </a:p>
      </dgm:t>
    </dgm:pt>
    <dgm:pt modelId="{CBF6914D-F07E-4613-AECF-205312EE8488}">
      <dgm:prSet/>
      <dgm:spPr/>
      <dgm:t>
        <a:bodyPr/>
        <a:lstStyle/>
        <a:p>
          <a:r>
            <a:rPr lang="en-GB" b="0" i="0" dirty="0"/>
            <a:t>Their expertise within the Netherlands lies in ALTEN IT, Technical Software, and Mechatronics</a:t>
          </a:r>
          <a:r>
            <a:rPr lang="bg-BG" b="0" i="0" dirty="0"/>
            <a:t> </a:t>
          </a:r>
          <a:r>
            <a:rPr lang="en-US" b="0" i="0" dirty="0"/>
            <a:t>and others</a:t>
          </a:r>
          <a:r>
            <a:rPr lang="en-GB" b="0" i="0" dirty="0"/>
            <a:t>.</a:t>
          </a:r>
          <a:endParaRPr lang="en-US" dirty="0"/>
        </a:p>
      </dgm:t>
    </dgm:pt>
    <dgm:pt modelId="{57F64CC3-7284-4C58-89DB-62811FF58A63}" type="parTrans" cxnId="{1809114B-C2EC-4088-B50E-9975E9E0A05B}">
      <dgm:prSet/>
      <dgm:spPr/>
      <dgm:t>
        <a:bodyPr/>
        <a:lstStyle/>
        <a:p>
          <a:endParaRPr lang="en-US"/>
        </a:p>
      </dgm:t>
    </dgm:pt>
    <dgm:pt modelId="{9E7832F3-DCEB-43E8-A259-A47D432EA8D4}" type="sibTrans" cxnId="{1809114B-C2EC-4088-B50E-9975E9E0A05B}">
      <dgm:prSet/>
      <dgm:spPr/>
      <dgm:t>
        <a:bodyPr/>
        <a:lstStyle/>
        <a:p>
          <a:endParaRPr lang="en-US"/>
        </a:p>
      </dgm:t>
    </dgm:pt>
    <dgm:pt modelId="{CDAA7B4D-ED9F-4720-960D-FCDEC2DEC8C8}" type="pres">
      <dgm:prSet presAssocID="{6F48ACF5-61AF-487E-9B47-621D6DD05FC2}" presName="outerComposite" presStyleCnt="0">
        <dgm:presLayoutVars>
          <dgm:chMax val="5"/>
          <dgm:dir/>
          <dgm:resizeHandles val="exact"/>
        </dgm:presLayoutVars>
      </dgm:prSet>
      <dgm:spPr/>
    </dgm:pt>
    <dgm:pt modelId="{60E5385B-A638-4EF4-9AA0-9EB0D39A5563}" type="pres">
      <dgm:prSet presAssocID="{6F48ACF5-61AF-487E-9B47-621D6DD05FC2}" presName="dummyMaxCanvas" presStyleCnt="0">
        <dgm:presLayoutVars/>
      </dgm:prSet>
      <dgm:spPr/>
    </dgm:pt>
    <dgm:pt modelId="{5D08C9EA-DBBB-4F6C-AE7C-B8DD8706FD0F}" type="pres">
      <dgm:prSet presAssocID="{6F48ACF5-61AF-487E-9B47-621D6DD05FC2}" presName="ThreeNodes_1" presStyleLbl="node1" presStyleIdx="0" presStyleCnt="3" custLinFactY="-15027" custLinFactNeighborX="2140" custLinFactNeighborY="-100000">
        <dgm:presLayoutVars>
          <dgm:bulletEnabled val="1"/>
        </dgm:presLayoutVars>
      </dgm:prSet>
      <dgm:spPr/>
    </dgm:pt>
    <dgm:pt modelId="{A27ECCC3-E075-458C-9EDD-8762584B8A5B}" type="pres">
      <dgm:prSet presAssocID="{6F48ACF5-61AF-487E-9B47-621D6DD05FC2}" presName="ThreeNodes_2" presStyleLbl="node1" presStyleIdx="1" presStyleCnt="3" custLinFactNeighborX="-44" custLinFactNeighborY="947">
        <dgm:presLayoutVars>
          <dgm:bulletEnabled val="1"/>
        </dgm:presLayoutVars>
      </dgm:prSet>
      <dgm:spPr/>
    </dgm:pt>
    <dgm:pt modelId="{9CCF7BB9-FB0E-46F3-9765-EC6679505AB6}" type="pres">
      <dgm:prSet presAssocID="{6F48ACF5-61AF-487E-9B47-621D6DD05FC2}" presName="ThreeNodes_3" presStyleLbl="node1" presStyleIdx="2" presStyleCnt="3">
        <dgm:presLayoutVars>
          <dgm:bulletEnabled val="1"/>
        </dgm:presLayoutVars>
      </dgm:prSet>
      <dgm:spPr/>
    </dgm:pt>
    <dgm:pt modelId="{12A905DA-75D6-44AA-9323-244DB2C92207}" type="pres">
      <dgm:prSet presAssocID="{6F48ACF5-61AF-487E-9B47-621D6DD05FC2}" presName="ThreeConn_1-2" presStyleLbl="fgAccFollowNode1" presStyleIdx="0" presStyleCnt="2">
        <dgm:presLayoutVars>
          <dgm:bulletEnabled val="1"/>
        </dgm:presLayoutVars>
      </dgm:prSet>
      <dgm:spPr/>
    </dgm:pt>
    <dgm:pt modelId="{8617A20D-7C60-41C2-B97F-68275281FA7A}" type="pres">
      <dgm:prSet presAssocID="{6F48ACF5-61AF-487E-9B47-621D6DD05FC2}" presName="ThreeConn_2-3" presStyleLbl="fgAccFollowNode1" presStyleIdx="1" presStyleCnt="2">
        <dgm:presLayoutVars>
          <dgm:bulletEnabled val="1"/>
        </dgm:presLayoutVars>
      </dgm:prSet>
      <dgm:spPr/>
    </dgm:pt>
    <dgm:pt modelId="{5ED9CCA6-8A5A-4976-8B0B-348F39F8E6B1}" type="pres">
      <dgm:prSet presAssocID="{6F48ACF5-61AF-487E-9B47-621D6DD05FC2}" presName="ThreeNodes_1_text" presStyleLbl="node1" presStyleIdx="2" presStyleCnt="3">
        <dgm:presLayoutVars>
          <dgm:bulletEnabled val="1"/>
        </dgm:presLayoutVars>
      </dgm:prSet>
      <dgm:spPr/>
    </dgm:pt>
    <dgm:pt modelId="{4837224F-D836-4AA3-A340-F81A1EAF2CB7}" type="pres">
      <dgm:prSet presAssocID="{6F48ACF5-61AF-487E-9B47-621D6DD05FC2}" presName="ThreeNodes_2_text" presStyleLbl="node1" presStyleIdx="2" presStyleCnt="3">
        <dgm:presLayoutVars>
          <dgm:bulletEnabled val="1"/>
        </dgm:presLayoutVars>
      </dgm:prSet>
      <dgm:spPr/>
    </dgm:pt>
    <dgm:pt modelId="{89C88C66-147D-403B-9660-B97955D36F65}" type="pres">
      <dgm:prSet presAssocID="{6F48ACF5-61AF-487E-9B47-621D6DD05FC2}" presName="ThreeNodes_3_text" presStyleLbl="node1" presStyleIdx="2" presStyleCnt="3">
        <dgm:presLayoutVars>
          <dgm:bulletEnabled val="1"/>
        </dgm:presLayoutVars>
      </dgm:prSet>
      <dgm:spPr/>
    </dgm:pt>
  </dgm:ptLst>
  <dgm:cxnLst>
    <dgm:cxn modelId="{AC444D0E-0DD2-428E-9E33-47D5EA788E08}" type="presOf" srcId="{5470EA7F-B60E-42E8-97BB-ECFABBE74BCD}" destId="{5D08C9EA-DBBB-4F6C-AE7C-B8DD8706FD0F}" srcOrd="0" destOrd="0" presId="urn:microsoft.com/office/officeart/2005/8/layout/vProcess5"/>
    <dgm:cxn modelId="{208FA40F-A334-449D-BDCA-614B44701716}" type="presOf" srcId="{01FA39E8-8CD0-47E7-B14F-118D950DAD12}" destId="{A27ECCC3-E075-458C-9EDD-8762584B8A5B}" srcOrd="0" destOrd="0" presId="urn:microsoft.com/office/officeart/2005/8/layout/vProcess5"/>
    <dgm:cxn modelId="{AB890C12-7669-46C0-8EA8-87A65407DD6B}" type="presOf" srcId="{CBF6914D-F07E-4613-AECF-205312EE8488}" destId="{9CCF7BB9-FB0E-46F3-9765-EC6679505AB6}" srcOrd="0" destOrd="0" presId="urn:microsoft.com/office/officeart/2005/8/layout/vProcess5"/>
    <dgm:cxn modelId="{0E7A4216-D818-46FD-9BB5-7A6DCDAA0A6D}" type="presOf" srcId="{01FA39E8-8CD0-47E7-B14F-118D950DAD12}" destId="{4837224F-D836-4AA3-A340-F81A1EAF2CB7}" srcOrd="1" destOrd="0" presId="urn:microsoft.com/office/officeart/2005/8/layout/vProcess5"/>
    <dgm:cxn modelId="{9452113F-C3CC-4FB8-B378-AA78D68D5FBF}" srcId="{6F48ACF5-61AF-487E-9B47-621D6DD05FC2}" destId="{5470EA7F-B60E-42E8-97BB-ECFABBE74BCD}" srcOrd="0" destOrd="0" parTransId="{8D370D1A-8CC5-4181-8211-DFD9F7245CAB}" sibTransId="{05B34C79-46B0-44C6-A2E3-BC42693A113D}"/>
    <dgm:cxn modelId="{1809114B-C2EC-4088-B50E-9975E9E0A05B}" srcId="{6F48ACF5-61AF-487E-9B47-621D6DD05FC2}" destId="{CBF6914D-F07E-4613-AECF-205312EE8488}" srcOrd="2" destOrd="0" parTransId="{57F64CC3-7284-4C58-89DB-62811FF58A63}" sibTransId="{9E7832F3-DCEB-43E8-A259-A47D432EA8D4}"/>
    <dgm:cxn modelId="{D729C87B-F706-4A84-A768-826F9BB12FBF}" srcId="{6F48ACF5-61AF-487E-9B47-621D6DD05FC2}" destId="{01FA39E8-8CD0-47E7-B14F-118D950DAD12}" srcOrd="1" destOrd="0" parTransId="{D7BB4F4D-9B3C-409B-9712-F212D77F9B45}" sibTransId="{F8E461E1-0C06-47C5-AD96-6830980E4F5A}"/>
    <dgm:cxn modelId="{36C8C8A0-F7F3-4B04-87B6-0CA1F2670EC9}" type="presOf" srcId="{CBF6914D-F07E-4613-AECF-205312EE8488}" destId="{89C88C66-147D-403B-9660-B97955D36F65}" srcOrd="1" destOrd="0" presId="urn:microsoft.com/office/officeart/2005/8/layout/vProcess5"/>
    <dgm:cxn modelId="{B10121B5-6D88-4C62-B3E7-57C84254E5F5}" type="presOf" srcId="{6F48ACF5-61AF-487E-9B47-621D6DD05FC2}" destId="{CDAA7B4D-ED9F-4720-960D-FCDEC2DEC8C8}" srcOrd="0" destOrd="0" presId="urn:microsoft.com/office/officeart/2005/8/layout/vProcess5"/>
    <dgm:cxn modelId="{9B163EBF-4BD5-4002-9FC5-B2D55A189138}" type="presOf" srcId="{05B34C79-46B0-44C6-A2E3-BC42693A113D}" destId="{12A905DA-75D6-44AA-9323-244DB2C92207}" srcOrd="0" destOrd="0" presId="urn:microsoft.com/office/officeart/2005/8/layout/vProcess5"/>
    <dgm:cxn modelId="{BCE4CEC4-C291-465F-9462-BF0FE73D290D}" type="presOf" srcId="{5470EA7F-B60E-42E8-97BB-ECFABBE74BCD}" destId="{5ED9CCA6-8A5A-4976-8B0B-348F39F8E6B1}" srcOrd="1" destOrd="0" presId="urn:microsoft.com/office/officeart/2005/8/layout/vProcess5"/>
    <dgm:cxn modelId="{E10974EA-8EF9-4BBF-80A7-47A1B5255B8E}" type="presOf" srcId="{F8E461E1-0C06-47C5-AD96-6830980E4F5A}" destId="{8617A20D-7C60-41C2-B97F-68275281FA7A}" srcOrd="0" destOrd="0" presId="urn:microsoft.com/office/officeart/2005/8/layout/vProcess5"/>
    <dgm:cxn modelId="{6CCE447A-9B25-4DEE-B3D3-2AEBA422DE91}" type="presParOf" srcId="{CDAA7B4D-ED9F-4720-960D-FCDEC2DEC8C8}" destId="{60E5385B-A638-4EF4-9AA0-9EB0D39A5563}" srcOrd="0" destOrd="0" presId="urn:microsoft.com/office/officeart/2005/8/layout/vProcess5"/>
    <dgm:cxn modelId="{505F0C36-5C64-4E6C-81FC-36B476936BAA}" type="presParOf" srcId="{CDAA7B4D-ED9F-4720-960D-FCDEC2DEC8C8}" destId="{5D08C9EA-DBBB-4F6C-AE7C-B8DD8706FD0F}" srcOrd="1" destOrd="0" presId="urn:microsoft.com/office/officeart/2005/8/layout/vProcess5"/>
    <dgm:cxn modelId="{DC698EC3-4B3F-4297-A9A6-9FD7F948A705}" type="presParOf" srcId="{CDAA7B4D-ED9F-4720-960D-FCDEC2DEC8C8}" destId="{A27ECCC3-E075-458C-9EDD-8762584B8A5B}" srcOrd="2" destOrd="0" presId="urn:microsoft.com/office/officeart/2005/8/layout/vProcess5"/>
    <dgm:cxn modelId="{777D1091-D6BD-4F0F-B9AF-CA372F84BBC2}" type="presParOf" srcId="{CDAA7B4D-ED9F-4720-960D-FCDEC2DEC8C8}" destId="{9CCF7BB9-FB0E-46F3-9765-EC6679505AB6}" srcOrd="3" destOrd="0" presId="urn:microsoft.com/office/officeart/2005/8/layout/vProcess5"/>
    <dgm:cxn modelId="{D10A3CC7-0B93-47A3-8A87-6DF2E4B1D06B}" type="presParOf" srcId="{CDAA7B4D-ED9F-4720-960D-FCDEC2DEC8C8}" destId="{12A905DA-75D6-44AA-9323-244DB2C92207}" srcOrd="4" destOrd="0" presId="urn:microsoft.com/office/officeart/2005/8/layout/vProcess5"/>
    <dgm:cxn modelId="{80EDD1D8-4046-44F2-9A88-888EC653EFF4}" type="presParOf" srcId="{CDAA7B4D-ED9F-4720-960D-FCDEC2DEC8C8}" destId="{8617A20D-7C60-41C2-B97F-68275281FA7A}" srcOrd="5" destOrd="0" presId="urn:microsoft.com/office/officeart/2005/8/layout/vProcess5"/>
    <dgm:cxn modelId="{D847F07A-1A6A-4532-AF54-73147B958CE2}" type="presParOf" srcId="{CDAA7B4D-ED9F-4720-960D-FCDEC2DEC8C8}" destId="{5ED9CCA6-8A5A-4976-8B0B-348F39F8E6B1}" srcOrd="6" destOrd="0" presId="urn:microsoft.com/office/officeart/2005/8/layout/vProcess5"/>
    <dgm:cxn modelId="{AA7D5F9C-EFB1-49BC-AFF9-5B1F4F2FC829}" type="presParOf" srcId="{CDAA7B4D-ED9F-4720-960D-FCDEC2DEC8C8}" destId="{4837224F-D836-4AA3-A340-F81A1EAF2CB7}" srcOrd="7" destOrd="0" presId="urn:microsoft.com/office/officeart/2005/8/layout/vProcess5"/>
    <dgm:cxn modelId="{8FCAD975-8EED-492B-8E64-915E59E19F0B}" type="presParOf" srcId="{CDAA7B4D-ED9F-4720-960D-FCDEC2DEC8C8}" destId="{89C88C66-147D-403B-9660-B97955D36F65}" srcOrd="8"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9398265-739F-40D3-B52C-707DDF4A8929}" type="doc">
      <dgm:prSet loTypeId="urn:microsoft.com/office/officeart/2016/7/layout/BasicLinearProcessNumbered" loCatId="process" qsTypeId="urn:microsoft.com/office/officeart/2005/8/quickstyle/simple1" qsCatId="simple" csTypeId="urn:microsoft.com/office/officeart/2005/8/colors/accent0_3" csCatId="mainScheme" phldr="1"/>
      <dgm:spPr/>
      <dgm:t>
        <a:bodyPr/>
        <a:lstStyle/>
        <a:p>
          <a:endParaRPr lang="en-US"/>
        </a:p>
      </dgm:t>
    </dgm:pt>
    <dgm:pt modelId="{846AED6C-BEE8-430E-844E-5CD821FB56BF}">
      <dgm:prSet/>
      <dgm:spPr/>
      <dgm:t>
        <a:bodyPr/>
        <a:lstStyle/>
        <a:p>
          <a:r>
            <a:rPr lang="en-US" b="0" i="0">
              <a:latin typeface="Georgia" panose="02040502050405020303" pitchFamily="18" charset="0"/>
            </a:rPr>
            <a:t>Continue merging the different projects together into a unified version.</a:t>
          </a:r>
          <a:endParaRPr lang="en-US" b="0">
            <a:latin typeface="Georgia" panose="02040502050405020303" pitchFamily="18" charset="0"/>
          </a:endParaRPr>
        </a:p>
      </dgm:t>
    </dgm:pt>
    <dgm:pt modelId="{80A24FF9-63F8-45B4-B5FD-6E244473D1FB}" type="parTrans" cxnId="{9194F065-5097-474C-9CAF-A4E4A0A0B50D}">
      <dgm:prSet/>
      <dgm:spPr/>
      <dgm:t>
        <a:bodyPr/>
        <a:lstStyle/>
        <a:p>
          <a:endParaRPr lang="en-US"/>
        </a:p>
      </dgm:t>
    </dgm:pt>
    <dgm:pt modelId="{376D861D-1439-42ED-8521-ED0D43E47E42}" type="sibTrans" cxnId="{9194F065-5097-474C-9CAF-A4E4A0A0B50D}">
      <dgm:prSet phldrT="01" phldr="0"/>
      <dgm:spPr/>
      <dgm:t>
        <a:bodyPr/>
        <a:lstStyle/>
        <a:p>
          <a:r>
            <a:rPr lang="en-US"/>
            <a:t>01</a:t>
          </a:r>
        </a:p>
      </dgm:t>
    </dgm:pt>
    <dgm:pt modelId="{92041B55-989C-4EC4-A868-E3B00CA5B3AD}">
      <dgm:prSet/>
      <dgm:spPr/>
      <dgm:t>
        <a:bodyPr/>
        <a:lstStyle/>
        <a:p>
          <a:r>
            <a:rPr lang="en-US" b="0" i="0">
              <a:latin typeface="Georgia" panose="02040502050405020303" pitchFamily="18" charset="0"/>
            </a:rPr>
            <a:t>Figure out how to merge the STM32F code to the STM32H.</a:t>
          </a:r>
          <a:endParaRPr lang="en-US">
            <a:latin typeface="Georgia" panose="02040502050405020303" pitchFamily="18" charset="0"/>
          </a:endParaRPr>
        </a:p>
      </dgm:t>
    </dgm:pt>
    <dgm:pt modelId="{B4D73C9C-8F77-477B-BA2F-21D3010C0E20}" type="parTrans" cxnId="{5744B4BD-35A8-4BDF-81EC-10DE8F25260C}">
      <dgm:prSet/>
      <dgm:spPr/>
      <dgm:t>
        <a:bodyPr/>
        <a:lstStyle/>
        <a:p>
          <a:endParaRPr lang="en-US"/>
        </a:p>
      </dgm:t>
    </dgm:pt>
    <dgm:pt modelId="{7CB2CC00-9117-4FCD-B6FA-978F0B0003C3}" type="sibTrans" cxnId="{5744B4BD-35A8-4BDF-81EC-10DE8F25260C}">
      <dgm:prSet phldrT="02" phldr="0"/>
      <dgm:spPr/>
      <dgm:t>
        <a:bodyPr/>
        <a:lstStyle/>
        <a:p>
          <a:r>
            <a:rPr lang="en-US"/>
            <a:t>02</a:t>
          </a:r>
        </a:p>
      </dgm:t>
    </dgm:pt>
    <dgm:pt modelId="{0D5802CD-C812-4E9D-AE94-C463BAA5E87B}">
      <dgm:prSet/>
      <dgm:spPr/>
      <dgm:t>
        <a:bodyPr/>
        <a:lstStyle/>
        <a:p>
          <a:r>
            <a:rPr lang="en-US" b="0" i="0">
              <a:latin typeface="Georgia" panose="02040502050405020303" pitchFamily="18" charset="0"/>
            </a:rPr>
            <a:t>Design the new modules from the new Software Architecture.</a:t>
          </a:r>
          <a:endParaRPr lang="en-US">
            <a:latin typeface="Georgia" panose="02040502050405020303" pitchFamily="18" charset="0"/>
          </a:endParaRPr>
        </a:p>
      </dgm:t>
    </dgm:pt>
    <dgm:pt modelId="{82610254-B7C7-4575-B8EF-324AF155D963}" type="parTrans" cxnId="{021B359D-D4D8-4A88-BE11-6ACB112E7D10}">
      <dgm:prSet/>
      <dgm:spPr/>
      <dgm:t>
        <a:bodyPr/>
        <a:lstStyle/>
        <a:p>
          <a:endParaRPr lang="en-US"/>
        </a:p>
      </dgm:t>
    </dgm:pt>
    <dgm:pt modelId="{36A785D7-6475-43E5-AF07-894B07021785}" type="sibTrans" cxnId="{021B359D-D4D8-4A88-BE11-6ACB112E7D10}">
      <dgm:prSet phldrT="03" phldr="0"/>
      <dgm:spPr/>
      <dgm:t>
        <a:bodyPr/>
        <a:lstStyle/>
        <a:p>
          <a:r>
            <a:rPr lang="en-US"/>
            <a:t>03</a:t>
          </a:r>
        </a:p>
      </dgm:t>
    </dgm:pt>
    <dgm:pt modelId="{FFD75B7A-498B-46F5-A239-84DE239C71AF}">
      <dgm:prSet/>
      <dgm:spPr/>
      <dgm:t>
        <a:bodyPr/>
        <a:lstStyle/>
        <a:p>
          <a:r>
            <a:rPr lang="en-US" b="0" i="0">
              <a:latin typeface="Georgia" panose="02040502050405020303" pitchFamily="18" charset="0"/>
            </a:rPr>
            <a:t>Test and validate the various designs.</a:t>
          </a:r>
          <a:endParaRPr lang="en-US">
            <a:latin typeface="Georgia" panose="02040502050405020303" pitchFamily="18" charset="0"/>
          </a:endParaRPr>
        </a:p>
      </dgm:t>
    </dgm:pt>
    <dgm:pt modelId="{9C5EDE44-0609-4F1C-AD1A-D76C8984CD44}" type="parTrans" cxnId="{CE778FF5-7C64-4F00-A0D5-BEA56C5520FB}">
      <dgm:prSet/>
      <dgm:spPr/>
      <dgm:t>
        <a:bodyPr/>
        <a:lstStyle/>
        <a:p>
          <a:endParaRPr lang="en-US"/>
        </a:p>
      </dgm:t>
    </dgm:pt>
    <dgm:pt modelId="{31FF8BF3-CD8C-4D03-B25C-76A51D00F51E}" type="sibTrans" cxnId="{CE778FF5-7C64-4F00-A0D5-BEA56C5520FB}">
      <dgm:prSet phldrT="04" phldr="0"/>
      <dgm:spPr/>
      <dgm:t>
        <a:bodyPr/>
        <a:lstStyle/>
        <a:p>
          <a:r>
            <a:rPr lang="en-US"/>
            <a:t>04</a:t>
          </a:r>
        </a:p>
      </dgm:t>
    </dgm:pt>
    <dgm:pt modelId="{297558C0-7483-44B6-BE4F-BB714A288206}" type="pres">
      <dgm:prSet presAssocID="{79398265-739F-40D3-B52C-707DDF4A8929}" presName="Name0" presStyleCnt="0">
        <dgm:presLayoutVars>
          <dgm:animLvl val="lvl"/>
          <dgm:resizeHandles val="exact"/>
        </dgm:presLayoutVars>
      </dgm:prSet>
      <dgm:spPr/>
    </dgm:pt>
    <dgm:pt modelId="{AF7F2CCE-75BF-4E9F-9761-F1E84174C3A6}" type="pres">
      <dgm:prSet presAssocID="{846AED6C-BEE8-430E-844E-5CD821FB56BF}" presName="compositeNode" presStyleCnt="0">
        <dgm:presLayoutVars>
          <dgm:bulletEnabled val="1"/>
        </dgm:presLayoutVars>
      </dgm:prSet>
      <dgm:spPr/>
    </dgm:pt>
    <dgm:pt modelId="{8DEE33BE-6030-4DA3-9980-145C9A221E63}" type="pres">
      <dgm:prSet presAssocID="{846AED6C-BEE8-430E-844E-5CD821FB56BF}" presName="bgRect" presStyleLbl="bgAccFollowNode1" presStyleIdx="0" presStyleCnt="4"/>
      <dgm:spPr/>
    </dgm:pt>
    <dgm:pt modelId="{26161E6A-7072-4E8D-A1C2-454867DAAD99}" type="pres">
      <dgm:prSet presAssocID="{376D861D-1439-42ED-8521-ED0D43E47E42}" presName="sibTransNodeCircle" presStyleLbl="alignNode1" presStyleIdx="0" presStyleCnt="8">
        <dgm:presLayoutVars>
          <dgm:chMax val="0"/>
          <dgm:bulletEnabled/>
        </dgm:presLayoutVars>
      </dgm:prSet>
      <dgm:spPr/>
    </dgm:pt>
    <dgm:pt modelId="{BA3C75C8-EA18-4290-89C5-71E51E26CE41}" type="pres">
      <dgm:prSet presAssocID="{846AED6C-BEE8-430E-844E-5CD821FB56BF}" presName="bottomLine" presStyleLbl="alignNode1" presStyleIdx="1" presStyleCnt="8">
        <dgm:presLayoutVars/>
      </dgm:prSet>
      <dgm:spPr/>
    </dgm:pt>
    <dgm:pt modelId="{5FDC018B-DF2B-459A-9848-F8B1A779E143}" type="pres">
      <dgm:prSet presAssocID="{846AED6C-BEE8-430E-844E-5CD821FB56BF}" presName="nodeText" presStyleLbl="bgAccFollowNode1" presStyleIdx="0" presStyleCnt="4">
        <dgm:presLayoutVars>
          <dgm:bulletEnabled val="1"/>
        </dgm:presLayoutVars>
      </dgm:prSet>
      <dgm:spPr/>
    </dgm:pt>
    <dgm:pt modelId="{1F8E0F1E-C472-4807-B594-6885B4AD2A7C}" type="pres">
      <dgm:prSet presAssocID="{376D861D-1439-42ED-8521-ED0D43E47E42}" presName="sibTrans" presStyleCnt="0"/>
      <dgm:spPr/>
    </dgm:pt>
    <dgm:pt modelId="{17036C11-803A-46DA-A2D6-E15CFE289E64}" type="pres">
      <dgm:prSet presAssocID="{92041B55-989C-4EC4-A868-E3B00CA5B3AD}" presName="compositeNode" presStyleCnt="0">
        <dgm:presLayoutVars>
          <dgm:bulletEnabled val="1"/>
        </dgm:presLayoutVars>
      </dgm:prSet>
      <dgm:spPr/>
    </dgm:pt>
    <dgm:pt modelId="{94C5EFF6-13FA-43B7-B7FA-9D211AAD61A8}" type="pres">
      <dgm:prSet presAssocID="{92041B55-989C-4EC4-A868-E3B00CA5B3AD}" presName="bgRect" presStyleLbl="bgAccFollowNode1" presStyleIdx="1" presStyleCnt="4"/>
      <dgm:spPr/>
    </dgm:pt>
    <dgm:pt modelId="{84BC828D-5263-48ED-80B2-1E7BD9F7DBE0}" type="pres">
      <dgm:prSet presAssocID="{7CB2CC00-9117-4FCD-B6FA-978F0B0003C3}" presName="sibTransNodeCircle" presStyleLbl="alignNode1" presStyleIdx="2" presStyleCnt="8">
        <dgm:presLayoutVars>
          <dgm:chMax val="0"/>
          <dgm:bulletEnabled/>
        </dgm:presLayoutVars>
      </dgm:prSet>
      <dgm:spPr/>
    </dgm:pt>
    <dgm:pt modelId="{9BDBD20E-78EF-4F59-A59E-4E78E1D9B1B9}" type="pres">
      <dgm:prSet presAssocID="{92041B55-989C-4EC4-A868-E3B00CA5B3AD}" presName="bottomLine" presStyleLbl="alignNode1" presStyleIdx="3" presStyleCnt="8">
        <dgm:presLayoutVars/>
      </dgm:prSet>
      <dgm:spPr/>
    </dgm:pt>
    <dgm:pt modelId="{EE659F48-FA5A-4A1A-B22A-878B5F27CF4C}" type="pres">
      <dgm:prSet presAssocID="{92041B55-989C-4EC4-A868-E3B00CA5B3AD}" presName="nodeText" presStyleLbl="bgAccFollowNode1" presStyleIdx="1" presStyleCnt="4">
        <dgm:presLayoutVars>
          <dgm:bulletEnabled val="1"/>
        </dgm:presLayoutVars>
      </dgm:prSet>
      <dgm:spPr/>
    </dgm:pt>
    <dgm:pt modelId="{601D5898-7FB6-43FF-9051-0F82C4EAD2B9}" type="pres">
      <dgm:prSet presAssocID="{7CB2CC00-9117-4FCD-B6FA-978F0B0003C3}" presName="sibTrans" presStyleCnt="0"/>
      <dgm:spPr/>
    </dgm:pt>
    <dgm:pt modelId="{060507BB-FC76-4643-AC41-4976479CECC5}" type="pres">
      <dgm:prSet presAssocID="{0D5802CD-C812-4E9D-AE94-C463BAA5E87B}" presName="compositeNode" presStyleCnt="0">
        <dgm:presLayoutVars>
          <dgm:bulletEnabled val="1"/>
        </dgm:presLayoutVars>
      </dgm:prSet>
      <dgm:spPr/>
    </dgm:pt>
    <dgm:pt modelId="{BD1FCC50-561C-4A96-B6F7-39BEA8FF8B63}" type="pres">
      <dgm:prSet presAssocID="{0D5802CD-C812-4E9D-AE94-C463BAA5E87B}" presName="bgRect" presStyleLbl="bgAccFollowNode1" presStyleIdx="2" presStyleCnt="4"/>
      <dgm:spPr/>
    </dgm:pt>
    <dgm:pt modelId="{D6F41AFA-4CF7-42D0-B1C9-88929399E41F}" type="pres">
      <dgm:prSet presAssocID="{36A785D7-6475-43E5-AF07-894B07021785}" presName="sibTransNodeCircle" presStyleLbl="alignNode1" presStyleIdx="4" presStyleCnt="8">
        <dgm:presLayoutVars>
          <dgm:chMax val="0"/>
          <dgm:bulletEnabled/>
        </dgm:presLayoutVars>
      </dgm:prSet>
      <dgm:spPr/>
    </dgm:pt>
    <dgm:pt modelId="{2319EBE2-40F6-4C22-8877-6FB8C06226FB}" type="pres">
      <dgm:prSet presAssocID="{0D5802CD-C812-4E9D-AE94-C463BAA5E87B}" presName="bottomLine" presStyleLbl="alignNode1" presStyleIdx="5" presStyleCnt="8">
        <dgm:presLayoutVars/>
      </dgm:prSet>
      <dgm:spPr/>
    </dgm:pt>
    <dgm:pt modelId="{E0716822-19B1-43D3-ADD0-D77862C161D9}" type="pres">
      <dgm:prSet presAssocID="{0D5802CD-C812-4E9D-AE94-C463BAA5E87B}" presName="nodeText" presStyleLbl="bgAccFollowNode1" presStyleIdx="2" presStyleCnt="4">
        <dgm:presLayoutVars>
          <dgm:bulletEnabled val="1"/>
        </dgm:presLayoutVars>
      </dgm:prSet>
      <dgm:spPr/>
    </dgm:pt>
    <dgm:pt modelId="{7360ECB3-C733-4DC7-9CE8-A89115D40941}" type="pres">
      <dgm:prSet presAssocID="{36A785D7-6475-43E5-AF07-894B07021785}" presName="sibTrans" presStyleCnt="0"/>
      <dgm:spPr/>
    </dgm:pt>
    <dgm:pt modelId="{1973D885-7BA6-40CD-9324-86C4BBC92584}" type="pres">
      <dgm:prSet presAssocID="{FFD75B7A-498B-46F5-A239-84DE239C71AF}" presName="compositeNode" presStyleCnt="0">
        <dgm:presLayoutVars>
          <dgm:bulletEnabled val="1"/>
        </dgm:presLayoutVars>
      </dgm:prSet>
      <dgm:spPr/>
    </dgm:pt>
    <dgm:pt modelId="{D09BF782-F07A-4772-B5EC-00E0C58D3FEA}" type="pres">
      <dgm:prSet presAssocID="{FFD75B7A-498B-46F5-A239-84DE239C71AF}" presName="bgRect" presStyleLbl="bgAccFollowNode1" presStyleIdx="3" presStyleCnt="4"/>
      <dgm:spPr/>
    </dgm:pt>
    <dgm:pt modelId="{04DB9B58-449B-4B19-999E-23E04A21E87E}" type="pres">
      <dgm:prSet presAssocID="{31FF8BF3-CD8C-4D03-B25C-76A51D00F51E}" presName="sibTransNodeCircle" presStyleLbl="alignNode1" presStyleIdx="6" presStyleCnt="8">
        <dgm:presLayoutVars>
          <dgm:chMax val="0"/>
          <dgm:bulletEnabled/>
        </dgm:presLayoutVars>
      </dgm:prSet>
      <dgm:spPr/>
    </dgm:pt>
    <dgm:pt modelId="{221127B6-C277-473D-8AFD-94293E29D902}" type="pres">
      <dgm:prSet presAssocID="{FFD75B7A-498B-46F5-A239-84DE239C71AF}" presName="bottomLine" presStyleLbl="alignNode1" presStyleIdx="7" presStyleCnt="8">
        <dgm:presLayoutVars/>
      </dgm:prSet>
      <dgm:spPr/>
    </dgm:pt>
    <dgm:pt modelId="{381703C7-FC23-4B23-9150-8573307901AD}" type="pres">
      <dgm:prSet presAssocID="{FFD75B7A-498B-46F5-A239-84DE239C71AF}" presName="nodeText" presStyleLbl="bgAccFollowNode1" presStyleIdx="3" presStyleCnt="4">
        <dgm:presLayoutVars>
          <dgm:bulletEnabled val="1"/>
        </dgm:presLayoutVars>
      </dgm:prSet>
      <dgm:spPr/>
    </dgm:pt>
  </dgm:ptLst>
  <dgm:cxnLst>
    <dgm:cxn modelId="{98EDA80D-6CB7-457A-B210-8C0BDA4535FF}" type="presOf" srcId="{36A785D7-6475-43E5-AF07-894B07021785}" destId="{D6F41AFA-4CF7-42D0-B1C9-88929399E41F}" srcOrd="0" destOrd="0" presId="urn:microsoft.com/office/officeart/2016/7/layout/BasicLinearProcessNumbered"/>
    <dgm:cxn modelId="{8EE4EA2C-EEB2-4B32-A5D5-BEE6DA6E56C2}" type="presOf" srcId="{846AED6C-BEE8-430E-844E-5CD821FB56BF}" destId="{8DEE33BE-6030-4DA3-9980-145C9A221E63}" srcOrd="0" destOrd="0" presId="urn:microsoft.com/office/officeart/2016/7/layout/BasicLinearProcessNumbered"/>
    <dgm:cxn modelId="{1E304244-0EFF-4E2B-A1D5-B41FEEC0FE19}" type="presOf" srcId="{376D861D-1439-42ED-8521-ED0D43E47E42}" destId="{26161E6A-7072-4E8D-A1C2-454867DAAD99}" srcOrd="0" destOrd="0" presId="urn:microsoft.com/office/officeart/2016/7/layout/BasicLinearProcessNumbered"/>
    <dgm:cxn modelId="{9194F065-5097-474C-9CAF-A4E4A0A0B50D}" srcId="{79398265-739F-40D3-B52C-707DDF4A8929}" destId="{846AED6C-BEE8-430E-844E-5CD821FB56BF}" srcOrd="0" destOrd="0" parTransId="{80A24FF9-63F8-45B4-B5FD-6E244473D1FB}" sibTransId="{376D861D-1439-42ED-8521-ED0D43E47E42}"/>
    <dgm:cxn modelId="{5EAFA053-692E-4021-A112-F6F0418D5266}" type="presOf" srcId="{31FF8BF3-CD8C-4D03-B25C-76A51D00F51E}" destId="{04DB9B58-449B-4B19-999E-23E04A21E87E}" srcOrd="0" destOrd="0" presId="urn:microsoft.com/office/officeart/2016/7/layout/BasicLinearProcessNumbered"/>
    <dgm:cxn modelId="{AF7C2986-B8D6-4167-BF9A-FF305DEEBA28}" type="presOf" srcId="{0D5802CD-C812-4E9D-AE94-C463BAA5E87B}" destId="{E0716822-19B1-43D3-ADD0-D77862C161D9}" srcOrd="1" destOrd="0" presId="urn:microsoft.com/office/officeart/2016/7/layout/BasicLinearProcessNumbered"/>
    <dgm:cxn modelId="{5A925C97-D2CA-4362-B58C-C46530390E79}" type="presOf" srcId="{0D5802CD-C812-4E9D-AE94-C463BAA5E87B}" destId="{BD1FCC50-561C-4A96-B6F7-39BEA8FF8B63}" srcOrd="0" destOrd="0" presId="urn:microsoft.com/office/officeart/2016/7/layout/BasicLinearProcessNumbered"/>
    <dgm:cxn modelId="{44DF4D98-5CB3-49AC-85ED-F02BC0169986}" type="presOf" srcId="{FFD75B7A-498B-46F5-A239-84DE239C71AF}" destId="{D09BF782-F07A-4772-B5EC-00E0C58D3FEA}" srcOrd="0" destOrd="0" presId="urn:microsoft.com/office/officeart/2016/7/layout/BasicLinearProcessNumbered"/>
    <dgm:cxn modelId="{021B359D-D4D8-4A88-BE11-6ACB112E7D10}" srcId="{79398265-739F-40D3-B52C-707DDF4A8929}" destId="{0D5802CD-C812-4E9D-AE94-C463BAA5E87B}" srcOrd="2" destOrd="0" parTransId="{82610254-B7C7-4575-B8EF-324AF155D963}" sibTransId="{36A785D7-6475-43E5-AF07-894B07021785}"/>
    <dgm:cxn modelId="{888090A5-F5E8-4799-95FD-EF6394E1D52C}" type="presOf" srcId="{7CB2CC00-9117-4FCD-B6FA-978F0B0003C3}" destId="{84BC828D-5263-48ED-80B2-1E7BD9F7DBE0}" srcOrd="0" destOrd="0" presId="urn:microsoft.com/office/officeart/2016/7/layout/BasicLinearProcessNumbered"/>
    <dgm:cxn modelId="{32078CAA-9473-4C0D-A533-BEEC4AF55B36}" type="presOf" srcId="{92041B55-989C-4EC4-A868-E3B00CA5B3AD}" destId="{94C5EFF6-13FA-43B7-B7FA-9D211AAD61A8}" srcOrd="0" destOrd="0" presId="urn:microsoft.com/office/officeart/2016/7/layout/BasicLinearProcessNumbered"/>
    <dgm:cxn modelId="{ECC9CEB2-8CE6-4146-9D89-9285175E8A75}" type="presOf" srcId="{92041B55-989C-4EC4-A868-E3B00CA5B3AD}" destId="{EE659F48-FA5A-4A1A-B22A-878B5F27CF4C}" srcOrd="1" destOrd="0" presId="urn:microsoft.com/office/officeart/2016/7/layout/BasicLinearProcessNumbered"/>
    <dgm:cxn modelId="{5744B4BD-35A8-4BDF-81EC-10DE8F25260C}" srcId="{79398265-739F-40D3-B52C-707DDF4A8929}" destId="{92041B55-989C-4EC4-A868-E3B00CA5B3AD}" srcOrd="1" destOrd="0" parTransId="{B4D73C9C-8F77-477B-BA2F-21D3010C0E20}" sibTransId="{7CB2CC00-9117-4FCD-B6FA-978F0B0003C3}"/>
    <dgm:cxn modelId="{8F70F0C8-4F9B-48CB-AFDF-ED8B6DA4AA1D}" type="presOf" srcId="{FFD75B7A-498B-46F5-A239-84DE239C71AF}" destId="{381703C7-FC23-4B23-9150-8573307901AD}" srcOrd="1" destOrd="0" presId="urn:microsoft.com/office/officeart/2016/7/layout/BasicLinearProcessNumbered"/>
    <dgm:cxn modelId="{26F321F2-9EF7-4CCE-92F2-E92F78AED0A8}" type="presOf" srcId="{79398265-739F-40D3-B52C-707DDF4A8929}" destId="{297558C0-7483-44B6-BE4F-BB714A288206}" srcOrd="0" destOrd="0" presId="urn:microsoft.com/office/officeart/2016/7/layout/BasicLinearProcessNumbered"/>
    <dgm:cxn modelId="{CE778FF5-7C64-4F00-A0D5-BEA56C5520FB}" srcId="{79398265-739F-40D3-B52C-707DDF4A8929}" destId="{FFD75B7A-498B-46F5-A239-84DE239C71AF}" srcOrd="3" destOrd="0" parTransId="{9C5EDE44-0609-4F1C-AD1A-D76C8984CD44}" sibTransId="{31FF8BF3-CD8C-4D03-B25C-76A51D00F51E}"/>
    <dgm:cxn modelId="{B1D566FC-5EBE-4446-8900-BD8BBF2F43F7}" type="presOf" srcId="{846AED6C-BEE8-430E-844E-5CD821FB56BF}" destId="{5FDC018B-DF2B-459A-9848-F8B1A779E143}" srcOrd="1" destOrd="0" presId="urn:microsoft.com/office/officeart/2016/7/layout/BasicLinearProcessNumbered"/>
    <dgm:cxn modelId="{AA0C08D3-5CC9-47C7-A3C3-1DCA29BF6765}" type="presParOf" srcId="{297558C0-7483-44B6-BE4F-BB714A288206}" destId="{AF7F2CCE-75BF-4E9F-9761-F1E84174C3A6}" srcOrd="0" destOrd="0" presId="urn:microsoft.com/office/officeart/2016/7/layout/BasicLinearProcessNumbered"/>
    <dgm:cxn modelId="{E42698D9-E198-4BE0-9EC4-2BB09F21B78B}" type="presParOf" srcId="{AF7F2CCE-75BF-4E9F-9761-F1E84174C3A6}" destId="{8DEE33BE-6030-4DA3-9980-145C9A221E63}" srcOrd="0" destOrd="0" presId="urn:microsoft.com/office/officeart/2016/7/layout/BasicLinearProcessNumbered"/>
    <dgm:cxn modelId="{DCD16328-EB72-44AA-AEAA-FDC47B33AFBD}" type="presParOf" srcId="{AF7F2CCE-75BF-4E9F-9761-F1E84174C3A6}" destId="{26161E6A-7072-4E8D-A1C2-454867DAAD99}" srcOrd="1" destOrd="0" presId="urn:microsoft.com/office/officeart/2016/7/layout/BasicLinearProcessNumbered"/>
    <dgm:cxn modelId="{D5141360-A45F-42B5-879D-B1459FED9569}" type="presParOf" srcId="{AF7F2CCE-75BF-4E9F-9761-F1E84174C3A6}" destId="{BA3C75C8-EA18-4290-89C5-71E51E26CE41}" srcOrd="2" destOrd="0" presId="urn:microsoft.com/office/officeart/2016/7/layout/BasicLinearProcessNumbered"/>
    <dgm:cxn modelId="{5C6B42FA-67C7-44B2-946A-6E4150ACE910}" type="presParOf" srcId="{AF7F2CCE-75BF-4E9F-9761-F1E84174C3A6}" destId="{5FDC018B-DF2B-459A-9848-F8B1A779E143}" srcOrd="3" destOrd="0" presId="urn:microsoft.com/office/officeart/2016/7/layout/BasicLinearProcessNumbered"/>
    <dgm:cxn modelId="{E3C2E88A-EF28-4969-8882-A1B02899C029}" type="presParOf" srcId="{297558C0-7483-44B6-BE4F-BB714A288206}" destId="{1F8E0F1E-C472-4807-B594-6885B4AD2A7C}" srcOrd="1" destOrd="0" presId="urn:microsoft.com/office/officeart/2016/7/layout/BasicLinearProcessNumbered"/>
    <dgm:cxn modelId="{B3646EC0-1B6E-4686-A2E2-243E83C17E03}" type="presParOf" srcId="{297558C0-7483-44B6-BE4F-BB714A288206}" destId="{17036C11-803A-46DA-A2D6-E15CFE289E64}" srcOrd="2" destOrd="0" presId="urn:microsoft.com/office/officeart/2016/7/layout/BasicLinearProcessNumbered"/>
    <dgm:cxn modelId="{C58A0B4A-7A25-44F3-BFD2-AEC5993CB9D0}" type="presParOf" srcId="{17036C11-803A-46DA-A2D6-E15CFE289E64}" destId="{94C5EFF6-13FA-43B7-B7FA-9D211AAD61A8}" srcOrd="0" destOrd="0" presId="urn:microsoft.com/office/officeart/2016/7/layout/BasicLinearProcessNumbered"/>
    <dgm:cxn modelId="{FF581950-D53B-46C9-A622-A6C6191E97CA}" type="presParOf" srcId="{17036C11-803A-46DA-A2D6-E15CFE289E64}" destId="{84BC828D-5263-48ED-80B2-1E7BD9F7DBE0}" srcOrd="1" destOrd="0" presId="urn:microsoft.com/office/officeart/2016/7/layout/BasicLinearProcessNumbered"/>
    <dgm:cxn modelId="{A6F1DAA3-F972-430E-AF7C-55BA051CDADB}" type="presParOf" srcId="{17036C11-803A-46DA-A2D6-E15CFE289E64}" destId="{9BDBD20E-78EF-4F59-A59E-4E78E1D9B1B9}" srcOrd="2" destOrd="0" presId="urn:microsoft.com/office/officeart/2016/7/layout/BasicLinearProcessNumbered"/>
    <dgm:cxn modelId="{7120EB4F-C0FA-42DE-B279-224127AEF0D6}" type="presParOf" srcId="{17036C11-803A-46DA-A2D6-E15CFE289E64}" destId="{EE659F48-FA5A-4A1A-B22A-878B5F27CF4C}" srcOrd="3" destOrd="0" presId="urn:microsoft.com/office/officeart/2016/7/layout/BasicLinearProcessNumbered"/>
    <dgm:cxn modelId="{3C96EE9B-A86D-45B6-8514-AA063C10E904}" type="presParOf" srcId="{297558C0-7483-44B6-BE4F-BB714A288206}" destId="{601D5898-7FB6-43FF-9051-0F82C4EAD2B9}" srcOrd="3" destOrd="0" presId="urn:microsoft.com/office/officeart/2016/7/layout/BasicLinearProcessNumbered"/>
    <dgm:cxn modelId="{3A8CABCB-1DCF-4ABB-8789-42145AEC415A}" type="presParOf" srcId="{297558C0-7483-44B6-BE4F-BB714A288206}" destId="{060507BB-FC76-4643-AC41-4976479CECC5}" srcOrd="4" destOrd="0" presId="urn:microsoft.com/office/officeart/2016/7/layout/BasicLinearProcessNumbered"/>
    <dgm:cxn modelId="{6D6BDF8B-8CFF-4787-A35A-5AD3F7F211F3}" type="presParOf" srcId="{060507BB-FC76-4643-AC41-4976479CECC5}" destId="{BD1FCC50-561C-4A96-B6F7-39BEA8FF8B63}" srcOrd="0" destOrd="0" presId="urn:microsoft.com/office/officeart/2016/7/layout/BasicLinearProcessNumbered"/>
    <dgm:cxn modelId="{F622F1B0-7210-4619-AE5B-A95631BE161F}" type="presParOf" srcId="{060507BB-FC76-4643-AC41-4976479CECC5}" destId="{D6F41AFA-4CF7-42D0-B1C9-88929399E41F}" srcOrd="1" destOrd="0" presId="urn:microsoft.com/office/officeart/2016/7/layout/BasicLinearProcessNumbered"/>
    <dgm:cxn modelId="{FA24DE79-0FD5-41F9-AD1E-C68A163D6714}" type="presParOf" srcId="{060507BB-FC76-4643-AC41-4976479CECC5}" destId="{2319EBE2-40F6-4C22-8877-6FB8C06226FB}" srcOrd="2" destOrd="0" presId="urn:microsoft.com/office/officeart/2016/7/layout/BasicLinearProcessNumbered"/>
    <dgm:cxn modelId="{ACEDE883-789E-4891-A600-98A22F7D818A}" type="presParOf" srcId="{060507BB-FC76-4643-AC41-4976479CECC5}" destId="{E0716822-19B1-43D3-ADD0-D77862C161D9}" srcOrd="3" destOrd="0" presId="urn:microsoft.com/office/officeart/2016/7/layout/BasicLinearProcessNumbered"/>
    <dgm:cxn modelId="{B8467D35-97A0-4E6D-B965-5C04036914E3}" type="presParOf" srcId="{297558C0-7483-44B6-BE4F-BB714A288206}" destId="{7360ECB3-C733-4DC7-9CE8-A89115D40941}" srcOrd="5" destOrd="0" presId="urn:microsoft.com/office/officeart/2016/7/layout/BasicLinearProcessNumbered"/>
    <dgm:cxn modelId="{6BA43991-5996-485D-A173-285F3322CAA3}" type="presParOf" srcId="{297558C0-7483-44B6-BE4F-BB714A288206}" destId="{1973D885-7BA6-40CD-9324-86C4BBC92584}" srcOrd="6" destOrd="0" presId="urn:microsoft.com/office/officeart/2016/7/layout/BasicLinearProcessNumbered"/>
    <dgm:cxn modelId="{294D4DDF-CF3B-46C9-B112-9666EEB909CC}" type="presParOf" srcId="{1973D885-7BA6-40CD-9324-86C4BBC92584}" destId="{D09BF782-F07A-4772-B5EC-00E0C58D3FEA}" srcOrd="0" destOrd="0" presId="urn:microsoft.com/office/officeart/2016/7/layout/BasicLinearProcessNumbered"/>
    <dgm:cxn modelId="{154514E3-BCB0-4A79-91A8-86FB73BF56B0}" type="presParOf" srcId="{1973D885-7BA6-40CD-9324-86C4BBC92584}" destId="{04DB9B58-449B-4B19-999E-23E04A21E87E}" srcOrd="1" destOrd="0" presId="urn:microsoft.com/office/officeart/2016/7/layout/BasicLinearProcessNumbered"/>
    <dgm:cxn modelId="{3E42DD7E-0FF7-41DC-AB3A-2DF5BC634411}" type="presParOf" srcId="{1973D885-7BA6-40CD-9324-86C4BBC92584}" destId="{221127B6-C277-473D-8AFD-94293E29D902}" srcOrd="2" destOrd="0" presId="urn:microsoft.com/office/officeart/2016/7/layout/BasicLinearProcessNumbered"/>
    <dgm:cxn modelId="{73DB55DD-C019-4DC5-B778-FE591D6B7DBE}" type="presParOf" srcId="{1973D885-7BA6-40CD-9324-86C4BBC92584}" destId="{381703C7-FC23-4B23-9150-8573307901AD}"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E1589E4-493E-402C-A242-B65D6BFF7992}" type="doc">
      <dgm:prSet loTypeId="urn:microsoft.com/office/officeart/2016/7/layout/RepeatingBendingProcessNew" loCatId="process" qsTypeId="urn:microsoft.com/office/officeart/2005/8/quickstyle/simple1" qsCatId="simple" csTypeId="urn:microsoft.com/office/officeart/2018/5/colors/Iconchunking_neutralbg_colorful1" csCatId="colorful" phldr="1"/>
      <dgm:spPr/>
      <dgm:t>
        <a:bodyPr/>
        <a:lstStyle/>
        <a:p>
          <a:endParaRPr lang="en-US"/>
        </a:p>
      </dgm:t>
    </dgm:pt>
    <dgm:pt modelId="{89734080-AA80-425A-8582-06D6319689BC}">
      <dgm:prSet/>
      <dgm:spPr/>
      <dgm:t>
        <a:bodyPr/>
        <a:lstStyle/>
        <a:p>
          <a:pPr>
            <a:lnSpc>
              <a:spcPct val="100000"/>
            </a:lnSpc>
          </a:pPr>
          <a:r>
            <a:rPr lang="en-US" dirty="0"/>
            <a:t>The Connect 4 Robot has a  microcontroller that has two cores working together.</a:t>
          </a:r>
        </a:p>
      </dgm:t>
    </dgm:pt>
    <dgm:pt modelId="{055D00BC-D261-484F-94D2-9A029BAF2BD9}" type="parTrans" cxnId="{B7ECFA31-D23E-40A8-A5CD-3688FD3B6F5C}">
      <dgm:prSet/>
      <dgm:spPr/>
      <dgm:t>
        <a:bodyPr/>
        <a:lstStyle/>
        <a:p>
          <a:endParaRPr lang="en-US"/>
        </a:p>
      </dgm:t>
    </dgm:pt>
    <dgm:pt modelId="{A8C62434-1F62-4D9A-802B-E3E6149761BC}" type="sibTrans" cxnId="{B7ECFA31-D23E-40A8-A5CD-3688FD3B6F5C}">
      <dgm:prSet/>
      <dgm:spPr>
        <a:ln w="57150">
          <a:solidFill>
            <a:schemeClr val="accent2"/>
          </a:solidFill>
        </a:ln>
      </dgm:spPr>
      <dgm:t>
        <a:bodyPr/>
        <a:lstStyle/>
        <a:p>
          <a:endParaRPr lang="en-US"/>
        </a:p>
      </dgm:t>
    </dgm:pt>
    <dgm:pt modelId="{A8097B8F-3474-45C9-990E-110FDFB7B2A5}">
      <dgm:prSet/>
      <dgm:spPr/>
      <dgm:t>
        <a:bodyPr/>
        <a:lstStyle/>
        <a:p>
          <a:pPr>
            <a:lnSpc>
              <a:spcPct val="100000"/>
            </a:lnSpc>
          </a:pPr>
          <a:r>
            <a:rPr lang="en-US" dirty="0"/>
            <a:t>To ensure smooth operation, the two cores synchronize their actions using a synchronization primitive called Hardware Semaphore (HSEM). </a:t>
          </a:r>
        </a:p>
      </dgm:t>
    </dgm:pt>
    <dgm:pt modelId="{FEEF02B3-A47C-4232-84B9-988268C5D9A3}" type="parTrans" cxnId="{C75DE273-DA16-434E-ACAD-F748A6FD085A}">
      <dgm:prSet/>
      <dgm:spPr/>
      <dgm:t>
        <a:bodyPr/>
        <a:lstStyle/>
        <a:p>
          <a:endParaRPr lang="en-US"/>
        </a:p>
      </dgm:t>
    </dgm:pt>
    <dgm:pt modelId="{132DA5DF-32C6-45EE-90F2-C9D9308DC460}" type="sibTrans" cxnId="{C75DE273-DA16-434E-ACAD-F748A6FD085A}">
      <dgm:prSet/>
      <dgm:spPr>
        <a:ln w="57150">
          <a:solidFill>
            <a:schemeClr val="accent3"/>
          </a:solidFill>
        </a:ln>
      </dgm:spPr>
      <dgm:t>
        <a:bodyPr/>
        <a:lstStyle/>
        <a:p>
          <a:endParaRPr lang="en-US"/>
        </a:p>
      </dgm:t>
    </dgm:pt>
    <dgm:pt modelId="{5825C7BB-DECC-4193-9041-ABF3F0BC62CA}">
      <dgm:prSet/>
      <dgm:spPr/>
      <dgm:t>
        <a:bodyPr/>
        <a:lstStyle/>
        <a:p>
          <a:r>
            <a:rPr lang="en-US" dirty="0"/>
            <a:t>The Cortex-M7 controls the higher-level logic and Cortex-M4</a:t>
          </a:r>
        </a:p>
      </dgm:t>
    </dgm:pt>
    <dgm:pt modelId="{46A06961-91C6-4CF0-9D04-F424EDAC25C1}" type="parTrans" cxnId="{0FB9C458-AD47-4F99-9D57-060B0710A3BD}">
      <dgm:prSet/>
      <dgm:spPr/>
      <dgm:t>
        <a:bodyPr/>
        <a:lstStyle/>
        <a:p>
          <a:endParaRPr lang="LID4096"/>
        </a:p>
      </dgm:t>
    </dgm:pt>
    <dgm:pt modelId="{06FBF029-BE00-4E97-ADF3-4696FE996110}" type="sibTrans" cxnId="{0FB9C458-AD47-4F99-9D57-060B0710A3BD}">
      <dgm:prSet/>
      <dgm:spPr>
        <a:ln w="57150">
          <a:solidFill>
            <a:schemeClr val="accent5"/>
          </a:solidFill>
        </a:ln>
      </dgm:spPr>
      <dgm:t>
        <a:bodyPr/>
        <a:lstStyle/>
        <a:p>
          <a:endParaRPr lang="LID4096"/>
        </a:p>
      </dgm:t>
    </dgm:pt>
    <dgm:pt modelId="{4B43EB23-238B-4780-956D-3245E1553019}">
      <dgm:prSet/>
      <dgm:spPr/>
      <dgm:t>
        <a:bodyPr/>
        <a:lstStyle/>
        <a:p>
          <a:r>
            <a:rPr lang="en-US" dirty="0"/>
            <a:t>Cortex-M4 controls all the low-level logic. </a:t>
          </a:r>
        </a:p>
        <a:p>
          <a:r>
            <a:rPr lang="en-US" dirty="0"/>
            <a:t>Like movement of motors and sensors.</a:t>
          </a:r>
        </a:p>
      </dgm:t>
    </dgm:pt>
    <dgm:pt modelId="{5616629A-48C7-4E41-A3B0-87F23402F4E3}" type="parTrans" cxnId="{167C16D6-5297-4D38-93C8-606AD49E685B}">
      <dgm:prSet/>
      <dgm:spPr/>
      <dgm:t>
        <a:bodyPr/>
        <a:lstStyle/>
        <a:p>
          <a:endParaRPr lang="LID4096"/>
        </a:p>
      </dgm:t>
    </dgm:pt>
    <dgm:pt modelId="{C0632FE4-01A0-42BF-9CBB-D5C0AD20DFC8}" type="sibTrans" cxnId="{167C16D6-5297-4D38-93C8-606AD49E685B}">
      <dgm:prSet/>
      <dgm:spPr/>
      <dgm:t>
        <a:bodyPr/>
        <a:lstStyle/>
        <a:p>
          <a:endParaRPr lang="LID4096"/>
        </a:p>
      </dgm:t>
    </dgm:pt>
    <dgm:pt modelId="{A51C68C7-C121-4D36-B6AC-385E7E6C3B13}" type="pres">
      <dgm:prSet presAssocID="{DE1589E4-493E-402C-A242-B65D6BFF7992}" presName="Name0" presStyleCnt="0">
        <dgm:presLayoutVars>
          <dgm:dir/>
          <dgm:resizeHandles val="exact"/>
        </dgm:presLayoutVars>
      </dgm:prSet>
      <dgm:spPr/>
    </dgm:pt>
    <dgm:pt modelId="{9D543D62-FAD8-4BF9-B4D3-3359B9A66084}" type="pres">
      <dgm:prSet presAssocID="{89734080-AA80-425A-8582-06D6319689BC}" presName="node" presStyleLbl="node1" presStyleIdx="0" presStyleCnt="4">
        <dgm:presLayoutVars>
          <dgm:bulletEnabled val="1"/>
        </dgm:presLayoutVars>
      </dgm:prSet>
      <dgm:spPr/>
    </dgm:pt>
    <dgm:pt modelId="{0CEF932A-9B82-480F-A068-4FD6B189C5A8}" type="pres">
      <dgm:prSet presAssocID="{A8C62434-1F62-4D9A-802B-E3E6149761BC}" presName="sibTrans" presStyleLbl="sibTrans1D1" presStyleIdx="0" presStyleCnt="3"/>
      <dgm:spPr/>
    </dgm:pt>
    <dgm:pt modelId="{9F6D1653-2294-4F90-A919-99B6A0E0D112}" type="pres">
      <dgm:prSet presAssocID="{A8C62434-1F62-4D9A-802B-E3E6149761BC}" presName="connectorText" presStyleLbl="sibTrans1D1" presStyleIdx="0" presStyleCnt="3"/>
      <dgm:spPr/>
    </dgm:pt>
    <dgm:pt modelId="{880C853D-F3F5-4BC3-8185-6EE156770A00}" type="pres">
      <dgm:prSet presAssocID="{A8097B8F-3474-45C9-990E-110FDFB7B2A5}" presName="node" presStyleLbl="node1" presStyleIdx="1" presStyleCnt="4">
        <dgm:presLayoutVars>
          <dgm:bulletEnabled val="1"/>
        </dgm:presLayoutVars>
      </dgm:prSet>
      <dgm:spPr/>
    </dgm:pt>
    <dgm:pt modelId="{1CB5E25B-A345-4806-ACC6-6780A1DAFD21}" type="pres">
      <dgm:prSet presAssocID="{132DA5DF-32C6-45EE-90F2-C9D9308DC460}" presName="sibTrans" presStyleLbl="sibTrans1D1" presStyleIdx="1" presStyleCnt="3"/>
      <dgm:spPr/>
    </dgm:pt>
    <dgm:pt modelId="{7A5747A9-D64A-4827-B840-AFA348EF0600}" type="pres">
      <dgm:prSet presAssocID="{132DA5DF-32C6-45EE-90F2-C9D9308DC460}" presName="connectorText" presStyleLbl="sibTrans1D1" presStyleIdx="1" presStyleCnt="3"/>
      <dgm:spPr/>
    </dgm:pt>
    <dgm:pt modelId="{D289E323-EBE8-4B7C-BFF3-A54E9AFAE602}" type="pres">
      <dgm:prSet presAssocID="{5825C7BB-DECC-4193-9041-ABF3F0BC62CA}" presName="node" presStyleLbl="node1" presStyleIdx="2" presStyleCnt="4">
        <dgm:presLayoutVars>
          <dgm:bulletEnabled val="1"/>
        </dgm:presLayoutVars>
      </dgm:prSet>
      <dgm:spPr/>
    </dgm:pt>
    <dgm:pt modelId="{E73E00AF-6E4A-48EC-95B6-347B16A247BB}" type="pres">
      <dgm:prSet presAssocID="{06FBF029-BE00-4E97-ADF3-4696FE996110}" presName="sibTrans" presStyleLbl="sibTrans1D1" presStyleIdx="2" presStyleCnt="3"/>
      <dgm:spPr/>
    </dgm:pt>
    <dgm:pt modelId="{40A94602-8A54-450C-9BB8-80D83D424C30}" type="pres">
      <dgm:prSet presAssocID="{06FBF029-BE00-4E97-ADF3-4696FE996110}" presName="connectorText" presStyleLbl="sibTrans1D1" presStyleIdx="2" presStyleCnt="3"/>
      <dgm:spPr/>
    </dgm:pt>
    <dgm:pt modelId="{E3C866C2-F923-4B2A-A544-A2A5744D7108}" type="pres">
      <dgm:prSet presAssocID="{4B43EB23-238B-4780-956D-3245E1553019}" presName="node" presStyleLbl="node1" presStyleIdx="3" presStyleCnt="4">
        <dgm:presLayoutVars>
          <dgm:bulletEnabled val="1"/>
        </dgm:presLayoutVars>
      </dgm:prSet>
      <dgm:spPr/>
    </dgm:pt>
  </dgm:ptLst>
  <dgm:cxnLst>
    <dgm:cxn modelId="{7AADBB0B-7284-4466-BDEF-1D48F4BDD356}" type="presOf" srcId="{A8C62434-1F62-4D9A-802B-E3E6149761BC}" destId="{9F6D1653-2294-4F90-A919-99B6A0E0D112}" srcOrd="1" destOrd="0" presId="urn:microsoft.com/office/officeart/2016/7/layout/RepeatingBendingProcessNew"/>
    <dgm:cxn modelId="{B7ECFA31-D23E-40A8-A5CD-3688FD3B6F5C}" srcId="{DE1589E4-493E-402C-A242-B65D6BFF7992}" destId="{89734080-AA80-425A-8582-06D6319689BC}" srcOrd="0" destOrd="0" parTransId="{055D00BC-D261-484F-94D2-9A029BAF2BD9}" sibTransId="{A8C62434-1F62-4D9A-802B-E3E6149761BC}"/>
    <dgm:cxn modelId="{A2602237-4C4D-420E-A4B1-C40126D6DF57}" type="presOf" srcId="{DE1589E4-493E-402C-A242-B65D6BFF7992}" destId="{A51C68C7-C121-4D36-B6AC-385E7E6C3B13}" srcOrd="0" destOrd="0" presId="urn:microsoft.com/office/officeart/2016/7/layout/RepeatingBendingProcessNew"/>
    <dgm:cxn modelId="{618EC76A-A01E-43EC-8953-5C81232E8205}" type="presOf" srcId="{132DA5DF-32C6-45EE-90F2-C9D9308DC460}" destId="{1CB5E25B-A345-4806-ACC6-6780A1DAFD21}" srcOrd="0" destOrd="0" presId="urn:microsoft.com/office/officeart/2016/7/layout/RepeatingBendingProcessNew"/>
    <dgm:cxn modelId="{C75DE273-DA16-434E-ACAD-F748A6FD085A}" srcId="{DE1589E4-493E-402C-A242-B65D6BFF7992}" destId="{A8097B8F-3474-45C9-990E-110FDFB7B2A5}" srcOrd="1" destOrd="0" parTransId="{FEEF02B3-A47C-4232-84B9-988268C5D9A3}" sibTransId="{132DA5DF-32C6-45EE-90F2-C9D9308DC460}"/>
    <dgm:cxn modelId="{0FB9C458-AD47-4F99-9D57-060B0710A3BD}" srcId="{DE1589E4-493E-402C-A242-B65D6BFF7992}" destId="{5825C7BB-DECC-4193-9041-ABF3F0BC62CA}" srcOrd="2" destOrd="0" parTransId="{46A06961-91C6-4CF0-9D04-F424EDAC25C1}" sibTransId="{06FBF029-BE00-4E97-ADF3-4696FE996110}"/>
    <dgm:cxn modelId="{51E1B789-50E3-42ED-9779-FB53C5050360}" type="presOf" srcId="{A8097B8F-3474-45C9-990E-110FDFB7B2A5}" destId="{880C853D-F3F5-4BC3-8185-6EE156770A00}" srcOrd="0" destOrd="0" presId="urn:microsoft.com/office/officeart/2016/7/layout/RepeatingBendingProcessNew"/>
    <dgm:cxn modelId="{ED185599-1B9D-4582-B0CE-37EEB5F9C71F}" type="presOf" srcId="{06FBF029-BE00-4E97-ADF3-4696FE996110}" destId="{E73E00AF-6E4A-48EC-95B6-347B16A247BB}" srcOrd="0" destOrd="0" presId="urn:microsoft.com/office/officeart/2016/7/layout/RepeatingBendingProcessNew"/>
    <dgm:cxn modelId="{756B3AC2-8AF6-46BC-8069-BD0C6E3DAA92}" type="presOf" srcId="{5825C7BB-DECC-4193-9041-ABF3F0BC62CA}" destId="{D289E323-EBE8-4B7C-BFF3-A54E9AFAE602}" srcOrd="0" destOrd="0" presId="urn:microsoft.com/office/officeart/2016/7/layout/RepeatingBendingProcessNew"/>
    <dgm:cxn modelId="{A92830C7-4FAD-42D1-B341-0C3287C76CD1}" type="presOf" srcId="{06FBF029-BE00-4E97-ADF3-4696FE996110}" destId="{40A94602-8A54-450C-9BB8-80D83D424C30}" srcOrd="1" destOrd="0" presId="urn:microsoft.com/office/officeart/2016/7/layout/RepeatingBendingProcessNew"/>
    <dgm:cxn modelId="{167C16D6-5297-4D38-93C8-606AD49E685B}" srcId="{DE1589E4-493E-402C-A242-B65D6BFF7992}" destId="{4B43EB23-238B-4780-956D-3245E1553019}" srcOrd="3" destOrd="0" parTransId="{5616629A-48C7-4E41-A3B0-87F23402F4E3}" sibTransId="{C0632FE4-01A0-42BF-9CBB-D5C0AD20DFC8}"/>
    <dgm:cxn modelId="{3CE8FCE0-C20A-487F-A59B-5C25AC16160F}" type="presOf" srcId="{89734080-AA80-425A-8582-06D6319689BC}" destId="{9D543D62-FAD8-4BF9-B4D3-3359B9A66084}" srcOrd="0" destOrd="0" presId="urn:microsoft.com/office/officeart/2016/7/layout/RepeatingBendingProcessNew"/>
    <dgm:cxn modelId="{B90E5FF4-E8CD-4A3A-B599-68FC890898E3}" type="presOf" srcId="{132DA5DF-32C6-45EE-90F2-C9D9308DC460}" destId="{7A5747A9-D64A-4827-B840-AFA348EF0600}" srcOrd="1" destOrd="0" presId="urn:microsoft.com/office/officeart/2016/7/layout/RepeatingBendingProcessNew"/>
    <dgm:cxn modelId="{4D7307F7-8026-4F95-90A8-11256DE3D6C8}" type="presOf" srcId="{4B43EB23-238B-4780-956D-3245E1553019}" destId="{E3C866C2-F923-4B2A-A544-A2A5744D7108}" srcOrd="0" destOrd="0" presId="urn:microsoft.com/office/officeart/2016/7/layout/RepeatingBendingProcessNew"/>
    <dgm:cxn modelId="{55A9ACFC-D5CE-4177-ADFE-020AD608C98B}" type="presOf" srcId="{A8C62434-1F62-4D9A-802B-E3E6149761BC}" destId="{0CEF932A-9B82-480F-A068-4FD6B189C5A8}" srcOrd="0" destOrd="0" presId="urn:microsoft.com/office/officeart/2016/7/layout/RepeatingBendingProcessNew"/>
    <dgm:cxn modelId="{8632B7DE-5E04-4FBC-803C-204BC5C30EA0}" type="presParOf" srcId="{A51C68C7-C121-4D36-B6AC-385E7E6C3B13}" destId="{9D543D62-FAD8-4BF9-B4D3-3359B9A66084}" srcOrd="0" destOrd="0" presId="urn:microsoft.com/office/officeart/2016/7/layout/RepeatingBendingProcessNew"/>
    <dgm:cxn modelId="{A6A01470-85F0-41C8-9C24-2932F7AA84F8}" type="presParOf" srcId="{A51C68C7-C121-4D36-B6AC-385E7E6C3B13}" destId="{0CEF932A-9B82-480F-A068-4FD6B189C5A8}" srcOrd="1" destOrd="0" presId="urn:microsoft.com/office/officeart/2016/7/layout/RepeatingBendingProcessNew"/>
    <dgm:cxn modelId="{FE873612-1AD2-471A-8B99-34176BC10203}" type="presParOf" srcId="{0CEF932A-9B82-480F-A068-4FD6B189C5A8}" destId="{9F6D1653-2294-4F90-A919-99B6A0E0D112}" srcOrd="0" destOrd="0" presId="urn:microsoft.com/office/officeart/2016/7/layout/RepeatingBendingProcessNew"/>
    <dgm:cxn modelId="{E1EF0878-881A-451C-8E3E-E84D454F3747}" type="presParOf" srcId="{A51C68C7-C121-4D36-B6AC-385E7E6C3B13}" destId="{880C853D-F3F5-4BC3-8185-6EE156770A00}" srcOrd="2" destOrd="0" presId="urn:microsoft.com/office/officeart/2016/7/layout/RepeatingBendingProcessNew"/>
    <dgm:cxn modelId="{31DBF604-040C-43A3-94A0-726769862221}" type="presParOf" srcId="{A51C68C7-C121-4D36-B6AC-385E7E6C3B13}" destId="{1CB5E25B-A345-4806-ACC6-6780A1DAFD21}" srcOrd="3" destOrd="0" presId="urn:microsoft.com/office/officeart/2016/7/layout/RepeatingBendingProcessNew"/>
    <dgm:cxn modelId="{76796E92-AF6A-40AD-AD4A-5FD6CBBB337B}" type="presParOf" srcId="{1CB5E25B-A345-4806-ACC6-6780A1DAFD21}" destId="{7A5747A9-D64A-4827-B840-AFA348EF0600}" srcOrd="0" destOrd="0" presId="urn:microsoft.com/office/officeart/2016/7/layout/RepeatingBendingProcessNew"/>
    <dgm:cxn modelId="{295B3956-C0BE-40A5-BDE4-59FD87B5A4A4}" type="presParOf" srcId="{A51C68C7-C121-4D36-B6AC-385E7E6C3B13}" destId="{D289E323-EBE8-4B7C-BFF3-A54E9AFAE602}" srcOrd="4" destOrd="0" presId="urn:microsoft.com/office/officeart/2016/7/layout/RepeatingBendingProcessNew"/>
    <dgm:cxn modelId="{8B548934-8203-457A-A64C-8308C3681783}" type="presParOf" srcId="{A51C68C7-C121-4D36-B6AC-385E7E6C3B13}" destId="{E73E00AF-6E4A-48EC-95B6-347B16A247BB}" srcOrd="5" destOrd="0" presId="urn:microsoft.com/office/officeart/2016/7/layout/RepeatingBendingProcessNew"/>
    <dgm:cxn modelId="{FA05DC63-C0A4-4C8C-9E8D-BBB4700AE51D}" type="presParOf" srcId="{E73E00AF-6E4A-48EC-95B6-347B16A247BB}" destId="{40A94602-8A54-450C-9BB8-80D83D424C30}" srcOrd="0" destOrd="0" presId="urn:microsoft.com/office/officeart/2016/7/layout/RepeatingBendingProcessNew"/>
    <dgm:cxn modelId="{CA567B7B-509C-43B3-AA18-CE4D42810BE0}" type="presParOf" srcId="{A51C68C7-C121-4D36-B6AC-385E7E6C3B13}" destId="{E3C866C2-F923-4B2A-A544-A2A5744D7108}" srcOrd="6" destOrd="0" presId="urn:microsoft.com/office/officeart/2016/7/layout/RepeatingBendingProcessNew"/>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E1589E4-493E-402C-A242-B65D6BFF7992}" type="doc">
      <dgm:prSet loTypeId="urn:microsoft.com/office/officeart/2016/7/layout/RepeatingBendingProcessNew" loCatId="process" qsTypeId="urn:microsoft.com/office/officeart/2005/8/quickstyle/simple1" qsCatId="simple" csTypeId="urn:microsoft.com/office/officeart/2018/5/colors/Iconchunking_neutralbg_colorful1" csCatId="colorful" phldr="1"/>
      <dgm:spPr/>
      <dgm:t>
        <a:bodyPr/>
        <a:lstStyle/>
        <a:p>
          <a:endParaRPr lang="en-US"/>
        </a:p>
      </dgm:t>
    </dgm:pt>
    <dgm:pt modelId="{89734080-AA80-425A-8582-06D6319689BC}">
      <dgm:prSet/>
      <dgm:spPr/>
      <dgm:t>
        <a:bodyPr/>
        <a:lstStyle/>
        <a:p>
          <a:pPr>
            <a:lnSpc>
              <a:spcPct val="100000"/>
            </a:lnSpc>
          </a:pPr>
          <a:r>
            <a:rPr lang="en-GB" b="0" i="0" dirty="0"/>
            <a:t>The robot is designed to provide a fun experience for players, while showcasing the potential of robotics and technology in interactive applications.</a:t>
          </a:r>
          <a:endParaRPr lang="en-US" dirty="0"/>
        </a:p>
      </dgm:t>
    </dgm:pt>
    <dgm:pt modelId="{055D00BC-D261-484F-94D2-9A029BAF2BD9}" type="parTrans" cxnId="{B7ECFA31-D23E-40A8-A5CD-3688FD3B6F5C}">
      <dgm:prSet/>
      <dgm:spPr/>
      <dgm:t>
        <a:bodyPr/>
        <a:lstStyle/>
        <a:p>
          <a:endParaRPr lang="en-US"/>
        </a:p>
      </dgm:t>
    </dgm:pt>
    <dgm:pt modelId="{A8C62434-1F62-4D9A-802B-E3E6149761BC}" type="sibTrans" cxnId="{B7ECFA31-D23E-40A8-A5CD-3688FD3B6F5C}">
      <dgm:prSet/>
      <dgm:spPr>
        <a:ln w="57150">
          <a:solidFill>
            <a:schemeClr val="accent2">
              <a:lumMod val="60000"/>
              <a:lumOff val="40000"/>
            </a:schemeClr>
          </a:solidFill>
        </a:ln>
      </dgm:spPr>
      <dgm:t>
        <a:bodyPr/>
        <a:lstStyle/>
        <a:p>
          <a:endParaRPr lang="en-US"/>
        </a:p>
      </dgm:t>
    </dgm:pt>
    <dgm:pt modelId="{A8097B8F-3474-45C9-990E-110FDFB7B2A5}">
      <dgm:prSet/>
      <dgm:spPr/>
      <dgm:t>
        <a:bodyPr/>
        <a:lstStyle/>
        <a:p>
          <a:pPr>
            <a:lnSpc>
              <a:spcPct val="100000"/>
            </a:lnSpc>
          </a:pPr>
          <a:r>
            <a:rPr lang="en-GB" b="0" i="0" dirty="0"/>
            <a:t>The machine's design aims to display ALTEN's expertise at events like showroom floors and open days.</a:t>
          </a:r>
          <a:endParaRPr lang="en-US" dirty="0"/>
        </a:p>
      </dgm:t>
    </dgm:pt>
    <dgm:pt modelId="{FEEF02B3-A47C-4232-84B9-988268C5D9A3}" type="parTrans" cxnId="{C75DE273-DA16-434E-ACAD-F748A6FD085A}">
      <dgm:prSet/>
      <dgm:spPr/>
      <dgm:t>
        <a:bodyPr/>
        <a:lstStyle/>
        <a:p>
          <a:endParaRPr lang="en-US"/>
        </a:p>
      </dgm:t>
    </dgm:pt>
    <dgm:pt modelId="{132DA5DF-32C6-45EE-90F2-C9D9308DC460}" type="sibTrans" cxnId="{C75DE273-DA16-434E-ACAD-F748A6FD085A}">
      <dgm:prSet/>
      <dgm:spPr/>
      <dgm:t>
        <a:bodyPr/>
        <a:lstStyle/>
        <a:p>
          <a:endParaRPr lang="en-US"/>
        </a:p>
      </dgm:t>
    </dgm:pt>
    <dgm:pt modelId="{A51C68C7-C121-4D36-B6AC-385E7E6C3B13}" type="pres">
      <dgm:prSet presAssocID="{DE1589E4-493E-402C-A242-B65D6BFF7992}" presName="Name0" presStyleCnt="0">
        <dgm:presLayoutVars>
          <dgm:dir/>
          <dgm:resizeHandles val="exact"/>
        </dgm:presLayoutVars>
      </dgm:prSet>
      <dgm:spPr/>
    </dgm:pt>
    <dgm:pt modelId="{9D543D62-FAD8-4BF9-B4D3-3359B9A66084}" type="pres">
      <dgm:prSet presAssocID="{89734080-AA80-425A-8582-06D6319689BC}" presName="node" presStyleLbl="node1" presStyleIdx="0" presStyleCnt="2">
        <dgm:presLayoutVars>
          <dgm:bulletEnabled val="1"/>
        </dgm:presLayoutVars>
      </dgm:prSet>
      <dgm:spPr/>
    </dgm:pt>
    <dgm:pt modelId="{0CEF932A-9B82-480F-A068-4FD6B189C5A8}" type="pres">
      <dgm:prSet presAssocID="{A8C62434-1F62-4D9A-802B-E3E6149761BC}" presName="sibTrans" presStyleLbl="sibTrans1D1" presStyleIdx="0" presStyleCnt="1"/>
      <dgm:spPr/>
    </dgm:pt>
    <dgm:pt modelId="{9F6D1653-2294-4F90-A919-99B6A0E0D112}" type="pres">
      <dgm:prSet presAssocID="{A8C62434-1F62-4D9A-802B-E3E6149761BC}" presName="connectorText" presStyleLbl="sibTrans1D1" presStyleIdx="0" presStyleCnt="1"/>
      <dgm:spPr/>
    </dgm:pt>
    <dgm:pt modelId="{880C853D-F3F5-4BC3-8185-6EE156770A00}" type="pres">
      <dgm:prSet presAssocID="{A8097B8F-3474-45C9-990E-110FDFB7B2A5}" presName="node" presStyleLbl="node1" presStyleIdx="1" presStyleCnt="2">
        <dgm:presLayoutVars>
          <dgm:bulletEnabled val="1"/>
        </dgm:presLayoutVars>
      </dgm:prSet>
      <dgm:spPr/>
    </dgm:pt>
  </dgm:ptLst>
  <dgm:cxnLst>
    <dgm:cxn modelId="{7AADBB0B-7284-4466-BDEF-1D48F4BDD356}" type="presOf" srcId="{A8C62434-1F62-4D9A-802B-E3E6149761BC}" destId="{9F6D1653-2294-4F90-A919-99B6A0E0D112}" srcOrd="1" destOrd="0" presId="urn:microsoft.com/office/officeart/2016/7/layout/RepeatingBendingProcessNew"/>
    <dgm:cxn modelId="{B7ECFA31-D23E-40A8-A5CD-3688FD3B6F5C}" srcId="{DE1589E4-493E-402C-A242-B65D6BFF7992}" destId="{89734080-AA80-425A-8582-06D6319689BC}" srcOrd="0" destOrd="0" parTransId="{055D00BC-D261-484F-94D2-9A029BAF2BD9}" sibTransId="{A8C62434-1F62-4D9A-802B-E3E6149761BC}"/>
    <dgm:cxn modelId="{A2602237-4C4D-420E-A4B1-C40126D6DF57}" type="presOf" srcId="{DE1589E4-493E-402C-A242-B65D6BFF7992}" destId="{A51C68C7-C121-4D36-B6AC-385E7E6C3B13}" srcOrd="0" destOrd="0" presId="urn:microsoft.com/office/officeart/2016/7/layout/RepeatingBendingProcessNew"/>
    <dgm:cxn modelId="{C75DE273-DA16-434E-ACAD-F748A6FD085A}" srcId="{DE1589E4-493E-402C-A242-B65D6BFF7992}" destId="{A8097B8F-3474-45C9-990E-110FDFB7B2A5}" srcOrd="1" destOrd="0" parTransId="{FEEF02B3-A47C-4232-84B9-988268C5D9A3}" sibTransId="{132DA5DF-32C6-45EE-90F2-C9D9308DC460}"/>
    <dgm:cxn modelId="{51E1B789-50E3-42ED-9779-FB53C5050360}" type="presOf" srcId="{A8097B8F-3474-45C9-990E-110FDFB7B2A5}" destId="{880C853D-F3F5-4BC3-8185-6EE156770A00}" srcOrd="0" destOrd="0" presId="urn:microsoft.com/office/officeart/2016/7/layout/RepeatingBendingProcessNew"/>
    <dgm:cxn modelId="{3CE8FCE0-C20A-487F-A59B-5C25AC16160F}" type="presOf" srcId="{89734080-AA80-425A-8582-06D6319689BC}" destId="{9D543D62-FAD8-4BF9-B4D3-3359B9A66084}" srcOrd="0" destOrd="0" presId="urn:microsoft.com/office/officeart/2016/7/layout/RepeatingBendingProcessNew"/>
    <dgm:cxn modelId="{55A9ACFC-D5CE-4177-ADFE-020AD608C98B}" type="presOf" srcId="{A8C62434-1F62-4D9A-802B-E3E6149761BC}" destId="{0CEF932A-9B82-480F-A068-4FD6B189C5A8}" srcOrd="0" destOrd="0" presId="urn:microsoft.com/office/officeart/2016/7/layout/RepeatingBendingProcessNew"/>
    <dgm:cxn modelId="{8632B7DE-5E04-4FBC-803C-204BC5C30EA0}" type="presParOf" srcId="{A51C68C7-C121-4D36-B6AC-385E7E6C3B13}" destId="{9D543D62-FAD8-4BF9-B4D3-3359B9A66084}" srcOrd="0" destOrd="0" presId="urn:microsoft.com/office/officeart/2016/7/layout/RepeatingBendingProcessNew"/>
    <dgm:cxn modelId="{A6A01470-85F0-41C8-9C24-2932F7AA84F8}" type="presParOf" srcId="{A51C68C7-C121-4D36-B6AC-385E7E6C3B13}" destId="{0CEF932A-9B82-480F-A068-4FD6B189C5A8}" srcOrd="1" destOrd="0" presId="urn:microsoft.com/office/officeart/2016/7/layout/RepeatingBendingProcessNew"/>
    <dgm:cxn modelId="{FE873612-1AD2-471A-8B99-34176BC10203}" type="presParOf" srcId="{0CEF932A-9B82-480F-A068-4FD6B189C5A8}" destId="{9F6D1653-2294-4F90-A919-99B6A0E0D112}" srcOrd="0" destOrd="0" presId="urn:microsoft.com/office/officeart/2016/7/layout/RepeatingBendingProcessNew"/>
    <dgm:cxn modelId="{E1EF0878-881A-451C-8E3E-E84D454F3747}" type="presParOf" srcId="{A51C68C7-C121-4D36-B6AC-385E7E6C3B13}" destId="{880C853D-F3F5-4BC3-8185-6EE156770A00}" srcOrd="2" destOrd="0" presId="urn:microsoft.com/office/officeart/2016/7/layout/RepeatingBendingProcessNew"/>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2E46235-EB95-4099-A789-26087F13C159}" type="doc">
      <dgm:prSet loTypeId="urn:microsoft.com/office/officeart/2011/layout/CircleProcess" loCatId="officeonline" qsTypeId="urn:microsoft.com/office/officeart/2005/8/quickstyle/simple1" qsCatId="simple" csTypeId="urn:microsoft.com/office/officeart/2005/8/colors/accent1_2" csCatId="accent1" phldr="1"/>
      <dgm:spPr/>
      <dgm:t>
        <a:bodyPr/>
        <a:lstStyle/>
        <a:p>
          <a:endParaRPr lang="LID4096"/>
        </a:p>
      </dgm:t>
    </dgm:pt>
    <dgm:pt modelId="{5B8DF0B8-E2E8-4D9E-93FB-F112D349DE2D}">
      <dgm:prSet phldrT="[Text]"/>
      <dgm:spPr>
        <a:ln w="38100">
          <a:solidFill>
            <a:schemeClr val="tx2"/>
          </a:solidFill>
        </a:ln>
      </dgm:spPr>
      <dgm:t>
        <a:bodyPr/>
        <a:lstStyle/>
        <a:p>
          <a:r>
            <a:rPr lang="en-US" b="0" dirty="0"/>
            <a:t>1</a:t>
          </a:r>
          <a:endParaRPr lang="LID4096" b="0" dirty="0"/>
        </a:p>
      </dgm:t>
    </dgm:pt>
    <dgm:pt modelId="{62508B02-EFD9-4CEB-A910-E08ACFE63A94}" type="parTrans" cxnId="{595A2009-960A-42CE-93E5-D1E4942490B6}">
      <dgm:prSet/>
      <dgm:spPr/>
      <dgm:t>
        <a:bodyPr/>
        <a:lstStyle/>
        <a:p>
          <a:endParaRPr lang="LID4096"/>
        </a:p>
      </dgm:t>
    </dgm:pt>
    <dgm:pt modelId="{C8729BF4-9F9E-4167-B00C-0D3421456E8F}" type="sibTrans" cxnId="{595A2009-960A-42CE-93E5-D1E4942490B6}">
      <dgm:prSet/>
      <dgm:spPr/>
      <dgm:t>
        <a:bodyPr/>
        <a:lstStyle/>
        <a:p>
          <a:endParaRPr lang="LID4096"/>
        </a:p>
      </dgm:t>
    </dgm:pt>
    <dgm:pt modelId="{83F91A36-0479-49F5-A508-AB9B7626F28C}">
      <dgm:prSet phldrT="[Text]"/>
      <dgm:spPr/>
      <dgm:t>
        <a:bodyPr/>
        <a:lstStyle/>
        <a:p>
          <a:r>
            <a:rPr lang="en-US" dirty="0"/>
            <a:t>2</a:t>
          </a:r>
          <a:endParaRPr lang="LID4096" dirty="0"/>
        </a:p>
      </dgm:t>
    </dgm:pt>
    <dgm:pt modelId="{D895E4A9-5D26-488B-9011-589270BA695E}" type="parTrans" cxnId="{71F75BAD-DD5F-4BC7-825D-A99701C46F0E}">
      <dgm:prSet/>
      <dgm:spPr/>
      <dgm:t>
        <a:bodyPr/>
        <a:lstStyle/>
        <a:p>
          <a:endParaRPr lang="LID4096"/>
        </a:p>
      </dgm:t>
    </dgm:pt>
    <dgm:pt modelId="{02878BDB-8F80-4FE3-B73B-35E544C380E4}" type="sibTrans" cxnId="{71F75BAD-DD5F-4BC7-825D-A99701C46F0E}">
      <dgm:prSet/>
      <dgm:spPr/>
      <dgm:t>
        <a:bodyPr/>
        <a:lstStyle/>
        <a:p>
          <a:endParaRPr lang="LID4096"/>
        </a:p>
      </dgm:t>
    </dgm:pt>
    <dgm:pt modelId="{0EE95647-5E95-43C3-ACE4-E2F85AD7CA01}">
      <dgm:prSet phldrT="[Text]"/>
      <dgm:spPr>
        <a:ln w="19050">
          <a:solidFill>
            <a:schemeClr val="accent1"/>
          </a:solidFill>
        </a:ln>
      </dgm:spPr>
      <dgm:t>
        <a:bodyPr/>
        <a:lstStyle/>
        <a:p>
          <a:r>
            <a:rPr lang="en-US" b="1" dirty="0"/>
            <a:t>3</a:t>
          </a:r>
          <a:endParaRPr lang="LID4096" b="1" dirty="0"/>
        </a:p>
      </dgm:t>
    </dgm:pt>
    <dgm:pt modelId="{0A0E5730-B6A8-4714-A135-F7A5EE02DD08}" type="parTrans" cxnId="{F813FD36-366B-4ACF-B43B-5D9CE2B03529}">
      <dgm:prSet/>
      <dgm:spPr/>
      <dgm:t>
        <a:bodyPr/>
        <a:lstStyle/>
        <a:p>
          <a:endParaRPr lang="LID4096"/>
        </a:p>
      </dgm:t>
    </dgm:pt>
    <dgm:pt modelId="{4E46CBC9-4755-4E69-8588-88B1CF83672A}" type="sibTrans" cxnId="{F813FD36-366B-4ACF-B43B-5D9CE2B03529}">
      <dgm:prSet/>
      <dgm:spPr/>
      <dgm:t>
        <a:bodyPr/>
        <a:lstStyle/>
        <a:p>
          <a:endParaRPr lang="LID4096"/>
        </a:p>
      </dgm:t>
    </dgm:pt>
    <dgm:pt modelId="{969613C7-30A1-4DD5-8026-CD7786E526E9}">
      <dgm:prSet phldrT="[Text]"/>
      <dgm:spPr/>
      <dgm:t>
        <a:bodyPr/>
        <a:lstStyle/>
        <a:p>
          <a:r>
            <a:rPr lang="en-US" dirty="0"/>
            <a:t>4</a:t>
          </a:r>
          <a:endParaRPr lang="LID4096" dirty="0"/>
        </a:p>
      </dgm:t>
    </dgm:pt>
    <dgm:pt modelId="{A801F728-BBBB-4E59-89FC-867D1E7093E5}" type="parTrans" cxnId="{896970A1-C315-4087-8E63-19F888794542}">
      <dgm:prSet/>
      <dgm:spPr/>
      <dgm:t>
        <a:bodyPr/>
        <a:lstStyle/>
        <a:p>
          <a:endParaRPr lang="LID4096"/>
        </a:p>
      </dgm:t>
    </dgm:pt>
    <dgm:pt modelId="{D9354472-E526-4E8C-A16F-CE21C3BDB4C0}" type="sibTrans" cxnId="{896970A1-C315-4087-8E63-19F888794542}">
      <dgm:prSet/>
      <dgm:spPr/>
      <dgm:t>
        <a:bodyPr/>
        <a:lstStyle/>
        <a:p>
          <a:endParaRPr lang="LID4096"/>
        </a:p>
      </dgm:t>
    </dgm:pt>
    <dgm:pt modelId="{805F2A54-388F-4FA9-BA61-D14FC0A6067A}">
      <dgm:prSet phldrT="[Text]"/>
      <dgm:spPr/>
      <dgm:t>
        <a:bodyPr/>
        <a:lstStyle/>
        <a:p>
          <a:r>
            <a:rPr lang="en-US" dirty="0"/>
            <a:t>5</a:t>
          </a:r>
          <a:endParaRPr lang="LID4096" dirty="0"/>
        </a:p>
      </dgm:t>
    </dgm:pt>
    <dgm:pt modelId="{2922C281-8440-4DD9-8685-AFCDD66BAB31}" type="parTrans" cxnId="{648A03E8-6572-4650-A0DD-D90CF2FC27F7}">
      <dgm:prSet/>
      <dgm:spPr/>
      <dgm:t>
        <a:bodyPr/>
        <a:lstStyle/>
        <a:p>
          <a:endParaRPr lang="LID4096"/>
        </a:p>
      </dgm:t>
    </dgm:pt>
    <dgm:pt modelId="{DE2B247A-2F37-43E5-819B-05037BFDDCD5}" type="sibTrans" cxnId="{648A03E8-6572-4650-A0DD-D90CF2FC27F7}">
      <dgm:prSet/>
      <dgm:spPr/>
      <dgm:t>
        <a:bodyPr/>
        <a:lstStyle/>
        <a:p>
          <a:endParaRPr lang="LID4096"/>
        </a:p>
      </dgm:t>
    </dgm:pt>
    <dgm:pt modelId="{7D1D2180-2269-4CE8-A6F0-8CA703911913}" type="pres">
      <dgm:prSet presAssocID="{52E46235-EB95-4099-A789-26087F13C159}" presName="Name0" presStyleCnt="0">
        <dgm:presLayoutVars>
          <dgm:chMax val="11"/>
          <dgm:chPref val="11"/>
          <dgm:dir/>
          <dgm:resizeHandles/>
        </dgm:presLayoutVars>
      </dgm:prSet>
      <dgm:spPr/>
    </dgm:pt>
    <dgm:pt modelId="{C32C5C28-1983-46D5-9606-D1245CD40F7F}" type="pres">
      <dgm:prSet presAssocID="{805F2A54-388F-4FA9-BA61-D14FC0A6067A}" presName="Accent5" presStyleCnt="0"/>
      <dgm:spPr/>
    </dgm:pt>
    <dgm:pt modelId="{F95C90ED-25FE-47D8-A4EC-37A19D882BB0}" type="pres">
      <dgm:prSet presAssocID="{805F2A54-388F-4FA9-BA61-D14FC0A6067A}" presName="Accent" presStyleLbl="node1" presStyleIdx="0" presStyleCnt="5"/>
      <dgm:spPr/>
    </dgm:pt>
    <dgm:pt modelId="{1EF82CD3-D985-43CD-BAB7-942C5D6588DB}" type="pres">
      <dgm:prSet presAssocID="{805F2A54-388F-4FA9-BA61-D14FC0A6067A}" presName="ParentBackground5" presStyleCnt="0"/>
      <dgm:spPr/>
    </dgm:pt>
    <dgm:pt modelId="{ACFDF84E-6D53-4F1B-8D0F-2709A27EBC2D}" type="pres">
      <dgm:prSet presAssocID="{805F2A54-388F-4FA9-BA61-D14FC0A6067A}" presName="ParentBackground" presStyleLbl="fgAcc1" presStyleIdx="0" presStyleCnt="5"/>
      <dgm:spPr/>
    </dgm:pt>
    <dgm:pt modelId="{6DD19887-38B3-4CDF-ADFB-7EEA6DC5F81A}" type="pres">
      <dgm:prSet presAssocID="{805F2A54-388F-4FA9-BA61-D14FC0A6067A}" presName="Parent5" presStyleLbl="revTx" presStyleIdx="0" presStyleCnt="0">
        <dgm:presLayoutVars>
          <dgm:chMax val="1"/>
          <dgm:chPref val="1"/>
          <dgm:bulletEnabled val="1"/>
        </dgm:presLayoutVars>
      </dgm:prSet>
      <dgm:spPr/>
    </dgm:pt>
    <dgm:pt modelId="{27178F8B-9A38-488C-9085-5F7349BE5F39}" type="pres">
      <dgm:prSet presAssocID="{969613C7-30A1-4DD5-8026-CD7786E526E9}" presName="Accent4" presStyleCnt="0"/>
      <dgm:spPr/>
    </dgm:pt>
    <dgm:pt modelId="{0E70642B-2F78-4008-85CA-710C9F846878}" type="pres">
      <dgm:prSet presAssocID="{969613C7-30A1-4DD5-8026-CD7786E526E9}" presName="Accent" presStyleLbl="node1" presStyleIdx="1" presStyleCnt="5"/>
      <dgm:spPr/>
    </dgm:pt>
    <dgm:pt modelId="{5954314E-39D4-4936-8A24-CAA37BA14A4C}" type="pres">
      <dgm:prSet presAssocID="{969613C7-30A1-4DD5-8026-CD7786E526E9}" presName="ParentBackground4" presStyleCnt="0"/>
      <dgm:spPr/>
    </dgm:pt>
    <dgm:pt modelId="{E2DFEBDB-E66B-43FF-A45D-39107D5905B5}" type="pres">
      <dgm:prSet presAssocID="{969613C7-30A1-4DD5-8026-CD7786E526E9}" presName="ParentBackground" presStyleLbl="fgAcc1" presStyleIdx="1" presStyleCnt="5"/>
      <dgm:spPr/>
    </dgm:pt>
    <dgm:pt modelId="{211F936A-E659-4A2D-9ADB-85C87D7F76D7}" type="pres">
      <dgm:prSet presAssocID="{969613C7-30A1-4DD5-8026-CD7786E526E9}" presName="Parent4" presStyleLbl="revTx" presStyleIdx="0" presStyleCnt="0">
        <dgm:presLayoutVars>
          <dgm:chMax val="1"/>
          <dgm:chPref val="1"/>
          <dgm:bulletEnabled val="1"/>
        </dgm:presLayoutVars>
      </dgm:prSet>
      <dgm:spPr/>
    </dgm:pt>
    <dgm:pt modelId="{CA59B148-A64C-4076-AA99-FD6E8674AA88}" type="pres">
      <dgm:prSet presAssocID="{0EE95647-5E95-43C3-ACE4-E2F85AD7CA01}" presName="Accent3" presStyleCnt="0"/>
      <dgm:spPr/>
    </dgm:pt>
    <dgm:pt modelId="{52BA7C4A-5D70-4FFE-B652-ADCCB2D03C99}" type="pres">
      <dgm:prSet presAssocID="{0EE95647-5E95-43C3-ACE4-E2F85AD7CA01}" presName="Accent" presStyleLbl="node1" presStyleIdx="2" presStyleCnt="5"/>
      <dgm:spPr/>
    </dgm:pt>
    <dgm:pt modelId="{612F0981-0009-4A39-AF70-FF14D819F54A}" type="pres">
      <dgm:prSet presAssocID="{0EE95647-5E95-43C3-ACE4-E2F85AD7CA01}" presName="ParentBackground3" presStyleCnt="0"/>
      <dgm:spPr/>
    </dgm:pt>
    <dgm:pt modelId="{10EBAEB6-240D-4F4A-8C3F-66A810F369F3}" type="pres">
      <dgm:prSet presAssocID="{0EE95647-5E95-43C3-ACE4-E2F85AD7CA01}" presName="ParentBackground" presStyleLbl="fgAcc1" presStyleIdx="2" presStyleCnt="5"/>
      <dgm:spPr/>
    </dgm:pt>
    <dgm:pt modelId="{93173FA7-7EB4-462A-AA41-F2D78D16D534}" type="pres">
      <dgm:prSet presAssocID="{0EE95647-5E95-43C3-ACE4-E2F85AD7CA01}" presName="Parent3" presStyleLbl="revTx" presStyleIdx="0" presStyleCnt="0">
        <dgm:presLayoutVars>
          <dgm:chMax val="1"/>
          <dgm:chPref val="1"/>
          <dgm:bulletEnabled val="1"/>
        </dgm:presLayoutVars>
      </dgm:prSet>
      <dgm:spPr/>
    </dgm:pt>
    <dgm:pt modelId="{CD05ADDD-064C-4726-8D57-339D599F8B60}" type="pres">
      <dgm:prSet presAssocID="{83F91A36-0479-49F5-A508-AB9B7626F28C}" presName="Accent2" presStyleCnt="0"/>
      <dgm:spPr/>
    </dgm:pt>
    <dgm:pt modelId="{5E110F22-CFD4-4AF8-B11C-CC0F40E6D426}" type="pres">
      <dgm:prSet presAssocID="{83F91A36-0479-49F5-A508-AB9B7626F28C}" presName="Accent" presStyleLbl="node1" presStyleIdx="3" presStyleCnt="5"/>
      <dgm:spPr/>
    </dgm:pt>
    <dgm:pt modelId="{2C3BF388-DBA3-4448-A56F-538C6EC86DD0}" type="pres">
      <dgm:prSet presAssocID="{83F91A36-0479-49F5-A508-AB9B7626F28C}" presName="ParentBackground2" presStyleCnt="0"/>
      <dgm:spPr/>
    </dgm:pt>
    <dgm:pt modelId="{0BC49ABA-E2DC-45B1-81D8-48ED302B2591}" type="pres">
      <dgm:prSet presAssocID="{83F91A36-0479-49F5-A508-AB9B7626F28C}" presName="ParentBackground" presStyleLbl="fgAcc1" presStyleIdx="3" presStyleCnt="5"/>
      <dgm:spPr/>
    </dgm:pt>
    <dgm:pt modelId="{AEC2E85C-E3CD-492E-8F93-66F5AB06E4FE}" type="pres">
      <dgm:prSet presAssocID="{83F91A36-0479-49F5-A508-AB9B7626F28C}" presName="Parent2" presStyleLbl="revTx" presStyleIdx="0" presStyleCnt="0">
        <dgm:presLayoutVars>
          <dgm:chMax val="1"/>
          <dgm:chPref val="1"/>
          <dgm:bulletEnabled val="1"/>
        </dgm:presLayoutVars>
      </dgm:prSet>
      <dgm:spPr/>
    </dgm:pt>
    <dgm:pt modelId="{12330A93-BBB0-440B-BFD2-74FF5B528FC0}" type="pres">
      <dgm:prSet presAssocID="{5B8DF0B8-E2E8-4D9E-93FB-F112D349DE2D}" presName="Accent1" presStyleCnt="0"/>
      <dgm:spPr/>
    </dgm:pt>
    <dgm:pt modelId="{329CEF82-DE9C-4544-88B9-06888ACC1261}" type="pres">
      <dgm:prSet presAssocID="{5B8DF0B8-E2E8-4D9E-93FB-F112D349DE2D}" presName="Accent" presStyleLbl="node1" presStyleIdx="4" presStyleCnt="5"/>
      <dgm:spPr/>
    </dgm:pt>
    <dgm:pt modelId="{2B29E96F-DBD0-449B-8FD8-E4C8EB528F33}" type="pres">
      <dgm:prSet presAssocID="{5B8DF0B8-E2E8-4D9E-93FB-F112D349DE2D}" presName="ParentBackground1" presStyleCnt="0"/>
      <dgm:spPr/>
    </dgm:pt>
    <dgm:pt modelId="{2015E39A-5E74-45C7-998A-8E06CF0FE325}" type="pres">
      <dgm:prSet presAssocID="{5B8DF0B8-E2E8-4D9E-93FB-F112D349DE2D}" presName="ParentBackground" presStyleLbl="fgAcc1" presStyleIdx="4" presStyleCnt="5"/>
      <dgm:spPr/>
    </dgm:pt>
    <dgm:pt modelId="{3AF81438-BC85-4C70-B6B6-5B1B04051D02}" type="pres">
      <dgm:prSet presAssocID="{5B8DF0B8-E2E8-4D9E-93FB-F112D349DE2D}" presName="Parent1" presStyleLbl="revTx" presStyleIdx="0" presStyleCnt="0">
        <dgm:presLayoutVars>
          <dgm:chMax val="1"/>
          <dgm:chPref val="1"/>
          <dgm:bulletEnabled val="1"/>
        </dgm:presLayoutVars>
      </dgm:prSet>
      <dgm:spPr/>
    </dgm:pt>
  </dgm:ptLst>
  <dgm:cxnLst>
    <dgm:cxn modelId="{595A2009-960A-42CE-93E5-D1E4942490B6}" srcId="{52E46235-EB95-4099-A789-26087F13C159}" destId="{5B8DF0B8-E2E8-4D9E-93FB-F112D349DE2D}" srcOrd="0" destOrd="0" parTransId="{62508B02-EFD9-4CEB-A910-E08ACFE63A94}" sibTransId="{C8729BF4-9F9E-4167-B00C-0D3421456E8F}"/>
    <dgm:cxn modelId="{B6007122-54F4-4E1A-95F4-A081DD177C90}" type="presOf" srcId="{0EE95647-5E95-43C3-ACE4-E2F85AD7CA01}" destId="{93173FA7-7EB4-462A-AA41-F2D78D16D534}" srcOrd="1" destOrd="0" presId="urn:microsoft.com/office/officeart/2011/layout/CircleProcess"/>
    <dgm:cxn modelId="{F813FD36-366B-4ACF-B43B-5D9CE2B03529}" srcId="{52E46235-EB95-4099-A789-26087F13C159}" destId="{0EE95647-5E95-43C3-ACE4-E2F85AD7CA01}" srcOrd="2" destOrd="0" parTransId="{0A0E5730-B6A8-4714-A135-F7A5EE02DD08}" sibTransId="{4E46CBC9-4755-4E69-8588-88B1CF83672A}"/>
    <dgm:cxn modelId="{B0847448-3DAA-45A2-8195-B6812F13092E}" type="presOf" srcId="{969613C7-30A1-4DD5-8026-CD7786E526E9}" destId="{211F936A-E659-4A2D-9ADB-85C87D7F76D7}" srcOrd="1" destOrd="0" presId="urn:microsoft.com/office/officeart/2011/layout/CircleProcess"/>
    <dgm:cxn modelId="{B3F20F89-8B52-40B7-9248-D03EE229D475}" type="presOf" srcId="{969613C7-30A1-4DD5-8026-CD7786E526E9}" destId="{E2DFEBDB-E66B-43FF-A45D-39107D5905B5}" srcOrd="0" destOrd="0" presId="urn:microsoft.com/office/officeart/2011/layout/CircleProcess"/>
    <dgm:cxn modelId="{E4526C9B-E6D4-426D-9A4D-B16A808BFECF}" type="presOf" srcId="{5B8DF0B8-E2E8-4D9E-93FB-F112D349DE2D}" destId="{2015E39A-5E74-45C7-998A-8E06CF0FE325}" srcOrd="0" destOrd="0" presId="urn:microsoft.com/office/officeart/2011/layout/CircleProcess"/>
    <dgm:cxn modelId="{896970A1-C315-4087-8E63-19F888794542}" srcId="{52E46235-EB95-4099-A789-26087F13C159}" destId="{969613C7-30A1-4DD5-8026-CD7786E526E9}" srcOrd="3" destOrd="0" parTransId="{A801F728-BBBB-4E59-89FC-867D1E7093E5}" sibTransId="{D9354472-E526-4E8C-A16F-CE21C3BDB4C0}"/>
    <dgm:cxn modelId="{866586A1-B6CC-4134-A5B8-6115C9D6030F}" type="presOf" srcId="{0EE95647-5E95-43C3-ACE4-E2F85AD7CA01}" destId="{10EBAEB6-240D-4F4A-8C3F-66A810F369F3}" srcOrd="0" destOrd="0" presId="urn:microsoft.com/office/officeart/2011/layout/CircleProcess"/>
    <dgm:cxn modelId="{E3890CA8-A65D-4416-85DC-7C865871BB3A}" type="presOf" srcId="{5B8DF0B8-E2E8-4D9E-93FB-F112D349DE2D}" destId="{3AF81438-BC85-4C70-B6B6-5B1B04051D02}" srcOrd="1" destOrd="0" presId="urn:microsoft.com/office/officeart/2011/layout/CircleProcess"/>
    <dgm:cxn modelId="{71F75BAD-DD5F-4BC7-825D-A99701C46F0E}" srcId="{52E46235-EB95-4099-A789-26087F13C159}" destId="{83F91A36-0479-49F5-A508-AB9B7626F28C}" srcOrd="1" destOrd="0" parTransId="{D895E4A9-5D26-488B-9011-589270BA695E}" sibTransId="{02878BDB-8F80-4FE3-B73B-35E544C380E4}"/>
    <dgm:cxn modelId="{61E4A0AF-C95E-46CC-B4C1-57D65102232D}" type="presOf" srcId="{805F2A54-388F-4FA9-BA61-D14FC0A6067A}" destId="{ACFDF84E-6D53-4F1B-8D0F-2709A27EBC2D}" srcOrd="0" destOrd="0" presId="urn:microsoft.com/office/officeart/2011/layout/CircleProcess"/>
    <dgm:cxn modelId="{1C20FDCE-3A82-4B80-9197-ABC59EABA1CE}" type="presOf" srcId="{52E46235-EB95-4099-A789-26087F13C159}" destId="{7D1D2180-2269-4CE8-A6F0-8CA703911913}" srcOrd="0" destOrd="0" presId="urn:microsoft.com/office/officeart/2011/layout/CircleProcess"/>
    <dgm:cxn modelId="{018F43E5-638E-4265-B3D6-9014163D4B0B}" type="presOf" srcId="{83F91A36-0479-49F5-A508-AB9B7626F28C}" destId="{0BC49ABA-E2DC-45B1-81D8-48ED302B2591}" srcOrd="0" destOrd="0" presId="urn:microsoft.com/office/officeart/2011/layout/CircleProcess"/>
    <dgm:cxn modelId="{648A03E8-6572-4650-A0DD-D90CF2FC27F7}" srcId="{52E46235-EB95-4099-A789-26087F13C159}" destId="{805F2A54-388F-4FA9-BA61-D14FC0A6067A}" srcOrd="4" destOrd="0" parTransId="{2922C281-8440-4DD9-8685-AFCDD66BAB31}" sibTransId="{DE2B247A-2F37-43E5-819B-05037BFDDCD5}"/>
    <dgm:cxn modelId="{E97D88EA-008E-4696-AAEA-0681716CDDDF}" type="presOf" srcId="{83F91A36-0479-49F5-A508-AB9B7626F28C}" destId="{AEC2E85C-E3CD-492E-8F93-66F5AB06E4FE}" srcOrd="1" destOrd="0" presId="urn:microsoft.com/office/officeart/2011/layout/CircleProcess"/>
    <dgm:cxn modelId="{F88DC5F5-E497-4777-840D-99CE91EA68AE}" type="presOf" srcId="{805F2A54-388F-4FA9-BA61-D14FC0A6067A}" destId="{6DD19887-38B3-4CDF-ADFB-7EEA6DC5F81A}" srcOrd="1" destOrd="0" presId="urn:microsoft.com/office/officeart/2011/layout/CircleProcess"/>
    <dgm:cxn modelId="{19F100AB-CA3C-482D-A6D4-EFDEBCB012FC}" type="presParOf" srcId="{7D1D2180-2269-4CE8-A6F0-8CA703911913}" destId="{C32C5C28-1983-46D5-9606-D1245CD40F7F}" srcOrd="0" destOrd="0" presId="urn:microsoft.com/office/officeart/2011/layout/CircleProcess"/>
    <dgm:cxn modelId="{CFBA3EAD-755A-4025-B771-31B9A10AD0CE}" type="presParOf" srcId="{C32C5C28-1983-46D5-9606-D1245CD40F7F}" destId="{F95C90ED-25FE-47D8-A4EC-37A19D882BB0}" srcOrd="0" destOrd="0" presId="urn:microsoft.com/office/officeart/2011/layout/CircleProcess"/>
    <dgm:cxn modelId="{943E43D1-D399-40B3-8949-9C4D71D16179}" type="presParOf" srcId="{7D1D2180-2269-4CE8-A6F0-8CA703911913}" destId="{1EF82CD3-D985-43CD-BAB7-942C5D6588DB}" srcOrd="1" destOrd="0" presId="urn:microsoft.com/office/officeart/2011/layout/CircleProcess"/>
    <dgm:cxn modelId="{2EEF6439-E977-4B61-99C3-883B9B75CC9D}" type="presParOf" srcId="{1EF82CD3-D985-43CD-BAB7-942C5D6588DB}" destId="{ACFDF84E-6D53-4F1B-8D0F-2709A27EBC2D}" srcOrd="0" destOrd="0" presId="urn:microsoft.com/office/officeart/2011/layout/CircleProcess"/>
    <dgm:cxn modelId="{D7C8D236-3920-4B22-A0FB-12BCB9079127}" type="presParOf" srcId="{7D1D2180-2269-4CE8-A6F0-8CA703911913}" destId="{6DD19887-38B3-4CDF-ADFB-7EEA6DC5F81A}" srcOrd="2" destOrd="0" presId="urn:microsoft.com/office/officeart/2011/layout/CircleProcess"/>
    <dgm:cxn modelId="{3A8E1723-4351-4015-A703-2F59B03A44C4}" type="presParOf" srcId="{7D1D2180-2269-4CE8-A6F0-8CA703911913}" destId="{27178F8B-9A38-488C-9085-5F7349BE5F39}" srcOrd="3" destOrd="0" presId="urn:microsoft.com/office/officeart/2011/layout/CircleProcess"/>
    <dgm:cxn modelId="{101D0F20-DE5E-42E4-8FA3-8EBA438BE72E}" type="presParOf" srcId="{27178F8B-9A38-488C-9085-5F7349BE5F39}" destId="{0E70642B-2F78-4008-85CA-710C9F846878}" srcOrd="0" destOrd="0" presId="urn:microsoft.com/office/officeart/2011/layout/CircleProcess"/>
    <dgm:cxn modelId="{503F3718-DAA1-4357-8AE9-ED5FE66BA195}" type="presParOf" srcId="{7D1D2180-2269-4CE8-A6F0-8CA703911913}" destId="{5954314E-39D4-4936-8A24-CAA37BA14A4C}" srcOrd="4" destOrd="0" presId="urn:microsoft.com/office/officeart/2011/layout/CircleProcess"/>
    <dgm:cxn modelId="{0545D1E9-15A7-4EDB-BF64-CBC3A3A08E78}" type="presParOf" srcId="{5954314E-39D4-4936-8A24-CAA37BA14A4C}" destId="{E2DFEBDB-E66B-43FF-A45D-39107D5905B5}" srcOrd="0" destOrd="0" presId="urn:microsoft.com/office/officeart/2011/layout/CircleProcess"/>
    <dgm:cxn modelId="{935E793E-7FE8-4D5B-8AA4-B815F610A753}" type="presParOf" srcId="{7D1D2180-2269-4CE8-A6F0-8CA703911913}" destId="{211F936A-E659-4A2D-9ADB-85C87D7F76D7}" srcOrd="5" destOrd="0" presId="urn:microsoft.com/office/officeart/2011/layout/CircleProcess"/>
    <dgm:cxn modelId="{3B4D7BE6-5E8F-4A45-95A7-29004BE40CC4}" type="presParOf" srcId="{7D1D2180-2269-4CE8-A6F0-8CA703911913}" destId="{CA59B148-A64C-4076-AA99-FD6E8674AA88}" srcOrd="6" destOrd="0" presId="urn:microsoft.com/office/officeart/2011/layout/CircleProcess"/>
    <dgm:cxn modelId="{30BABF95-E109-4E7B-B9F1-8CE1E7F8AF1A}" type="presParOf" srcId="{CA59B148-A64C-4076-AA99-FD6E8674AA88}" destId="{52BA7C4A-5D70-4FFE-B652-ADCCB2D03C99}" srcOrd="0" destOrd="0" presId="urn:microsoft.com/office/officeart/2011/layout/CircleProcess"/>
    <dgm:cxn modelId="{4785870D-895D-4FE1-A8C1-28CD5F2FF1C8}" type="presParOf" srcId="{7D1D2180-2269-4CE8-A6F0-8CA703911913}" destId="{612F0981-0009-4A39-AF70-FF14D819F54A}" srcOrd="7" destOrd="0" presId="urn:microsoft.com/office/officeart/2011/layout/CircleProcess"/>
    <dgm:cxn modelId="{DB4E3A73-CCA3-4E04-AFF2-D3F8F6E737EA}" type="presParOf" srcId="{612F0981-0009-4A39-AF70-FF14D819F54A}" destId="{10EBAEB6-240D-4F4A-8C3F-66A810F369F3}" srcOrd="0" destOrd="0" presId="urn:microsoft.com/office/officeart/2011/layout/CircleProcess"/>
    <dgm:cxn modelId="{5CC89FDE-47B8-411D-ADB8-4769FFED8C23}" type="presParOf" srcId="{7D1D2180-2269-4CE8-A6F0-8CA703911913}" destId="{93173FA7-7EB4-462A-AA41-F2D78D16D534}" srcOrd="8" destOrd="0" presId="urn:microsoft.com/office/officeart/2011/layout/CircleProcess"/>
    <dgm:cxn modelId="{38F79C13-44E3-499F-9AF8-DC11C4FD2ED2}" type="presParOf" srcId="{7D1D2180-2269-4CE8-A6F0-8CA703911913}" destId="{CD05ADDD-064C-4726-8D57-339D599F8B60}" srcOrd="9" destOrd="0" presId="urn:microsoft.com/office/officeart/2011/layout/CircleProcess"/>
    <dgm:cxn modelId="{4F3B3D8A-C138-4C9A-AC5D-8B4867615176}" type="presParOf" srcId="{CD05ADDD-064C-4726-8D57-339D599F8B60}" destId="{5E110F22-CFD4-4AF8-B11C-CC0F40E6D426}" srcOrd="0" destOrd="0" presId="urn:microsoft.com/office/officeart/2011/layout/CircleProcess"/>
    <dgm:cxn modelId="{8718C577-5569-4542-A1B3-349422D365A9}" type="presParOf" srcId="{7D1D2180-2269-4CE8-A6F0-8CA703911913}" destId="{2C3BF388-DBA3-4448-A56F-538C6EC86DD0}" srcOrd="10" destOrd="0" presId="urn:microsoft.com/office/officeart/2011/layout/CircleProcess"/>
    <dgm:cxn modelId="{CD7601D8-BC9F-4C3A-A0C6-AA024CD43876}" type="presParOf" srcId="{2C3BF388-DBA3-4448-A56F-538C6EC86DD0}" destId="{0BC49ABA-E2DC-45B1-81D8-48ED302B2591}" srcOrd="0" destOrd="0" presId="urn:microsoft.com/office/officeart/2011/layout/CircleProcess"/>
    <dgm:cxn modelId="{AA6A93EC-498E-4FD6-BB64-C2D16A171691}" type="presParOf" srcId="{7D1D2180-2269-4CE8-A6F0-8CA703911913}" destId="{AEC2E85C-E3CD-492E-8F93-66F5AB06E4FE}" srcOrd="11" destOrd="0" presId="urn:microsoft.com/office/officeart/2011/layout/CircleProcess"/>
    <dgm:cxn modelId="{B8CCFD4C-CEFC-486D-B6FD-75484BECBC8F}" type="presParOf" srcId="{7D1D2180-2269-4CE8-A6F0-8CA703911913}" destId="{12330A93-BBB0-440B-BFD2-74FF5B528FC0}" srcOrd="12" destOrd="0" presId="urn:microsoft.com/office/officeart/2011/layout/CircleProcess"/>
    <dgm:cxn modelId="{E4EA7046-AFB2-4432-9C43-0F6A03DC694A}" type="presParOf" srcId="{12330A93-BBB0-440B-BFD2-74FF5B528FC0}" destId="{329CEF82-DE9C-4544-88B9-06888ACC1261}" srcOrd="0" destOrd="0" presId="urn:microsoft.com/office/officeart/2011/layout/CircleProcess"/>
    <dgm:cxn modelId="{19129A39-3661-47FC-AC73-C235B21162C4}" type="presParOf" srcId="{7D1D2180-2269-4CE8-A6F0-8CA703911913}" destId="{2B29E96F-DBD0-449B-8FD8-E4C8EB528F33}" srcOrd="13" destOrd="0" presId="urn:microsoft.com/office/officeart/2011/layout/CircleProcess"/>
    <dgm:cxn modelId="{4DBAA6A1-815F-45A9-BF70-AA797A17CF8A}" type="presParOf" srcId="{2B29E96F-DBD0-449B-8FD8-E4C8EB528F33}" destId="{2015E39A-5E74-45C7-998A-8E06CF0FE325}" srcOrd="0" destOrd="0" presId="urn:microsoft.com/office/officeart/2011/layout/CircleProcess"/>
    <dgm:cxn modelId="{9B0EE062-2F99-4729-9D84-CF50A666B0DE}" type="presParOf" srcId="{7D1D2180-2269-4CE8-A6F0-8CA703911913}" destId="{3AF81438-BC85-4C70-B6B6-5B1B04051D02}" srcOrd="14" destOrd="0" presId="urn:microsoft.com/office/officeart/2011/layout/Circle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2E46235-EB95-4099-A789-26087F13C159}" type="doc">
      <dgm:prSet loTypeId="urn:microsoft.com/office/officeart/2011/layout/CircleProcess" loCatId="officeonline" qsTypeId="urn:microsoft.com/office/officeart/2005/8/quickstyle/simple1" qsCatId="simple" csTypeId="urn:microsoft.com/office/officeart/2005/8/colors/accent1_2" csCatId="accent1" phldr="1"/>
      <dgm:spPr/>
      <dgm:t>
        <a:bodyPr/>
        <a:lstStyle/>
        <a:p>
          <a:endParaRPr lang="LID4096"/>
        </a:p>
      </dgm:t>
    </dgm:pt>
    <dgm:pt modelId="{5B8DF0B8-E2E8-4D9E-93FB-F112D349DE2D}">
      <dgm:prSet phldrT="[Text]"/>
      <dgm:spPr/>
      <dgm:t>
        <a:bodyPr/>
        <a:lstStyle/>
        <a:p>
          <a:r>
            <a:rPr lang="en-US" b="0" dirty="0"/>
            <a:t>1</a:t>
          </a:r>
          <a:endParaRPr lang="LID4096" b="0" dirty="0"/>
        </a:p>
      </dgm:t>
    </dgm:pt>
    <dgm:pt modelId="{62508B02-EFD9-4CEB-A910-E08ACFE63A94}" type="parTrans" cxnId="{595A2009-960A-42CE-93E5-D1E4942490B6}">
      <dgm:prSet/>
      <dgm:spPr/>
      <dgm:t>
        <a:bodyPr/>
        <a:lstStyle/>
        <a:p>
          <a:endParaRPr lang="LID4096"/>
        </a:p>
      </dgm:t>
    </dgm:pt>
    <dgm:pt modelId="{C8729BF4-9F9E-4167-B00C-0D3421456E8F}" type="sibTrans" cxnId="{595A2009-960A-42CE-93E5-D1E4942490B6}">
      <dgm:prSet/>
      <dgm:spPr/>
      <dgm:t>
        <a:bodyPr/>
        <a:lstStyle/>
        <a:p>
          <a:endParaRPr lang="LID4096"/>
        </a:p>
      </dgm:t>
    </dgm:pt>
    <dgm:pt modelId="{83F91A36-0479-49F5-A508-AB9B7626F28C}">
      <dgm:prSet phldrT="[Text]"/>
      <dgm:spPr>
        <a:ln w="38100">
          <a:solidFill>
            <a:schemeClr val="tx2"/>
          </a:solidFill>
        </a:ln>
      </dgm:spPr>
      <dgm:t>
        <a:bodyPr/>
        <a:lstStyle/>
        <a:p>
          <a:r>
            <a:rPr lang="en-US" b="1" dirty="0"/>
            <a:t>2</a:t>
          </a:r>
          <a:endParaRPr lang="LID4096" b="1" dirty="0"/>
        </a:p>
      </dgm:t>
    </dgm:pt>
    <dgm:pt modelId="{D895E4A9-5D26-488B-9011-589270BA695E}" type="parTrans" cxnId="{71F75BAD-DD5F-4BC7-825D-A99701C46F0E}">
      <dgm:prSet/>
      <dgm:spPr/>
      <dgm:t>
        <a:bodyPr/>
        <a:lstStyle/>
        <a:p>
          <a:endParaRPr lang="LID4096"/>
        </a:p>
      </dgm:t>
    </dgm:pt>
    <dgm:pt modelId="{02878BDB-8F80-4FE3-B73B-35E544C380E4}" type="sibTrans" cxnId="{71F75BAD-DD5F-4BC7-825D-A99701C46F0E}">
      <dgm:prSet/>
      <dgm:spPr/>
      <dgm:t>
        <a:bodyPr/>
        <a:lstStyle/>
        <a:p>
          <a:endParaRPr lang="LID4096"/>
        </a:p>
      </dgm:t>
    </dgm:pt>
    <dgm:pt modelId="{0EE95647-5E95-43C3-ACE4-E2F85AD7CA01}">
      <dgm:prSet phldrT="[Text]"/>
      <dgm:spPr/>
      <dgm:t>
        <a:bodyPr/>
        <a:lstStyle/>
        <a:p>
          <a:r>
            <a:rPr lang="en-US" dirty="0"/>
            <a:t>3</a:t>
          </a:r>
          <a:endParaRPr lang="LID4096" dirty="0"/>
        </a:p>
      </dgm:t>
    </dgm:pt>
    <dgm:pt modelId="{0A0E5730-B6A8-4714-A135-F7A5EE02DD08}" type="parTrans" cxnId="{F813FD36-366B-4ACF-B43B-5D9CE2B03529}">
      <dgm:prSet/>
      <dgm:spPr/>
      <dgm:t>
        <a:bodyPr/>
        <a:lstStyle/>
        <a:p>
          <a:endParaRPr lang="LID4096"/>
        </a:p>
      </dgm:t>
    </dgm:pt>
    <dgm:pt modelId="{4E46CBC9-4755-4E69-8588-88B1CF83672A}" type="sibTrans" cxnId="{F813FD36-366B-4ACF-B43B-5D9CE2B03529}">
      <dgm:prSet/>
      <dgm:spPr/>
      <dgm:t>
        <a:bodyPr/>
        <a:lstStyle/>
        <a:p>
          <a:endParaRPr lang="LID4096"/>
        </a:p>
      </dgm:t>
    </dgm:pt>
    <dgm:pt modelId="{969613C7-30A1-4DD5-8026-CD7786E526E9}">
      <dgm:prSet phldrT="[Text]"/>
      <dgm:spPr/>
      <dgm:t>
        <a:bodyPr/>
        <a:lstStyle/>
        <a:p>
          <a:r>
            <a:rPr lang="en-US" dirty="0"/>
            <a:t>4</a:t>
          </a:r>
          <a:endParaRPr lang="LID4096" dirty="0"/>
        </a:p>
      </dgm:t>
    </dgm:pt>
    <dgm:pt modelId="{A801F728-BBBB-4E59-89FC-867D1E7093E5}" type="parTrans" cxnId="{896970A1-C315-4087-8E63-19F888794542}">
      <dgm:prSet/>
      <dgm:spPr/>
      <dgm:t>
        <a:bodyPr/>
        <a:lstStyle/>
        <a:p>
          <a:endParaRPr lang="LID4096"/>
        </a:p>
      </dgm:t>
    </dgm:pt>
    <dgm:pt modelId="{D9354472-E526-4E8C-A16F-CE21C3BDB4C0}" type="sibTrans" cxnId="{896970A1-C315-4087-8E63-19F888794542}">
      <dgm:prSet/>
      <dgm:spPr/>
      <dgm:t>
        <a:bodyPr/>
        <a:lstStyle/>
        <a:p>
          <a:endParaRPr lang="LID4096"/>
        </a:p>
      </dgm:t>
    </dgm:pt>
    <dgm:pt modelId="{805F2A54-388F-4FA9-BA61-D14FC0A6067A}">
      <dgm:prSet phldrT="[Text]"/>
      <dgm:spPr/>
      <dgm:t>
        <a:bodyPr/>
        <a:lstStyle/>
        <a:p>
          <a:r>
            <a:rPr lang="en-US" dirty="0"/>
            <a:t>5</a:t>
          </a:r>
          <a:endParaRPr lang="LID4096" dirty="0"/>
        </a:p>
      </dgm:t>
    </dgm:pt>
    <dgm:pt modelId="{2922C281-8440-4DD9-8685-AFCDD66BAB31}" type="parTrans" cxnId="{648A03E8-6572-4650-A0DD-D90CF2FC27F7}">
      <dgm:prSet/>
      <dgm:spPr/>
      <dgm:t>
        <a:bodyPr/>
        <a:lstStyle/>
        <a:p>
          <a:endParaRPr lang="LID4096"/>
        </a:p>
      </dgm:t>
    </dgm:pt>
    <dgm:pt modelId="{DE2B247A-2F37-43E5-819B-05037BFDDCD5}" type="sibTrans" cxnId="{648A03E8-6572-4650-A0DD-D90CF2FC27F7}">
      <dgm:prSet/>
      <dgm:spPr/>
      <dgm:t>
        <a:bodyPr/>
        <a:lstStyle/>
        <a:p>
          <a:endParaRPr lang="LID4096"/>
        </a:p>
      </dgm:t>
    </dgm:pt>
    <dgm:pt modelId="{7D1D2180-2269-4CE8-A6F0-8CA703911913}" type="pres">
      <dgm:prSet presAssocID="{52E46235-EB95-4099-A789-26087F13C159}" presName="Name0" presStyleCnt="0">
        <dgm:presLayoutVars>
          <dgm:chMax val="11"/>
          <dgm:chPref val="11"/>
          <dgm:dir/>
          <dgm:resizeHandles/>
        </dgm:presLayoutVars>
      </dgm:prSet>
      <dgm:spPr/>
    </dgm:pt>
    <dgm:pt modelId="{C32C5C28-1983-46D5-9606-D1245CD40F7F}" type="pres">
      <dgm:prSet presAssocID="{805F2A54-388F-4FA9-BA61-D14FC0A6067A}" presName="Accent5" presStyleCnt="0"/>
      <dgm:spPr/>
    </dgm:pt>
    <dgm:pt modelId="{F95C90ED-25FE-47D8-A4EC-37A19D882BB0}" type="pres">
      <dgm:prSet presAssocID="{805F2A54-388F-4FA9-BA61-D14FC0A6067A}" presName="Accent" presStyleLbl="node1" presStyleIdx="0" presStyleCnt="5"/>
      <dgm:spPr/>
    </dgm:pt>
    <dgm:pt modelId="{1EF82CD3-D985-43CD-BAB7-942C5D6588DB}" type="pres">
      <dgm:prSet presAssocID="{805F2A54-388F-4FA9-BA61-D14FC0A6067A}" presName="ParentBackground5" presStyleCnt="0"/>
      <dgm:spPr/>
    </dgm:pt>
    <dgm:pt modelId="{ACFDF84E-6D53-4F1B-8D0F-2709A27EBC2D}" type="pres">
      <dgm:prSet presAssocID="{805F2A54-388F-4FA9-BA61-D14FC0A6067A}" presName="ParentBackground" presStyleLbl="fgAcc1" presStyleIdx="0" presStyleCnt="5"/>
      <dgm:spPr/>
    </dgm:pt>
    <dgm:pt modelId="{6DD19887-38B3-4CDF-ADFB-7EEA6DC5F81A}" type="pres">
      <dgm:prSet presAssocID="{805F2A54-388F-4FA9-BA61-D14FC0A6067A}" presName="Parent5" presStyleLbl="revTx" presStyleIdx="0" presStyleCnt="0">
        <dgm:presLayoutVars>
          <dgm:chMax val="1"/>
          <dgm:chPref val="1"/>
          <dgm:bulletEnabled val="1"/>
        </dgm:presLayoutVars>
      </dgm:prSet>
      <dgm:spPr/>
    </dgm:pt>
    <dgm:pt modelId="{27178F8B-9A38-488C-9085-5F7349BE5F39}" type="pres">
      <dgm:prSet presAssocID="{969613C7-30A1-4DD5-8026-CD7786E526E9}" presName="Accent4" presStyleCnt="0"/>
      <dgm:spPr/>
    </dgm:pt>
    <dgm:pt modelId="{0E70642B-2F78-4008-85CA-710C9F846878}" type="pres">
      <dgm:prSet presAssocID="{969613C7-30A1-4DD5-8026-CD7786E526E9}" presName="Accent" presStyleLbl="node1" presStyleIdx="1" presStyleCnt="5"/>
      <dgm:spPr/>
    </dgm:pt>
    <dgm:pt modelId="{5954314E-39D4-4936-8A24-CAA37BA14A4C}" type="pres">
      <dgm:prSet presAssocID="{969613C7-30A1-4DD5-8026-CD7786E526E9}" presName="ParentBackground4" presStyleCnt="0"/>
      <dgm:spPr/>
    </dgm:pt>
    <dgm:pt modelId="{E2DFEBDB-E66B-43FF-A45D-39107D5905B5}" type="pres">
      <dgm:prSet presAssocID="{969613C7-30A1-4DD5-8026-CD7786E526E9}" presName="ParentBackground" presStyleLbl="fgAcc1" presStyleIdx="1" presStyleCnt="5"/>
      <dgm:spPr/>
    </dgm:pt>
    <dgm:pt modelId="{211F936A-E659-4A2D-9ADB-85C87D7F76D7}" type="pres">
      <dgm:prSet presAssocID="{969613C7-30A1-4DD5-8026-CD7786E526E9}" presName="Parent4" presStyleLbl="revTx" presStyleIdx="0" presStyleCnt="0">
        <dgm:presLayoutVars>
          <dgm:chMax val="1"/>
          <dgm:chPref val="1"/>
          <dgm:bulletEnabled val="1"/>
        </dgm:presLayoutVars>
      </dgm:prSet>
      <dgm:spPr/>
    </dgm:pt>
    <dgm:pt modelId="{CA59B148-A64C-4076-AA99-FD6E8674AA88}" type="pres">
      <dgm:prSet presAssocID="{0EE95647-5E95-43C3-ACE4-E2F85AD7CA01}" presName="Accent3" presStyleCnt="0"/>
      <dgm:spPr/>
    </dgm:pt>
    <dgm:pt modelId="{52BA7C4A-5D70-4FFE-B652-ADCCB2D03C99}" type="pres">
      <dgm:prSet presAssocID="{0EE95647-5E95-43C3-ACE4-E2F85AD7CA01}" presName="Accent" presStyleLbl="node1" presStyleIdx="2" presStyleCnt="5"/>
      <dgm:spPr/>
    </dgm:pt>
    <dgm:pt modelId="{612F0981-0009-4A39-AF70-FF14D819F54A}" type="pres">
      <dgm:prSet presAssocID="{0EE95647-5E95-43C3-ACE4-E2F85AD7CA01}" presName="ParentBackground3" presStyleCnt="0"/>
      <dgm:spPr/>
    </dgm:pt>
    <dgm:pt modelId="{10EBAEB6-240D-4F4A-8C3F-66A810F369F3}" type="pres">
      <dgm:prSet presAssocID="{0EE95647-5E95-43C3-ACE4-E2F85AD7CA01}" presName="ParentBackground" presStyleLbl="fgAcc1" presStyleIdx="2" presStyleCnt="5"/>
      <dgm:spPr/>
    </dgm:pt>
    <dgm:pt modelId="{93173FA7-7EB4-462A-AA41-F2D78D16D534}" type="pres">
      <dgm:prSet presAssocID="{0EE95647-5E95-43C3-ACE4-E2F85AD7CA01}" presName="Parent3" presStyleLbl="revTx" presStyleIdx="0" presStyleCnt="0">
        <dgm:presLayoutVars>
          <dgm:chMax val="1"/>
          <dgm:chPref val="1"/>
          <dgm:bulletEnabled val="1"/>
        </dgm:presLayoutVars>
      </dgm:prSet>
      <dgm:spPr/>
    </dgm:pt>
    <dgm:pt modelId="{CD05ADDD-064C-4726-8D57-339D599F8B60}" type="pres">
      <dgm:prSet presAssocID="{83F91A36-0479-49F5-A508-AB9B7626F28C}" presName="Accent2" presStyleCnt="0"/>
      <dgm:spPr/>
    </dgm:pt>
    <dgm:pt modelId="{5E110F22-CFD4-4AF8-B11C-CC0F40E6D426}" type="pres">
      <dgm:prSet presAssocID="{83F91A36-0479-49F5-A508-AB9B7626F28C}" presName="Accent" presStyleLbl="node1" presStyleIdx="3" presStyleCnt="5"/>
      <dgm:spPr/>
    </dgm:pt>
    <dgm:pt modelId="{2C3BF388-DBA3-4448-A56F-538C6EC86DD0}" type="pres">
      <dgm:prSet presAssocID="{83F91A36-0479-49F5-A508-AB9B7626F28C}" presName="ParentBackground2" presStyleCnt="0"/>
      <dgm:spPr/>
    </dgm:pt>
    <dgm:pt modelId="{0BC49ABA-E2DC-45B1-81D8-48ED302B2591}" type="pres">
      <dgm:prSet presAssocID="{83F91A36-0479-49F5-A508-AB9B7626F28C}" presName="ParentBackground" presStyleLbl="fgAcc1" presStyleIdx="3" presStyleCnt="5"/>
      <dgm:spPr/>
    </dgm:pt>
    <dgm:pt modelId="{AEC2E85C-E3CD-492E-8F93-66F5AB06E4FE}" type="pres">
      <dgm:prSet presAssocID="{83F91A36-0479-49F5-A508-AB9B7626F28C}" presName="Parent2" presStyleLbl="revTx" presStyleIdx="0" presStyleCnt="0">
        <dgm:presLayoutVars>
          <dgm:chMax val="1"/>
          <dgm:chPref val="1"/>
          <dgm:bulletEnabled val="1"/>
        </dgm:presLayoutVars>
      </dgm:prSet>
      <dgm:spPr/>
    </dgm:pt>
    <dgm:pt modelId="{12330A93-BBB0-440B-BFD2-74FF5B528FC0}" type="pres">
      <dgm:prSet presAssocID="{5B8DF0B8-E2E8-4D9E-93FB-F112D349DE2D}" presName="Accent1" presStyleCnt="0"/>
      <dgm:spPr/>
    </dgm:pt>
    <dgm:pt modelId="{329CEF82-DE9C-4544-88B9-06888ACC1261}" type="pres">
      <dgm:prSet presAssocID="{5B8DF0B8-E2E8-4D9E-93FB-F112D349DE2D}" presName="Accent" presStyleLbl="node1" presStyleIdx="4" presStyleCnt="5"/>
      <dgm:spPr/>
    </dgm:pt>
    <dgm:pt modelId="{2B29E96F-DBD0-449B-8FD8-E4C8EB528F33}" type="pres">
      <dgm:prSet presAssocID="{5B8DF0B8-E2E8-4D9E-93FB-F112D349DE2D}" presName="ParentBackground1" presStyleCnt="0"/>
      <dgm:spPr/>
    </dgm:pt>
    <dgm:pt modelId="{2015E39A-5E74-45C7-998A-8E06CF0FE325}" type="pres">
      <dgm:prSet presAssocID="{5B8DF0B8-E2E8-4D9E-93FB-F112D349DE2D}" presName="ParentBackground" presStyleLbl="fgAcc1" presStyleIdx="4" presStyleCnt="5"/>
      <dgm:spPr/>
    </dgm:pt>
    <dgm:pt modelId="{3AF81438-BC85-4C70-B6B6-5B1B04051D02}" type="pres">
      <dgm:prSet presAssocID="{5B8DF0B8-E2E8-4D9E-93FB-F112D349DE2D}" presName="Parent1" presStyleLbl="revTx" presStyleIdx="0" presStyleCnt="0">
        <dgm:presLayoutVars>
          <dgm:chMax val="1"/>
          <dgm:chPref val="1"/>
          <dgm:bulletEnabled val="1"/>
        </dgm:presLayoutVars>
      </dgm:prSet>
      <dgm:spPr/>
    </dgm:pt>
  </dgm:ptLst>
  <dgm:cxnLst>
    <dgm:cxn modelId="{595A2009-960A-42CE-93E5-D1E4942490B6}" srcId="{52E46235-EB95-4099-A789-26087F13C159}" destId="{5B8DF0B8-E2E8-4D9E-93FB-F112D349DE2D}" srcOrd="0" destOrd="0" parTransId="{62508B02-EFD9-4CEB-A910-E08ACFE63A94}" sibTransId="{C8729BF4-9F9E-4167-B00C-0D3421456E8F}"/>
    <dgm:cxn modelId="{B6007122-54F4-4E1A-95F4-A081DD177C90}" type="presOf" srcId="{0EE95647-5E95-43C3-ACE4-E2F85AD7CA01}" destId="{93173FA7-7EB4-462A-AA41-F2D78D16D534}" srcOrd="1" destOrd="0" presId="urn:microsoft.com/office/officeart/2011/layout/CircleProcess"/>
    <dgm:cxn modelId="{F813FD36-366B-4ACF-B43B-5D9CE2B03529}" srcId="{52E46235-EB95-4099-A789-26087F13C159}" destId="{0EE95647-5E95-43C3-ACE4-E2F85AD7CA01}" srcOrd="2" destOrd="0" parTransId="{0A0E5730-B6A8-4714-A135-F7A5EE02DD08}" sibTransId="{4E46CBC9-4755-4E69-8588-88B1CF83672A}"/>
    <dgm:cxn modelId="{B0847448-3DAA-45A2-8195-B6812F13092E}" type="presOf" srcId="{969613C7-30A1-4DD5-8026-CD7786E526E9}" destId="{211F936A-E659-4A2D-9ADB-85C87D7F76D7}" srcOrd="1" destOrd="0" presId="urn:microsoft.com/office/officeart/2011/layout/CircleProcess"/>
    <dgm:cxn modelId="{B3F20F89-8B52-40B7-9248-D03EE229D475}" type="presOf" srcId="{969613C7-30A1-4DD5-8026-CD7786E526E9}" destId="{E2DFEBDB-E66B-43FF-A45D-39107D5905B5}" srcOrd="0" destOrd="0" presId="urn:microsoft.com/office/officeart/2011/layout/CircleProcess"/>
    <dgm:cxn modelId="{E4526C9B-E6D4-426D-9A4D-B16A808BFECF}" type="presOf" srcId="{5B8DF0B8-E2E8-4D9E-93FB-F112D349DE2D}" destId="{2015E39A-5E74-45C7-998A-8E06CF0FE325}" srcOrd="0" destOrd="0" presId="urn:microsoft.com/office/officeart/2011/layout/CircleProcess"/>
    <dgm:cxn modelId="{896970A1-C315-4087-8E63-19F888794542}" srcId="{52E46235-EB95-4099-A789-26087F13C159}" destId="{969613C7-30A1-4DD5-8026-CD7786E526E9}" srcOrd="3" destOrd="0" parTransId="{A801F728-BBBB-4E59-89FC-867D1E7093E5}" sibTransId="{D9354472-E526-4E8C-A16F-CE21C3BDB4C0}"/>
    <dgm:cxn modelId="{866586A1-B6CC-4134-A5B8-6115C9D6030F}" type="presOf" srcId="{0EE95647-5E95-43C3-ACE4-E2F85AD7CA01}" destId="{10EBAEB6-240D-4F4A-8C3F-66A810F369F3}" srcOrd="0" destOrd="0" presId="urn:microsoft.com/office/officeart/2011/layout/CircleProcess"/>
    <dgm:cxn modelId="{E3890CA8-A65D-4416-85DC-7C865871BB3A}" type="presOf" srcId="{5B8DF0B8-E2E8-4D9E-93FB-F112D349DE2D}" destId="{3AF81438-BC85-4C70-B6B6-5B1B04051D02}" srcOrd="1" destOrd="0" presId="urn:microsoft.com/office/officeart/2011/layout/CircleProcess"/>
    <dgm:cxn modelId="{71F75BAD-DD5F-4BC7-825D-A99701C46F0E}" srcId="{52E46235-EB95-4099-A789-26087F13C159}" destId="{83F91A36-0479-49F5-A508-AB9B7626F28C}" srcOrd="1" destOrd="0" parTransId="{D895E4A9-5D26-488B-9011-589270BA695E}" sibTransId="{02878BDB-8F80-4FE3-B73B-35E544C380E4}"/>
    <dgm:cxn modelId="{61E4A0AF-C95E-46CC-B4C1-57D65102232D}" type="presOf" srcId="{805F2A54-388F-4FA9-BA61-D14FC0A6067A}" destId="{ACFDF84E-6D53-4F1B-8D0F-2709A27EBC2D}" srcOrd="0" destOrd="0" presId="urn:microsoft.com/office/officeart/2011/layout/CircleProcess"/>
    <dgm:cxn modelId="{1C20FDCE-3A82-4B80-9197-ABC59EABA1CE}" type="presOf" srcId="{52E46235-EB95-4099-A789-26087F13C159}" destId="{7D1D2180-2269-4CE8-A6F0-8CA703911913}" srcOrd="0" destOrd="0" presId="urn:microsoft.com/office/officeart/2011/layout/CircleProcess"/>
    <dgm:cxn modelId="{018F43E5-638E-4265-B3D6-9014163D4B0B}" type="presOf" srcId="{83F91A36-0479-49F5-A508-AB9B7626F28C}" destId="{0BC49ABA-E2DC-45B1-81D8-48ED302B2591}" srcOrd="0" destOrd="0" presId="urn:microsoft.com/office/officeart/2011/layout/CircleProcess"/>
    <dgm:cxn modelId="{648A03E8-6572-4650-A0DD-D90CF2FC27F7}" srcId="{52E46235-EB95-4099-A789-26087F13C159}" destId="{805F2A54-388F-4FA9-BA61-D14FC0A6067A}" srcOrd="4" destOrd="0" parTransId="{2922C281-8440-4DD9-8685-AFCDD66BAB31}" sibTransId="{DE2B247A-2F37-43E5-819B-05037BFDDCD5}"/>
    <dgm:cxn modelId="{E97D88EA-008E-4696-AAEA-0681716CDDDF}" type="presOf" srcId="{83F91A36-0479-49F5-A508-AB9B7626F28C}" destId="{AEC2E85C-E3CD-492E-8F93-66F5AB06E4FE}" srcOrd="1" destOrd="0" presId="urn:microsoft.com/office/officeart/2011/layout/CircleProcess"/>
    <dgm:cxn modelId="{F88DC5F5-E497-4777-840D-99CE91EA68AE}" type="presOf" srcId="{805F2A54-388F-4FA9-BA61-D14FC0A6067A}" destId="{6DD19887-38B3-4CDF-ADFB-7EEA6DC5F81A}" srcOrd="1" destOrd="0" presId="urn:microsoft.com/office/officeart/2011/layout/CircleProcess"/>
    <dgm:cxn modelId="{19F100AB-CA3C-482D-A6D4-EFDEBCB012FC}" type="presParOf" srcId="{7D1D2180-2269-4CE8-A6F0-8CA703911913}" destId="{C32C5C28-1983-46D5-9606-D1245CD40F7F}" srcOrd="0" destOrd="0" presId="urn:microsoft.com/office/officeart/2011/layout/CircleProcess"/>
    <dgm:cxn modelId="{CFBA3EAD-755A-4025-B771-31B9A10AD0CE}" type="presParOf" srcId="{C32C5C28-1983-46D5-9606-D1245CD40F7F}" destId="{F95C90ED-25FE-47D8-A4EC-37A19D882BB0}" srcOrd="0" destOrd="0" presId="urn:microsoft.com/office/officeart/2011/layout/CircleProcess"/>
    <dgm:cxn modelId="{943E43D1-D399-40B3-8949-9C4D71D16179}" type="presParOf" srcId="{7D1D2180-2269-4CE8-A6F0-8CA703911913}" destId="{1EF82CD3-D985-43CD-BAB7-942C5D6588DB}" srcOrd="1" destOrd="0" presId="urn:microsoft.com/office/officeart/2011/layout/CircleProcess"/>
    <dgm:cxn modelId="{2EEF6439-E977-4B61-99C3-883B9B75CC9D}" type="presParOf" srcId="{1EF82CD3-D985-43CD-BAB7-942C5D6588DB}" destId="{ACFDF84E-6D53-4F1B-8D0F-2709A27EBC2D}" srcOrd="0" destOrd="0" presId="urn:microsoft.com/office/officeart/2011/layout/CircleProcess"/>
    <dgm:cxn modelId="{D7C8D236-3920-4B22-A0FB-12BCB9079127}" type="presParOf" srcId="{7D1D2180-2269-4CE8-A6F0-8CA703911913}" destId="{6DD19887-38B3-4CDF-ADFB-7EEA6DC5F81A}" srcOrd="2" destOrd="0" presId="urn:microsoft.com/office/officeart/2011/layout/CircleProcess"/>
    <dgm:cxn modelId="{3A8E1723-4351-4015-A703-2F59B03A44C4}" type="presParOf" srcId="{7D1D2180-2269-4CE8-A6F0-8CA703911913}" destId="{27178F8B-9A38-488C-9085-5F7349BE5F39}" srcOrd="3" destOrd="0" presId="urn:microsoft.com/office/officeart/2011/layout/CircleProcess"/>
    <dgm:cxn modelId="{101D0F20-DE5E-42E4-8FA3-8EBA438BE72E}" type="presParOf" srcId="{27178F8B-9A38-488C-9085-5F7349BE5F39}" destId="{0E70642B-2F78-4008-85CA-710C9F846878}" srcOrd="0" destOrd="0" presId="urn:microsoft.com/office/officeart/2011/layout/CircleProcess"/>
    <dgm:cxn modelId="{503F3718-DAA1-4357-8AE9-ED5FE66BA195}" type="presParOf" srcId="{7D1D2180-2269-4CE8-A6F0-8CA703911913}" destId="{5954314E-39D4-4936-8A24-CAA37BA14A4C}" srcOrd="4" destOrd="0" presId="urn:microsoft.com/office/officeart/2011/layout/CircleProcess"/>
    <dgm:cxn modelId="{0545D1E9-15A7-4EDB-BF64-CBC3A3A08E78}" type="presParOf" srcId="{5954314E-39D4-4936-8A24-CAA37BA14A4C}" destId="{E2DFEBDB-E66B-43FF-A45D-39107D5905B5}" srcOrd="0" destOrd="0" presId="urn:microsoft.com/office/officeart/2011/layout/CircleProcess"/>
    <dgm:cxn modelId="{935E793E-7FE8-4D5B-8AA4-B815F610A753}" type="presParOf" srcId="{7D1D2180-2269-4CE8-A6F0-8CA703911913}" destId="{211F936A-E659-4A2D-9ADB-85C87D7F76D7}" srcOrd="5" destOrd="0" presId="urn:microsoft.com/office/officeart/2011/layout/CircleProcess"/>
    <dgm:cxn modelId="{3B4D7BE6-5E8F-4A45-95A7-29004BE40CC4}" type="presParOf" srcId="{7D1D2180-2269-4CE8-A6F0-8CA703911913}" destId="{CA59B148-A64C-4076-AA99-FD6E8674AA88}" srcOrd="6" destOrd="0" presId="urn:microsoft.com/office/officeart/2011/layout/CircleProcess"/>
    <dgm:cxn modelId="{30BABF95-E109-4E7B-B9F1-8CE1E7F8AF1A}" type="presParOf" srcId="{CA59B148-A64C-4076-AA99-FD6E8674AA88}" destId="{52BA7C4A-5D70-4FFE-B652-ADCCB2D03C99}" srcOrd="0" destOrd="0" presId="urn:microsoft.com/office/officeart/2011/layout/CircleProcess"/>
    <dgm:cxn modelId="{4785870D-895D-4FE1-A8C1-28CD5F2FF1C8}" type="presParOf" srcId="{7D1D2180-2269-4CE8-A6F0-8CA703911913}" destId="{612F0981-0009-4A39-AF70-FF14D819F54A}" srcOrd="7" destOrd="0" presId="urn:microsoft.com/office/officeart/2011/layout/CircleProcess"/>
    <dgm:cxn modelId="{DB4E3A73-CCA3-4E04-AFF2-D3F8F6E737EA}" type="presParOf" srcId="{612F0981-0009-4A39-AF70-FF14D819F54A}" destId="{10EBAEB6-240D-4F4A-8C3F-66A810F369F3}" srcOrd="0" destOrd="0" presId="urn:microsoft.com/office/officeart/2011/layout/CircleProcess"/>
    <dgm:cxn modelId="{5CC89FDE-47B8-411D-ADB8-4769FFED8C23}" type="presParOf" srcId="{7D1D2180-2269-4CE8-A6F0-8CA703911913}" destId="{93173FA7-7EB4-462A-AA41-F2D78D16D534}" srcOrd="8" destOrd="0" presId="urn:microsoft.com/office/officeart/2011/layout/CircleProcess"/>
    <dgm:cxn modelId="{38F79C13-44E3-499F-9AF8-DC11C4FD2ED2}" type="presParOf" srcId="{7D1D2180-2269-4CE8-A6F0-8CA703911913}" destId="{CD05ADDD-064C-4726-8D57-339D599F8B60}" srcOrd="9" destOrd="0" presId="urn:microsoft.com/office/officeart/2011/layout/CircleProcess"/>
    <dgm:cxn modelId="{4F3B3D8A-C138-4C9A-AC5D-8B4867615176}" type="presParOf" srcId="{CD05ADDD-064C-4726-8D57-339D599F8B60}" destId="{5E110F22-CFD4-4AF8-B11C-CC0F40E6D426}" srcOrd="0" destOrd="0" presId="urn:microsoft.com/office/officeart/2011/layout/CircleProcess"/>
    <dgm:cxn modelId="{8718C577-5569-4542-A1B3-349422D365A9}" type="presParOf" srcId="{7D1D2180-2269-4CE8-A6F0-8CA703911913}" destId="{2C3BF388-DBA3-4448-A56F-538C6EC86DD0}" srcOrd="10" destOrd="0" presId="urn:microsoft.com/office/officeart/2011/layout/CircleProcess"/>
    <dgm:cxn modelId="{CD7601D8-BC9F-4C3A-A0C6-AA024CD43876}" type="presParOf" srcId="{2C3BF388-DBA3-4448-A56F-538C6EC86DD0}" destId="{0BC49ABA-E2DC-45B1-81D8-48ED302B2591}" srcOrd="0" destOrd="0" presId="urn:microsoft.com/office/officeart/2011/layout/CircleProcess"/>
    <dgm:cxn modelId="{AA6A93EC-498E-4FD6-BB64-C2D16A171691}" type="presParOf" srcId="{7D1D2180-2269-4CE8-A6F0-8CA703911913}" destId="{AEC2E85C-E3CD-492E-8F93-66F5AB06E4FE}" srcOrd="11" destOrd="0" presId="urn:microsoft.com/office/officeart/2011/layout/CircleProcess"/>
    <dgm:cxn modelId="{B8CCFD4C-CEFC-486D-B6FD-75484BECBC8F}" type="presParOf" srcId="{7D1D2180-2269-4CE8-A6F0-8CA703911913}" destId="{12330A93-BBB0-440B-BFD2-74FF5B528FC0}" srcOrd="12" destOrd="0" presId="urn:microsoft.com/office/officeart/2011/layout/CircleProcess"/>
    <dgm:cxn modelId="{E4EA7046-AFB2-4432-9C43-0F6A03DC694A}" type="presParOf" srcId="{12330A93-BBB0-440B-BFD2-74FF5B528FC0}" destId="{329CEF82-DE9C-4544-88B9-06888ACC1261}" srcOrd="0" destOrd="0" presId="urn:microsoft.com/office/officeart/2011/layout/CircleProcess"/>
    <dgm:cxn modelId="{19129A39-3661-47FC-AC73-C235B21162C4}" type="presParOf" srcId="{7D1D2180-2269-4CE8-A6F0-8CA703911913}" destId="{2B29E96F-DBD0-449B-8FD8-E4C8EB528F33}" srcOrd="13" destOrd="0" presId="urn:microsoft.com/office/officeart/2011/layout/CircleProcess"/>
    <dgm:cxn modelId="{4DBAA6A1-815F-45A9-BF70-AA797A17CF8A}" type="presParOf" srcId="{2B29E96F-DBD0-449B-8FD8-E4C8EB528F33}" destId="{2015E39A-5E74-45C7-998A-8E06CF0FE325}" srcOrd="0" destOrd="0" presId="urn:microsoft.com/office/officeart/2011/layout/CircleProcess"/>
    <dgm:cxn modelId="{9B0EE062-2F99-4729-9D84-CF50A666B0DE}" type="presParOf" srcId="{7D1D2180-2269-4CE8-A6F0-8CA703911913}" destId="{3AF81438-BC85-4C70-B6B6-5B1B04051D02}" srcOrd="14"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2E46235-EB95-4099-A789-26087F13C159}" type="doc">
      <dgm:prSet loTypeId="urn:microsoft.com/office/officeart/2011/layout/CircleProcess" loCatId="officeonline" qsTypeId="urn:microsoft.com/office/officeart/2005/8/quickstyle/simple1" qsCatId="simple" csTypeId="urn:microsoft.com/office/officeart/2005/8/colors/accent1_2" csCatId="accent1" phldr="1"/>
      <dgm:spPr/>
      <dgm:t>
        <a:bodyPr/>
        <a:lstStyle/>
        <a:p>
          <a:endParaRPr lang="LID4096"/>
        </a:p>
      </dgm:t>
    </dgm:pt>
    <dgm:pt modelId="{5B8DF0B8-E2E8-4D9E-93FB-F112D349DE2D}">
      <dgm:prSet phldrT="[Text]"/>
      <dgm:spPr/>
      <dgm:t>
        <a:bodyPr/>
        <a:lstStyle/>
        <a:p>
          <a:r>
            <a:rPr lang="en-US" b="0" dirty="0"/>
            <a:t>1</a:t>
          </a:r>
          <a:endParaRPr lang="LID4096" b="0" dirty="0"/>
        </a:p>
      </dgm:t>
    </dgm:pt>
    <dgm:pt modelId="{62508B02-EFD9-4CEB-A910-E08ACFE63A94}" type="parTrans" cxnId="{595A2009-960A-42CE-93E5-D1E4942490B6}">
      <dgm:prSet/>
      <dgm:spPr/>
      <dgm:t>
        <a:bodyPr/>
        <a:lstStyle/>
        <a:p>
          <a:endParaRPr lang="LID4096"/>
        </a:p>
      </dgm:t>
    </dgm:pt>
    <dgm:pt modelId="{C8729BF4-9F9E-4167-B00C-0D3421456E8F}" type="sibTrans" cxnId="{595A2009-960A-42CE-93E5-D1E4942490B6}">
      <dgm:prSet/>
      <dgm:spPr/>
      <dgm:t>
        <a:bodyPr/>
        <a:lstStyle/>
        <a:p>
          <a:endParaRPr lang="LID4096"/>
        </a:p>
      </dgm:t>
    </dgm:pt>
    <dgm:pt modelId="{83F91A36-0479-49F5-A508-AB9B7626F28C}">
      <dgm:prSet phldrT="[Text]"/>
      <dgm:spPr/>
      <dgm:t>
        <a:bodyPr/>
        <a:lstStyle/>
        <a:p>
          <a:r>
            <a:rPr lang="en-US" dirty="0"/>
            <a:t>2</a:t>
          </a:r>
          <a:endParaRPr lang="LID4096" dirty="0"/>
        </a:p>
      </dgm:t>
    </dgm:pt>
    <dgm:pt modelId="{D895E4A9-5D26-488B-9011-589270BA695E}" type="parTrans" cxnId="{71F75BAD-DD5F-4BC7-825D-A99701C46F0E}">
      <dgm:prSet/>
      <dgm:spPr/>
      <dgm:t>
        <a:bodyPr/>
        <a:lstStyle/>
        <a:p>
          <a:endParaRPr lang="LID4096"/>
        </a:p>
      </dgm:t>
    </dgm:pt>
    <dgm:pt modelId="{02878BDB-8F80-4FE3-B73B-35E544C380E4}" type="sibTrans" cxnId="{71F75BAD-DD5F-4BC7-825D-A99701C46F0E}">
      <dgm:prSet/>
      <dgm:spPr/>
      <dgm:t>
        <a:bodyPr/>
        <a:lstStyle/>
        <a:p>
          <a:endParaRPr lang="LID4096"/>
        </a:p>
      </dgm:t>
    </dgm:pt>
    <dgm:pt modelId="{0EE95647-5E95-43C3-ACE4-E2F85AD7CA01}">
      <dgm:prSet phldrT="[Text]"/>
      <dgm:spPr>
        <a:ln w="38100">
          <a:solidFill>
            <a:schemeClr val="tx2"/>
          </a:solidFill>
        </a:ln>
      </dgm:spPr>
      <dgm:t>
        <a:bodyPr/>
        <a:lstStyle/>
        <a:p>
          <a:r>
            <a:rPr lang="en-US" b="1" dirty="0"/>
            <a:t>3</a:t>
          </a:r>
          <a:endParaRPr lang="LID4096" b="1" dirty="0"/>
        </a:p>
      </dgm:t>
    </dgm:pt>
    <dgm:pt modelId="{0A0E5730-B6A8-4714-A135-F7A5EE02DD08}" type="parTrans" cxnId="{F813FD36-366B-4ACF-B43B-5D9CE2B03529}">
      <dgm:prSet/>
      <dgm:spPr/>
      <dgm:t>
        <a:bodyPr/>
        <a:lstStyle/>
        <a:p>
          <a:endParaRPr lang="LID4096"/>
        </a:p>
      </dgm:t>
    </dgm:pt>
    <dgm:pt modelId="{4E46CBC9-4755-4E69-8588-88B1CF83672A}" type="sibTrans" cxnId="{F813FD36-366B-4ACF-B43B-5D9CE2B03529}">
      <dgm:prSet/>
      <dgm:spPr/>
      <dgm:t>
        <a:bodyPr/>
        <a:lstStyle/>
        <a:p>
          <a:endParaRPr lang="LID4096"/>
        </a:p>
      </dgm:t>
    </dgm:pt>
    <dgm:pt modelId="{969613C7-30A1-4DD5-8026-CD7786E526E9}">
      <dgm:prSet phldrT="[Text]"/>
      <dgm:spPr/>
      <dgm:t>
        <a:bodyPr/>
        <a:lstStyle/>
        <a:p>
          <a:r>
            <a:rPr lang="en-US" dirty="0"/>
            <a:t>4</a:t>
          </a:r>
          <a:endParaRPr lang="LID4096" dirty="0"/>
        </a:p>
      </dgm:t>
    </dgm:pt>
    <dgm:pt modelId="{A801F728-BBBB-4E59-89FC-867D1E7093E5}" type="parTrans" cxnId="{896970A1-C315-4087-8E63-19F888794542}">
      <dgm:prSet/>
      <dgm:spPr/>
      <dgm:t>
        <a:bodyPr/>
        <a:lstStyle/>
        <a:p>
          <a:endParaRPr lang="LID4096"/>
        </a:p>
      </dgm:t>
    </dgm:pt>
    <dgm:pt modelId="{D9354472-E526-4E8C-A16F-CE21C3BDB4C0}" type="sibTrans" cxnId="{896970A1-C315-4087-8E63-19F888794542}">
      <dgm:prSet/>
      <dgm:spPr/>
      <dgm:t>
        <a:bodyPr/>
        <a:lstStyle/>
        <a:p>
          <a:endParaRPr lang="LID4096"/>
        </a:p>
      </dgm:t>
    </dgm:pt>
    <dgm:pt modelId="{805F2A54-388F-4FA9-BA61-D14FC0A6067A}">
      <dgm:prSet phldrT="[Text]"/>
      <dgm:spPr/>
      <dgm:t>
        <a:bodyPr/>
        <a:lstStyle/>
        <a:p>
          <a:r>
            <a:rPr lang="en-US" dirty="0"/>
            <a:t>5</a:t>
          </a:r>
          <a:endParaRPr lang="LID4096" dirty="0"/>
        </a:p>
      </dgm:t>
    </dgm:pt>
    <dgm:pt modelId="{2922C281-8440-4DD9-8685-AFCDD66BAB31}" type="parTrans" cxnId="{648A03E8-6572-4650-A0DD-D90CF2FC27F7}">
      <dgm:prSet/>
      <dgm:spPr/>
      <dgm:t>
        <a:bodyPr/>
        <a:lstStyle/>
        <a:p>
          <a:endParaRPr lang="LID4096"/>
        </a:p>
      </dgm:t>
    </dgm:pt>
    <dgm:pt modelId="{DE2B247A-2F37-43E5-819B-05037BFDDCD5}" type="sibTrans" cxnId="{648A03E8-6572-4650-A0DD-D90CF2FC27F7}">
      <dgm:prSet/>
      <dgm:spPr/>
      <dgm:t>
        <a:bodyPr/>
        <a:lstStyle/>
        <a:p>
          <a:endParaRPr lang="LID4096"/>
        </a:p>
      </dgm:t>
    </dgm:pt>
    <dgm:pt modelId="{7D1D2180-2269-4CE8-A6F0-8CA703911913}" type="pres">
      <dgm:prSet presAssocID="{52E46235-EB95-4099-A789-26087F13C159}" presName="Name0" presStyleCnt="0">
        <dgm:presLayoutVars>
          <dgm:chMax val="11"/>
          <dgm:chPref val="11"/>
          <dgm:dir/>
          <dgm:resizeHandles/>
        </dgm:presLayoutVars>
      </dgm:prSet>
      <dgm:spPr/>
    </dgm:pt>
    <dgm:pt modelId="{C32C5C28-1983-46D5-9606-D1245CD40F7F}" type="pres">
      <dgm:prSet presAssocID="{805F2A54-388F-4FA9-BA61-D14FC0A6067A}" presName="Accent5" presStyleCnt="0"/>
      <dgm:spPr/>
    </dgm:pt>
    <dgm:pt modelId="{F95C90ED-25FE-47D8-A4EC-37A19D882BB0}" type="pres">
      <dgm:prSet presAssocID="{805F2A54-388F-4FA9-BA61-D14FC0A6067A}" presName="Accent" presStyleLbl="node1" presStyleIdx="0" presStyleCnt="5"/>
      <dgm:spPr/>
    </dgm:pt>
    <dgm:pt modelId="{1EF82CD3-D985-43CD-BAB7-942C5D6588DB}" type="pres">
      <dgm:prSet presAssocID="{805F2A54-388F-4FA9-BA61-D14FC0A6067A}" presName="ParentBackground5" presStyleCnt="0"/>
      <dgm:spPr/>
    </dgm:pt>
    <dgm:pt modelId="{ACFDF84E-6D53-4F1B-8D0F-2709A27EBC2D}" type="pres">
      <dgm:prSet presAssocID="{805F2A54-388F-4FA9-BA61-D14FC0A6067A}" presName="ParentBackground" presStyleLbl="fgAcc1" presStyleIdx="0" presStyleCnt="5"/>
      <dgm:spPr/>
    </dgm:pt>
    <dgm:pt modelId="{6DD19887-38B3-4CDF-ADFB-7EEA6DC5F81A}" type="pres">
      <dgm:prSet presAssocID="{805F2A54-388F-4FA9-BA61-D14FC0A6067A}" presName="Parent5" presStyleLbl="revTx" presStyleIdx="0" presStyleCnt="0">
        <dgm:presLayoutVars>
          <dgm:chMax val="1"/>
          <dgm:chPref val="1"/>
          <dgm:bulletEnabled val="1"/>
        </dgm:presLayoutVars>
      </dgm:prSet>
      <dgm:spPr/>
    </dgm:pt>
    <dgm:pt modelId="{27178F8B-9A38-488C-9085-5F7349BE5F39}" type="pres">
      <dgm:prSet presAssocID="{969613C7-30A1-4DD5-8026-CD7786E526E9}" presName="Accent4" presStyleCnt="0"/>
      <dgm:spPr/>
    </dgm:pt>
    <dgm:pt modelId="{0E70642B-2F78-4008-85CA-710C9F846878}" type="pres">
      <dgm:prSet presAssocID="{969613C7-30A1-4DD5-8026-CD7786E526E9}" presName="Accent" presStyleLbl="node1" presStyleIdx="1" presStyleCnt="5"/>
      <dgm:spPr/>
    </dgm:pt>
    <dgm:pt modelId="{5954314E-39D4-4936-8A24-CAA37BA14A4C}" type="pres">
      <dgm:prSet presAssocID="{969613C7-30A1-4DD5-8026-CD7786E526E9}" presName="ParentBackground4" presStyleCnt="0"/>
      <dgm:spPr/>
    </dgm:pt>
    <dgm:pt modelId="{E2DFEBDB-E66B-43FF-A45D-39107D5905B5}" type="pres">
      <dgm:prSet presAssocID="{969613C7-30A1-4DD5-8026-CD7786E526E9}" presName="ParentBackground" presStyleLbl="fgAcc1" presStyleIdx="1" presStyleCnt="5"/>
      <dgm:spPr/>
    </dgm:pt>
    <dgm:pt modelId="{211F936A-E659-4A2D-9ADB-85C87D7F76D7}" type="pres">
      <dgm:prSet presAssocID="{969613C7-30A1-4DD5-8026-CD7786E526E9}" presName="Parent4" presStyleLbl="revTx" presStyleIdx="0" presStyleCnt="0">
        <dgm:presLayoutVars>
          <dgm:chMax val="1"/>
          <dgm:chPref val="1"/>
          <dgm:bulletEnabled val="1"/>
        </dgm:presLayoutVars>
      </dgm:prSet>
      <dgm:spPr/>
    </dgm:pt>
    <dgm:pt modelId="{CA59B148-A64C-4076-AA99-FD6E8674AA88}" type="pres">
      <dgm:prSet presAssocID="{0EE95647-5E95-43C3-ACE4-E2F85AD7CA01}" presName="Accent3" presStyleCnt="0"/>
      <dgm:spPr/>
    </dgm:pt>
    <dgm:pt modelId="{52BA7C4A-5D70-4FFE-B652-ADCCB2D03C99}" type="pres">
      <dgm:prSet presAssocID="{0EE95647-5E95-43C3-ACE4-E2F85AD7CA01}" presName="Accent" presStyleLbl="node1" presStyleIdx="2" presStyleCnt="5"/>
      <dgm:spPr/>
    </dgm:pt>
    <dgm:pt modelId="{612F0981-0009-4A39-AF70-FF14D819F54A}" type="pres">
      <dgm:prSet presAssocID="{0EE95647-5E95-43C3-ACE4-E2F85AD7CA01}" presName="ParentBackground3" presStyleCnt="0"/>
      <dgm:spPr/>
    </dgm:pt>
    <dgm:pt modelId="{10EBAEB6-240D-4F4A-8C3F-66A810F369F3}" type="pres">
      <dgm:prSet presAssocID="{0EE95647-5E95-43C3-ACE4-E2F85AD7CA01}" presName="ParentBackground" presStyleLbl="fgAcc1" presStyleIdx="2" presStyleCnt="5"/>
      <dgm:spPr/>
    </dgm:pt>
    <dgm:pt modelId="{93173FA7-7EB4-462A-AA41-F2D78D16D534}" type="pres">
      <dgm:prSet presAssocID="{0EE95647-5E95-43C3-ACE4-E2F85AD7CA01}" presName="Parent3" presStyleLbl="revTx" presStyleIdx="0" presStyleCnt="0">
        <dgm:presLayoutVars>
          <dgm:chMax val="1"/>
          <dgm:chPref val="1"/>
          <dgm:bulletEnabled val="1"/>
        </dgm:presLayoutVars>
      </dgm:prSet>
      <dgm:spPr/>
    </dgm:pt>
    <dgm:pt modelId="{CD05ADDD-064C-4726-8D57-339D599F8B60}" type="pres">
      <dgm:prSet presAssocID="{83F91A36-0479-49F5-A508-AB9B7626F28C}" presName="Accent2" presStyleCnt="0"/>
      <dgm:spPr/>
    </dgm:pt>
    <dgm:pt modelId="{5E110F22-CFD4-4AF8-B11C-CC0F40E6D426}" type="pres">
      <dgm:prSet presAssocID="{83F91A36-0479-49F5-A508-AB9B7626F28C}" presName="Accent" presStyleLbl="node1" presStyleIdx="3" presStyleCnt="5"/>
      <dgm:spPr/>
    </dgm:pt>
    <dgm:pt modelId="{2C3BF388-DBA3-4448-A56F-538C6EC86DD0}" type="pres">
      <dgm:prSet presAssocID="{83F91A36-0479-49F5-A508-AB9B7626F28C}" presName="ParentBackground2" presStyleCnt="0"/>
      <dgm:spPr/>
    </dgm:pt>
    <dgm:pt modelId="{0BC49ABA-E2DC-45B1-81D8-48ED302B2591}" type="pres">
      <dgm:prSet presAssocID="{83F91A36-0479-49F5-A508-AB9B7626F28C}" presName="ParentBackground" presStyleLbl="fgAcc1" presStyleIdx="3" presStyleCnt="5"/>
      <dgm:spPr/>
    </dgm:pt>
    <dgm:pt modelId="{AEC2E85C-E3CD-492E-8F93-66F5AB06E4FE}" type="pres">
      <dgm:prSet presAssocID="{83F91A36-0479-49F5-A508-AB9B7626F28C}" presName="Parent2" presStyleLbl="revTx" presStyleIdx="0" presStyleCnt="0">
        <dgm:presLayoutVars>
          <dgm:chMax val="1"/>
          <dgm:chPref val="1"/>
          <dgm:bulletEnabled val="1"/>
        </dgm:presLayoutVars>
      </dgm:prSet>
      <dgm:spPr/>
    </dgm:pt>
    <dgm:pt modelId="{12330A93-BBB0-440B-BFD2-74FF5B528FC0}" type="pres">
      <dgm:prSet presAssocID="{5B8DF0B8-E2E8-4D9E-93FB-F112D349DE2D}" presName="Accent1" presStyleCnt="0"/>
      <dgm:spPr/>
    </dgm:pt>
    <dgm:pt modelId="{329CEF82-DE9C-4544-88B9-06888ACC1261}" type="pres">
      <dgm:prSet presAssocID="{5B8DF0B8-E2E8-4D9E-93FB-F112D349DE2D}" presName="Accent" presStyleLbl="node1" presStyleIdx="4" presStyleCnt="5"/>
      <dgm:spPr/>
    </dgm:pt>
    <dgm:pt modelId="{2B29E96F-DBD0-449B-8FD8-E4C8EB528F33}" type="pres">
      <dgm:prSet presAssocID="{5B8DF0B8-E2E8-4D9E-93FB-F112D349DE2D}" presName="ParentBackground1" presStyleCnt="0"/>
      <dgm:spPr/>
    </dgm:pt>
    <dgm:pt modelId="{2015E39A-5E74-45C7-998A-8E06CF0FE325}" type="pres">
      <dgm:prSet presAssocID="{5B8DF0B8-E2E8-4D9E-93FB-F112D349DE2D}" presName="ParentBackground" presStyleLbl="fgAcc1" presStyleIdx="4" presStyleCnt="5"/>
      <dgm:spPr/>
    </dgm:pt>
    <dgm:pt modelId="{3AF81438-BC85-4C70-B6B6-5B1B04051D02}" type="pres">
      <dgm:prSet presAssocID="{5B8DF0B8-E2E8-4D9E-93FB-F112D349DE2D}" presName="Parent1" presStyleLbl="revTx" presStyleIdx="0" presStyleCnt="0">
        <dgm:presLayoutVars>
          <dgm:chMax val="1"/>
          <dgm:chPref val="1"/>
          <dgm:bulletEnabled val="1"/>
        </dgm:presLayoutVars>
      </dgm:prSet>
      <dgm:spPr/>
    </dgm:pt>
  </dgm:ptLst>
  <dgm:cxnLst>
    <dgm:cxn modelId="{595A2009-960A-42CE-93E5-D1E4942490B6}" srcId="{52E46235-EB95-4099-A789-26087F13C159}" destId="{5B8DF0B8-E2E8-4D9E-93FB-F112D349DE2D}" srcOrd="0" destOrd="0" parTransId="{62508B02-EFD9-4CEB-A910-E08ACFE63A94}" sibTransId="{C8729BF4-9F9E-4167-B00C-0D3421456E8F}"/>
    <dgm:cxn modelId="{B6007122-54F4-4E1A-95F4-A081DD177C90}" type="presOf" srcId="{0EE95647-5E95-43C3-ACE4-E2F85AD7CA01}" destId="{93173FA7-7EB4-462A-AA41-F2D78D16D534}" srcOrd="1" destOrd="0" presId="urn:microsoft.com/office/officeart/2011/layout/CircleProcess"/>
    <dgm:cxn modelId="{F813FD36-366B-4ACF-B43B-5D9CE2B03529}" srcId="{52E46235-EB95-4099-A789-26087F13C159}" destId="{0EE95647-5E95-43C3-ACE4-E2F85AD7CA01}" srcOrd="2" destOrd="0" parTransId="{0A0E5730-B6A8-4714-A135-F7A5EE02DD08}" sibTransId="{4E46CBC9-4755-4E69-8588-88B1CF83672A}"/>
    <dgm:cxn modelId="{B0847448-3DAA-45A2-8195-B6812F13092E}" type="presOf" srcId="{969613C7-30A1-4DD5-8026-CD7786E526E9}" destId="{211F936A-E659-4A2D-9ADB-85C87D7F76D7}" srcOrd="1" destOrd="0" presId="urn:microsoft.com/office/officeart/2011/layout/CircleProcess"/>
    <dgm:cxn modelId="{B3F20F89-8B52-40B7-9248-D03EE229D475}" type="presOf" srcId="{969613C7-30A1-4DD5-8026-CD7786E526E9}" destId="{E2DFEBDB-E66B-43FF-A45D-39107D5905B5}" srcOrd="0" destOrd="0" presId="urn:microsoft.com/office/officeart/2011/layout/CircleProcess"/>
    <dgm:cxn modelId="{E4526C9B-E6D4-426D-9A4D-B16A808BFECF}" type="presOf" srcId="{5B8DF0B8-E2E8-4D9E-93FB-F112D349DE2D}" destId="{2015E39A-5E74-45C7-998A-8E06CF0FE325}" srcOrd="0" destOrd="0" presId="urn:microsoft.com/office/officeart/2011/layout/CircleProcess"/>
    <dgm:cxn modelId="{896970A1-C315-4087-8E63-19F888794542}" srcId="{52E46235-EB95-4099-A789-26087F13C159}" destId="{969613C7-30A1-4DD5-8026-CD7786E526E9}" srcOrd="3" destOrd="0" parTransId="{A801F728-BBBB-4E59-89FC-867D1E7093E5}" sibTransId="{D9354472-E526-4E8C-A16F-CE21C3BDB4C0}"/>
    <dgm:cxn modelId="{866586A1-B6CC-4134-A5B8-6115C9D6030F}" type="presOf" srcId="{0EE95647-5E95-43C3-ACE4-E2F85AD7CA01}" destId="{10EBAEB6-240D-4F4A-8C3F-66A810F369F3}" srcOrd="0" destOrd="0" presId="urn:microsoft.com/office/officeart/2011/layout/CircleProcess"/>
    <dgm:cxn modelId="{E3890CA8-A65D-4416-85DC-7C865871BB3A}" type="presOf" srcId="{5B8DF0B8-E2E8-4D9E-93FB-F112D349DE2D}" destId="{3AF81438-BC85-4C70-B6B6-5B1B04051D02}" srcOrd="1" destOrd="0" presId="urn:microsoft.com/office/officeart/2011/layout/CircleProcess"/>
    <dgm:cxn modelId="{71F75BAD-DD5F-4BC7-825D-A99701C46F0E}" srcId="{52E46235-EB95-4099-A789-26087F13C159}" destId="{83F91A36-0479-49F5-A508-AB9B7626F28C}" srcOrd="1" destOrd="0" parTransId="{D895E4A9-5D26-488B-9011-589270BA695E}" sibTransId="{02878BDB-8F80-4FE3-B73B-35E544C380E4}"/>
    <dgm:cxn modelId="{61E4A0AF-C95E-46CC-B4C1-57D65102232D}" type="presOf" srcId="{805F2A54-388F-4FA9-BA61-D14FC0A6067A}" destId="{ACFDF84E-6D53-4F1B-8D0F-2709A27EBC2D}" srcOrd="0" destOrd="0" presId="urn:microsoft.com/office/officeart/2011/layout/CircleProcess"/>
    <dgm:cxn modelId="{1C20FDCE-3A82-4B80-9197-ABC59EABA1CE}" type="presOf" srcId="{52E46235-EB95-4099-A789-26087F13C159}" destId="{7D1D2180-2269-4CE8-A6F0-8CA703911913}" srcOrd="0" destOrd="0" presId="urn:microsoft.com/office/officeart/2011/layout/CircleProcess"/>
    <dgm:cxn modelId="{018F43E5-638E-4265-B3D6-9014163D4B0B}" type="presOf" srcId="{83F91A36-0479-49F5-A508-AB9B7626F28C}" destId="{0BC49ABA-E2DC-45B1-81D8-48ED302B2591}" srcOrd="0" destOrd="0" presId="urn:microsoft.com/office/officeart/2011/layout/CircleProcess"/>
    <dgm:cxn modelId="{648A03E8-6572-4650-A0DD-D90CF2FC27F7}" srcId="{52E46235-EB95-4099-A789-26087F13C159}" destId="{805F2A54-388F-4FA9-BA61-D14FC0A6067A}" srcOrd="4" destOrd="0" parTransId="{2922C281-8440-4DD9-8685-AFCDD66BAB31}" sibTransId="{DE2B247A-2F37-43E5-819B-05037BFDDCD5}"/>
    <dgm:cxn modelId="{E97D88EA-008E-4696-AAEA-0681716CDDDF}" type="presOf" srcId="{83F91A36-0479-49F5-A508-AB9B7626F28C}" destId="{AEC2E85C-E3CD-492E-8F93-66F5AB06E4FE}" srcOrd="1" destOrd="0" presId="urn:microsoft.com/office/officeart/2011/layout/CircleProcess"/>
    <dgm:cxn modelId="{F88DC5F5-E497-4777-840D-99CE91EA68AE}" type="presOf" srcId="{805F2A54-388F-4FA9-BA61-D14FC0A6067A}" destId="{6DD19887-38B3-4CDF-ADFB-7EEA6DC5F81A}" srcOrd="1" destOrd="0" presId="urn:microsoft.com/office/officeart/2011/layout/CircleProcess"/>
    <dgm:cxn modelId="{19F100AB-CA3C-482D-A6D4-EFDEBCB012FC}" type="presParOf" srcId="{7D1D2180-2269-4CE8-A6F0-8CA703911913}" destId="{C32C5C28-1983-46D5-9606-D1245CD40F7F}" srcOrd="0" destOrd="0" presId="urn:microsoft.com/office/officeart/2011/layout/CircleProcess"/>
    <dgm:cxn modelId="{CFBA3EAD-755A-4025-B771-31B9A10AD0CE}" type="presParOf" srcId="{C32C5C28-1983-46D5-9606-D1245CD40F7F}" destId="{F95C90ED-25FE-47D8-A4EC-37A19D882BB0}" srcOrd="0" destOrd="0" presId="urn:microsoft.com/office/officeart/2011/layout/CircleProcess"/>
    <dgm:cxn modelId="{943E43D1-D399-40B3-8949-9C4D71D16179}" type="presParOf" srcId="{7D1D2180-2269-4CE8-A6F0-8CA703911913}" destId="{1EF82CD3-D985-43CD-BAB7-942C5D6588DB}" srcOrd="1" destOrd="0" presId="urn:microsoft.com/office/officeart/2011/layout/CircleProcess"/>
    <dgm:cxn modelId="{2EEF6439-E977-4B61-99C3-883B9B75CC9D}" type="presParOf" srcId="{1EF82CD3-D985-43CD-BAB7-942C5D6588DB}" destId="{ACFDF84E-6D53-4F1B-8D0F-2709A27EBC2D}" srcOrd="0" destOrd="0" presId="urn:microsoft.com/office/officeart/2011/layout/CircleProcess"/>
    <dgm:cxn modelId="{D7C8D236-3920-4B22-A0FB-12BCB9079127}" type="presParOf" srcId="{7D1D2180-2269-4CE8-A6F0-8CA703911913}" destId="{6DD19887-38B3-4CDF-ADFB-7EEA6DC5F81A}" srcOrd="2" destOrd="0" presId="urn:microsoft.com/office/officeart/2011/layout/CircleProcess"/>
    <dgm:cxn modelId="{3A8E1723-4351-4015-A703-2F59B03A44C4}" type="presParOf" srcId="{7D1D2180-2269-4CE8-A6F0-8CA703911913}" destId="{27178F8B-9A38-488C-9085-5F7349BE5F39}" srcOrd="3" destOrd="0" presId="urn:microsoft.com/office/officeart/2011/layout/CircleProcess"/>
    <dgm:cxn modelId="{101D0F20-DE5E-42E4-8FA3-8EBA438BE72E}" type="presParOf" srcId="{27178F8B-9A38-488C-9085-5F7349BE5F39}" destId="{0E70642B-2F78-4008-85CA-710C9F846878}" srcOrd="0" destOrd="0" presId="urn:microsoft.com/office/officeart/2011/layout/CircleProcess"/>
    <dgm:cxn modelId="{503F3718-DAA1-4357-8AE9-ED5FE66BA195}" type="presParOf" srcId="{7D1D2180-2269-4CE8-A6F0-8CA703911913}" destId="{5954314E-39D4-4936-8A24-CAA37BA14A4C}" srcOrd="4" destOrd="0" presId="urn:microsoft.com/office/officeart/2011/layout/CircleProcess"/>
    <dgm:cxn modelId="{0545D1E9-15A7-4EDB-BF64-CBC3A3A08E78}" type="presParOf" srcId="{5954314E-39D4-4936-8A24-CAA37BA14A4C}" destId="{E2DFEBDB-E66B-43FF-A45D-39107D5905B5}" srcOrd="0" destOrd="0" presId="urn:microsoft.com/office/officeart/2011/layout/CircleProcess"/>
    <dgm:cxn modelId="{935E793E-7FE8-4D5B-8AA4-B815F610A753}" type="presParOf" srcId="{7D1D2180-2269-4CE8-A6F0-8CA703911913}" destId="{211F936A-E659-4A2D-9ADB-85C87D7F76D7}" srcOrd="5" destOrd="0" presId="urn:microsoft.com/office/officeart/2011/layout/CircleProcess"/>
    <dgm:cxn modelId="{3B4D7BE6-5E8F-4A45-95A7-29004BE40CC4}" type="presParOf" srcId="{7D1D2180-2269-4CE8-A6F0-8CA703911913}" destId="{CA59B148-A64C-4076-AA99-FD6E8674AA88}" srcOrd="6" destOrd="0" presId="urn:microsoft.com/office/officeart/2011/layout/CircleProcess"/>
    <dgm:cxn modelId="{30BABF95-E109-4E7B-B9F1-8CE1E7F8AF1A}" type="presParOf" srcId="{CA59B148-A64C-4076-AA99-FD6E8674AA88}" destId="{52BA7C4A-5D70-4FFE-B652-ADCCB2D03C99}" srcOrd="0" destOrd="0" presId="urn:microsoft.com/office/officeart/2011/layout/CircleProcess"/>
    <dgm:cxn modelId="{4785870D-895D-4FE1-A8C1-28CD5F2FF1C8}" type="presParOf" srcId="{7D1D2180-2269-4CE8-A6F0-8CA703911913}" destId="{612F0981-0009-4A39-AF70-FF14D819F54A}" srcOrd="7" destOrd="0" presId="urn:microsoft.com/office/officeart/2011/layout/CircleProcess"/>
    <dgm:cxn modelId="{DB4E3A73-CCA3-4E04-AFF2-D3F8F6E737EA}" type="presParOf" srcId="{612F0981-0009-4A39-AF70-FF14D819F54A}" destId="{10EBAEB6-240D-4F4A-8C3F-66A810F369F3}" srcOrd="0" destOrd="0" presId="urn:microsoft.com/office/officeart/2011/layout/CircleProcess"/>
    <dgm:cxn modelId="{5CC89FDE-47B8-411D-ADB8-4769FFED8C23}" type="presParOf" srcId="{7D1D2180-2269-4CE8-A6F0-8CA703911913}" destId="{93173FA7-7EB4-462A-AA41-F2D78D16D534}" srcOrd="8" destOrd="0" presId="urn:microsoft.com/office/officeart/2011/layout/CircleProcess"/>
    <dgm:cxn modelId="{38F79C13-44E3-499F-9AF8-DC11C4FD2ED2}" type="presParOf" srcId="{7D1D2180-2269-4CE8-A6F0-8CA703911913}" destId="{CD05ADDD-064C-4726-8D57-339D599F8B60}" srcOrd="9" destOrd="0" presId="urn:microsoft.com/office/officeart/2011/layout/CircleProcess"/>
    <dgm:cxn modelId="{4F3B3D8A-C138-4C9A-AC5D-8B4867615176}" type="presParOf" srcId="{CD05ADDD-064C-4726-8D57-339D599F8B60}" destId="{5E110F22-CFD4-4AF8-B11C-CC0F40E6D426}" srcOrd="0" destOrd="0" presId="urn:microsoft.com/office/officeart/2011/layout/CircleProcess"/>
    <dgm:cxn modelId="{8718C577-5569-4542-A1B3-349422D365A9}" type="presParOf" srcId="{7D1D2180-2269-4CE8-A6F0-8CA703911913}" destId="{2C3BF388-DBA3-4448-A56F-538C6EC86DD0}" srcOrd="10" destOrd="0" presId="urn:microsoft.com/office/officeart/2011/layout/CircleProcess"/>
    <dgm:cxn modelId="{CD7601D8-BC9F-4C3A-A0C6-AA024CD43876}" type="presParOf" srcId="{2C3BF388-DBA3-4448-A56F-538C6EC86DD0}" destId="{0BC49ABA-E2DC-45B1-81D8-48ED302B2591}" srcOrd="0" destOrd="0" presId="urn:microsoft.com/office/officeart/2011/layout/CircleProcess"/>
    <dgm:cxn modelId="{AA6A93EC-498E-4FD6-BB64-C2D16A171691}" type="presParOf" srcId="{7D1D2180-2269-4CE8-A6F0-8CA703911913}" destId="{AEC2E85C-E3CD-492E-8F93-66F5AB06E4FE}" srcOrd="11" destOrd="0" presId="urn:microsoft.com/office/officeart/2011/layout/CircleProcess"/>
    <dgm:cxn modelId="{B8CCFD4C-CEFC-486D-B6FD-75484BECBC8F}" type="presParOf" srcId="{7D1D2180-2269-4CE8-A6F0-8CA703911913}" destId="{12330A93-BBB0-440B-BFD2-74FF5B528FC0}" srcOrd="12" destOrd="0" presId="urn:microsoft.com/office/officeart/2011/layout/CircleProcess"/>
    <dgm:cxn modelId="{E4EA7046-AFB2-4432-9C43-0F6A03DC694A}" type="presParOf" srcId="{12330A93-BBB0-440B-BFD2-74FF5B528FC0}" destId="{329CEF82-DE9C-4544-88B9-06888ACC1261}" srcOrd="0" destOrd="0" presId="urn:microsoft.com/office/officeart/2011/layout/CircleProcess"/>
    <dgm:cxn modelId="{19129A39-3661-47FC-AC73-C235B21162C4}" type="presParOf" srcId="{7D1D2180-2269-4CE8-A6F0-8CA703911913}" destId="{2B29E96F-DBD0-449B-8FD8-E4C8EB528F33}" srcOrd="13" destOrd="0" presId="urn:microsoft.com/office/officeart/2011/layout/CircleProcess"/>
    <dgm:cxn modelId="{4DBAA6A1-815F-45A9-BF70-AA797A17CF8A}" type="presParOf" srcId="{2B29E96F-DBD0-449B-8FD8-E4C8EB528F33}" destId="{2015E39A-5E74-45C7-998A-8E06CF0FE325}" srcOrd="0" destOrd="0" presId="urn:microsoft.com/office/officeart/2011/layout/CircleProcess"/>
    <dgm:cxn modelId="{9B0EE062-2F99-4729-9D84-CF50A666B0DE}" type="presParOf" srcId="{7D1D2180-2269-4CE8-A6F0-8CA703911913}" destId="{3AF81438-BC85-4C70-B6B6-5B1B04051D02}" srcOrd="14"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2E46235-EB95-4099-A789-26087F13C159}" type="doc">
      <dgm:prSet loTypeId="urn:microsoft.com/office/officeart/2011/layout/CircleProcess" loCatId="officeonline" qsTypeId="urn:microsoft.com/office/officeart/2005/8/quickstyle/simple1" qsCatId="simple" csTypeId="urn:microsoft.com/office/officeart/2005/8/colors/accent1_2" csCatId="accent1" phldr="1"/>
      <dgm:spPr/>
      <dgm:t>
        <a:bodyPr/>
        <a:lstStyle/>
        <a:p>
          <a:endParaRPr lang="LID4096"/>
        </a:p>
      </dgm:t>
    </dgm:pt>
    <dgm:pt modelId="{5B8DF0B8-E2E8-4D9E-93FB-F112D349DE2D}">
      <dgm:prSet phldrT="[Text]"/>
      <dgm:spPr/>
      <dgm:t>
        <a:bodyPr/>
        <a:lstStyle/>
        <a:p>
          <a:r>
            <a:rPr lang="en-US" b="0" dirty="0"/>
            <a:t>1</a:t>
          </a:r>
          <a:endParaRPr lang="LID4096" b="0" dirty="0"/>
        </a:p>
      </dgm:t>
    </dgm:pt>
    <dgm:pt modelId="{62508B02-EFD9-4CEB-A910-E08ACFE63A94}" type="parTrans" cxnId="{595A2009-960A-42CE-93E5-D1E4942490B6}">
      <dgm:prSet/>
      <dgm:spPr/>
      <dgm:t>
        <a:bodyPr/>
        <a:lstStyle/>
        <a:p>
          <a:endParaRPr lang="LID4096"/>
        </a:p>
      </dgm:t>
    </dgm:pt>
    <dgm:pt modelId="{C8729BF4-9F9E-4167-B00C-0D3421456E8F}" type="sibTrans" cxnId="{595A2009-960A-42CE-93E5-D1E4942490B6}">
      <dgm:prSet/>
      <dgm:spPr/>
      <dgm:t>
        <a:bodyPr/>
        <a:lstStyle/>
        <a:p>
          <a:endParaRPr lang="LID4096"/>
        </a:p>
      </dgm:t>
    </dgm:pt>
    <dgm:pt modelId="{83F91A36-0479-49F5-A508-AB9B7626F28C}">
      <dgm:prSet phldrT="[Text]"/>
      <dgm:spPr/>
      <dgm:t>
        <a:bodyPr/>
        <a:lstStyle/>
        <a:p>
          <a:r>
            <a:rPr lang="en-US" dirty="0"/>
            <a:t>2</a:t>
          </a:r>
          <a:endParaRPr lang="LID4096" dirty="0"/>
        </a:p>
      </dgm:t>
    </dgm:pt>
    <dgm:pt modelId="{D895E4A9-5D26-488B-9011-589270BA695E}" type="parTrans" cxnId="{71F75BAD-DD5F-4BC7-825D-A99701C46F0E}">
      <dgm:prSet/>
      <dgm:spPr/>
      <dgm:t>
        <a:bodyPr/>
        <a:lstStyle/>
        <a:p>
          <a:endParaRPr lang="LID4096"/>
        </a:p>
      </dgm:t>
    </dgm:pt>
    <dgm:pt modelId="{02878BDB-8F80-4FE3-B73B-35E544C380E4}" type="sibTrans" cxnId="{71F75BAD-DD5F-4BC7-825D-A99701C46F0E}">
      <dgm:prSet/>
      <dgm:spPr/>
      <dgm:t>
        <a:bodyPr/>
        <a:lstStyle/>
        <a:p>
          <a:endParaRPr lang="LID4096"/>
        </a:p>
      </dgm:t>
    </dgm:pt>
    <dgm:pt modelId="{0EE95647-5E95-43C3-ACE4-E2F85AD7CA01}">
      <dgm:prSet phldrT="[Text]"/>
      <dgm:spPr>
        <a:ln w="38100">
          <a:solidFill>
            <a:schemeClr val="tx2"/>
          </a:solidFill>
        </a:ln>
      </dgm:spPr>
      <dgm:t>
        <a:bodyPr/>
        <a:lstStyle/>
        <a:p>
          <a:r>
            <a:rPr lang="en-US" b="1" dirty="0"/>
            <a:t>3</a:t>
          </a:r>
          <a:endParaRPr lang="LID4096" b="1" dirty="0"/>
        </a:p>
      </dgm:t>
    </dgm:pt>
    <dgm:pt modelId="{0A0E5730-B6A8-4714-A135-F7A5EE02DD08}" type="parTrans" cxnId="{F813FD36-366B-4ACF-B43B-5D9CE2B03529}">
      <dgm:prSet/>
      <dgm:spPr/>
      <dgm:t>
        <a:bodyPr/>
        <a:lstStyle/>
        <a:p>
          <a:endParaRPr lang="LID4096"/>
        </a:p>
      </dgm:t>
    </dgm:pt>
    <dgm:pt modelId="{4E46CBC9-4755-4E69-8588-88B1CF83672A}" type="sibTrans" cxnId="{F813FD36-366B-4ACF-B43B-5D9CE2B03529}">
      <dgm:prSet/>
      <dgm:spPr/>
      <dgm:t>
        <a:bodyPr/>
        <a:lstStyle/>
        <a:p>
          <a:endParaRPr lang="LID4096"/>
        </a:p>
      </dgm:t>
    </dgm:pt>
    <dgm:pt modelId="{969613C7-30A1-4DD5-8026-CD7786E526E9}">
      <dgm:prSet phldrT="[Text]"/>
      <dgm:spPr/>
      <dgm:t>
        <a:bodyPr/>
        <a:lstStyle/>
        <a:p>
          <a:r>
            <a:rPr lang="en-US" dirty="0"/>
            <a:t>4</a:t>
          </a:r>
          <a:endParaRPr lang="LID4096" dirty="0"/>
        </a:p>
      </dgm:t>
    </dgm:pt>
    <dgm:pt modelId="{A801F728-BBBB-4E59-89FC-867D1E7093E5}" type="parTrans" cxnId="{896970A1-C315-4087-8E63-19F888794542}">
      <dgm:prSet/>
      <dgm:spPr/>
      <dgm:t>
        <a:bodyPr/>
        <a:lstStyle/>
        <a:p>
          <a:endParaRPr lang="LID4096"/>
        </a:p>
      </dgm:t>
    </dgm:pt>
    <dgm:pt modelId="{D9354472-E526-4E8C-A16F-CE21C3BDB4C0}" type="sibTrans" cxnId="{896970A1-C315-4087-8E63-19F888794542}">
      <dgm:prSet/>
      <dgm:spPr/>
      <dgm:t>
        <a:bodyPr/>
        <a:lstStyle/>
        <a:p>
          <a:endParaRPr lang="LID4096"/>
        </a:p>
      </dgm:t>
    </dgm:pt>
    <dgm:pt modelId="{805F2A54-388F-4FA9-BA61-D14FC0A6067A}">
      <dgm:prSet phldrT="[Text]"/>
      <dgm:spPr/>
      <dgm:t>
        <a:bodyPr/>
        <a:lstStyle/>
        <a:p>
          <a:r>
            <a:rPr lang="en-US" dirty="0"/>
            <a:t>5</a:t>
          </a:r>
          <a:endParaRPr lang="LID4096" dirty="0"/>
        </a:p>
      </dgm:t>
    </dgm:pt>
    <dgm:pt modelId="{2922C281-8440-4DD9-8685-AFCDD66BAB31}" type="parTrans" cxnId="{648A03E8-6572-4650-A0DD-D90CF2FC27F7}">
      <dgm:prSet/>
      <dgm:spPr/>
      <dgm:t>
        <a:bodyPr/>
        <a:lstStyle/>
        <a:p>
          <a:endParaRPr lang="LID4096"/>
        </a:p>
      </dgm:t>
    </dgm:pt>
    <dgm:pt modelId="{DE2B247A-2F37-43E5-819B-05037BFDDCD5}" type="sibTrans" cxnId="{648A03E8-6572-4650-A0DD-D90CF2FC27F7}">
      <dgm:prSet/>
      <dgm:spPr/>
      <dgm:t>
        <a:bodyPr/>
        <a:lstStyle/>
        <a:p>
          <a:endParaRPr lang="LID4096"/>
        </a:p>
      </dgm:t>
    </dgm:pt>
    <dgm:pt modelId="{7D1D2180-2269-4CE8-A6F0-8CA703911913}" type="pres">
      <dgm:prSet presAssocID="{52E46235-EB95-4099-A789-26087F13C159}" presName="Name0" presStyleCnt="0">
        <dgm:presLayoutVars>
          <dgm:chMax val="11"/>
          <dgm:chPref val="11"/>
          <dgm:dir/>
          <dgm:resizeHandles/>
        </dgm:presLayoutVars>
      </dgm:prSet>
      <dgm:spPr/>
    </dgm:pt>
    <dgm:pt modelId="{C32C5C28-1983-46D5-9606-D1245CD40F7F}" type="pres">
      <dgm:prSet presAssocID="{805F2A54-388F-4FA9-BA61-D14FC0A6067A}" presName="Accent5" presStyleCnt="0"/>
      <dgm:spPr/>
    </dgm:pt>
    <dgm:pt modelId="{F95C90ED-25FE-47D8-A4EC-37A19D882BB0}" type="pres">
      <dgm:prSet presAssocID="{805F2A54-388F-4FA9-BA61-D14FC0A6067A}" presName="Accent" presStyleLbl="node1" presStyleIdx="0" presStyleCnt="5"/>
      <dgm:spPr/>
    </dgm:pt>
    <dgm:pt modelId="{1EF82CD3-D985-43CD-BAB7-942C5D6588DB}" type="pres">
      <dgm:prSet presAssocID="{805F2A54-388F-4FA9-BA61-D14FC0A6067A}" presName="ParentBackground5" presStyleCnt="0"/>
      <dgm:spPr/>
    </dgm:pt>
    <dgm:pt modelId="{ACFDF84E-6D53-4F1B-8D0F-2709A27EBC2D}" type="pres">
      <dgm:prSet presAssocID="{805F2A54-388F-4FA9-BA61-D14FC0A6067A}" presName="ParentBackground" presStyleLbl="fgAcc1" presStyleIdx="0" presStyleCnt="5"/>
      <dgm:spPr/>
    </dgm:pt>
    <dgm:pt modelId="{6DD19887-38B3-4CDF-ADFB-7EEA6DC5F81A}" type="pres">
      <dgm:prSet presAssocID="{805F2A54-388F-4FA9-BA61-D14FC0A6067A}" presName="Parent5" presStyleLbl="revTx" presStyleIdx="0" presStyleCnt="0">
        <dgm:presLayoutVars>
          <dgm:chMax val="1"/>
          <dgm:chPref val="1"/>
          <dgm:bulletEnabled val="1"/>
        </dgm:presLayoutVars>
      </dgm:prSet>
      <dgm:spPr/>
    </dgm:pt>
    <dgm:pt modelId="{27178F8B-9A38-488C-9085-5F7349BE5F39}" type="pres">
      <dgm:prSet presAssocID="{969613C7-30A1-4DD5-8026-CD7786E526E9}" presName="Accent4" presStyleCnt="0"/>
      <dgm:spPr/>
    </dgm:pt>
    <dgm:pt modelId="{0E70642B-2F78-4008-85CA-710C9F846878}" type="pres">
      <dgm:prSet presAssocID="{969613C7-30A1-4DD5-8026-CD7786E526E9}" presName="Accent" presStyleLbl="node1" presStyleIdx="1" presStyleCnt="5"/>
      <dgm:spPr/>
    </dgm:pt>
    <dgm:pt modelId="{5954314E-39D4-4936-8A24-CAA37BA14A4C}" type="pres">
      <dgm:prSet presAssocID="{969613C7-30A1-4DD5-8026-CD7786E526E9}" presName="ParentBackground4" presStyleCnt="0"/>
      <dgm:spPr/>
    </dgm:pt>
    <dgm:pt modelId="{E2DFEBDB-E66B-43FF-A45D-39107D5905B5}" type="pres">
      <dgm:prSet presAssocID="{969613C7-30A1-4DD5-8026-CD7786E526E9}" presName="ParentBackground" presStyleLbl="fgAcc1" presStyleIdx="1" presStyleCnt="5"/>
      <dgm:spPr/>
    </dgm:pt>
    <dgm:pt modelId="{211F936A-E659-4A2D-9ADB-85C87D7F76D7}" type="pres">
      <dgm:prSet presAssocID="{969613C7-30A1-4DD5-8026-CD7786E526E9}" presName="Parent4" presStyleLbl="revTx" presStyleIdx="0" presStyleCnt="0">
        <dgm:presLayoutVars>
          <dgm:chMax val="1"/>
          <dgm:chPref val="1"/>
          <dgm:bulletEnabled val="1"/>
        </dgm:presLayoutVars>
      </dgm:prSet>
      <dgm:spPr/>
    </dgm:pt>
    <dgm:pt modelId="{CA59B148-A64C-4076-AA99-FD6E8674AA88}" type="pres">
      <dgm:prSet presAssocID="{0EE95647-5E95-43C3-ACE4-E2F85AD7CA01}" presName="Accent3" presStyleCnt="0"/>
      <dgm:spPr/>
    </dgm:pt>
    <dgm:pt modelId="{52BA7C4A-5D70-4FFE-B652-ADCCB2D03C99}" type="pres">
      <dgm:prSet presAssocID="{0EE95647-5E95-43C3-ACE4-E2F85AD7CA01}" presName="Accent" presStyleLbl="node1" presStyleIdx="2" presStyleCnt="5"/>
      <dgm:spPr/>
    </dgm:pt>
    <dgm:pt modelId="{612F0981-0009-4A39-AF70-FF14D819F54A}" type="pres">
      <dgm:prSet presAssocID="{0EE95647-5E95-43C3-ACE4-E2F85AD7CA01}" presName="ParentBackground3" presStyleCnt="0"/>
      <dgm:spPr/>
    </dgm:pt>
    <dgm:pt modelId="{10EBAEB6-240D-4F4A-8C3F-66A810F369F3}" type="pres">
      <dgm:prSet presAssocID="{0EE95647-5E95-43C3-ACE4-E2F85AD7CA01}" presName="ParentBackground" presStyleLbl="fgAcc1" presStyleIdx="2" presStyleCnt="5"/>
      <dgm:spPr/>
    </dgm:pt>
    <dgm:pt modelId="{93173FA7-7EB4-462A-AA41-F2D78D16D534}" type="pres">
      <dgm:prSet presAssocID="{0EE95647-5E95-43C3-ACE4-E2F85AD7CA01}" presName="Parent3" presStyleLbl="revTx" presStyleIdx="0" presStyleCnt="0">
        <dgm:presLayoutVars>
          <dgm:chMax val="1"/>
          <dgm:chPref val="1"/>
          <dgm:bulletEnabled val="1"/>
        </dgm:presLayoutVars>
      </dgm:prSet>
      <dgm:spPr/>
    </dgm:pt>
    <dgm:pt modelId="{CD05ADDD-064C-4726-8D57-339D599F8B60}" type="pres">
      <dgm:prSet presAssocID="{83F91A36-0479-49F5-A508-AB9B7626F28C}" presName="Accent2" presStyleCnt="0"/>
      <dgm:spPr/>
    </dgm:pt>
    <dgm:pt modelId="{5E110F22-CFD4-4AF8-B11C-CC0F40E6D426}" type="pres">
      <dgm:prSet presAssocID="{83F91A36-0479-49F5-A508-AB9B7626F28C}" presName="Accent" presStyleLbl="node1" presStyleIdx="3" presStyleCnt="5"/>
      <dgm:spPr/>
    </dgm:pt>
    <dgm:pt modelId="{2C3BF388-DBA3-4448-A56F-538C6EC86DD0}" type="pres">
      <dgm:prSet presAssocID="{83F91A36-0479-49F5-A508-AB9B7626F28C}" presName="ParentBackground2" presStyleCnt="0"/>
      <dgm:spPr/>
    </dgm:pt>
    <dgm:pt modelId="{0BC49ABA-E2DC-45B1-81D8-48ED302B2591}" type="pres">
      <dgm:prSet presAssocID="{83F91A36-0479-49F5-A508-AB9B7626F28C}" presName="ParentBackground" presStyleLbl="fgAcc1" presStyleIdx="3" presStyleCnt="5"/>
      <dgm:spPr/>
    </dgm:pt>
    <dgm:pt modelId="{AEC2E85C-E3CD-492E-8F93-66F5AB06E4FE}" type="pres">
      <dgm:prSet presAssocID="{83F91A36-0479-49F5-A508-AB9B7626F28C}" presName="Parent2" presStyleLbl="revTx" presStyleIdx="0" presStyleCnt="0">
        <dgm:presLayoutVars>
          <dgm:chMax val="1"/>
          <dgm:chPref val="1"/>
          <dgm:bulletEnabled val="1"/>
        </dgm:presLayoutVars>
      </dgm:prSet>
      <dgm:spPr/>
    </dgm:pt>
    <dgm:pt modelId="{12330A93-BBB0-440B-BFD2-74FF5B528FC0}" type="pres">
      <dgm:prSet presAssocID="{5B8DF0B8-E2E8-4D9E-93FB-F112D349DE2D}" presName="Accent1" presStyleCnt="0"/>
      <dgm:spPr/>
    </dgm:pt>
    <dgm:pt modelId="{329CEF82-DE9C-4544-88B9-06888ACC1261}" type="pres">
      <dgm:prSet presAssocID="{5B8DF0B8-E2E8-4D9E-93FB-F112D349DE2D}" presName="Accent" presStyleLbl="node1" presStyleIdx="4" presStyleCnt="5"/>
      <dgm:spPr/>
    </dgm:pt>
    <dgm:pt modelId="{2B29E96F-DBD0-449B-8FD8-E4C8EB528F33}" type="pres">
      <dgm:prSet presAssocID="{5B8DF0B8-E2E8-4D9E-93FB-F112D349DE2D}" presName="ParentBackground1" presStyleCnt="0"/>
      <dgm:spPr/>
    </dgm:pt>
    <dgm:pt modelId="{2015E39A-5E74-45C7-998A-8E06CF0FE325}" type="pres">
      <dgm:prSet presAssocID="{5B8DF0B8-E2E8-4D9E-93FB-F112D349DE2D}" presName="ParentBackground" presStyleLbl="fgAcc1" presStyleIdx="4" presStyleCnt="5"/>
      <dgm:spPr/>
    </dgm:pt>
    <dgm:pt modelId="{3AF81438-BC85-4C70-B6B6-5B1B04051D02}" type="pres">
      <dgm:prSet presAssocID="{5B8DF0B8-E2E8-4D9E-93FB-F112D349DE2D}" presName="Parent1" presStyleLbl="revTx" presStyleIdx="0" presStyleCnt="0">
        <dgm:presLayoutVars>
          <dgm:chMax val="1"/>
          <dgm:chPref val="1"/>
          <dgm:bulletEnabled val="1"/>
        </dgm:presLayoutVars>
      </dgm:prSet>
      <dgm:spPr/>
    </dgm:pt>
  </dgm:ptLst>
  <dgm:cxnLst>
    <dgm:cxn modelId="{595A2009-960A-42CE-93E5-D1E4942490B6}" srcId="{52E46235-EB95-4099-A789-26087F13C159}" destId="{5B8DF0B8-E2E8-4D9E-93FB-F112D349DE2D}" srcOrd="0" destOrd="0" parTransId="{62508B02-EFD9-4CEB-A910-E08ACFE63A94}" sibTransId="{C8729BF4-9F9E-4167-B00C-0D3421456E8F}"/>
    <dgm:cxn modelId="{98643C13-C658-454A-85B7-7BC01D104839}" type="presOf" srcId="{5B8DF0B8-E2E8-4D9E-93FB-F112D349DE2D}" destId="{2015E39A-5E74-45C7-998A-8E06CF0FE325}" srcOrd="0" destOrd="0" presId="urn:microsoft.com/office/officeart/2011/layout/CircleProcess"/>
    <dgm:cxn modelId="{3B6EFE13-7D5A-48AD-A10E-43D916141010}" type="presOf" srcId="{5B8DF0B8-E2E8-4D9E-93FB-F112D349DE2D}" destId="{3AF81438-BC85-4C70-B6B6-5B1B04051D02}" srcOrd="1" destOrd="0" presId="urn:microsoft.com/office/officeart/2011/layout/CircleProcess"/>
    <dgm:cxn modelId="{F813FD36-366B-4ACF-B43B-5D9CE2B03529}" srcId="{52E46235-EB95-4099-A789-26087F13C159}" destId="{0EE95647-5E95-43C3-ACE4-E2F85AD7CA01}" srcOrd="2" destOrd="0" parTransId="{0A0E5730-B6A8-4714-A135-F7A5EE02DD08}" sibTransId="{4E46CBC9-4755-4E69-8588-88B1CF83672A}"/>
    <dgm:cxn modelId="{B608C542-7C10-4B36-8672-94A0878B7331}" type="presOf" srcId="{805F2A54-388F-4FA9-BA61-D14FC0A6067A}" destId="{6DD19887-38B3-4CDF-ADFB-7EEA6DC5F81A}" srcOrd="1" destOrd="0" presId="urn:microsoft.com/office/officeart/2011/layout/CircleProcess"/>
    <dgm:cxn modelId="{F15DE864-32B9-49C8-8749-964EAEC904A8}" type="presOf" srcId="{83F91A36-0479-49F5-A508-AB9B7626F28C}" destId="{0BC49ABA-E2DC-45B1-81D8-48ED302B2591}" srcOrd="0" destOrd="0" presId="urn:microsoft.com/office/officeart/2011/layout/CircleProcess"/>
    <dgm:cxn modelId="{CF464867-B074-4683-83E1-B74136F601DE}" type="presOf" srcId="{52E46235-EB95-4099-A789-26087F13C159}" destId="{7D1D2180-2269-4CE8-A6F0-8CA703911913}" srcOrd="0" destOrd="0" presId="urn:microsoft.com/office/officeart/2011/layout/CircleProcess"/>
    <dgm:cxn modelId="{B1A9718B-777B-4746-B15D-8C46DF293E91}" type="presOf" srcId="{0EE95647-5E95-43C3-ACE4-E2F85AD7CA01}" destId="{10EBAEB6-240D-4F4A-8C3F-66A810F369F3}" srcOrd="0" destOrd="0" presId="urn:microsoft.com/office/officeart/2011/layout/CircleProcess"/>
    <dgm:cxn modelId="{7B22E28F-781B-444E-95AE-1556F3D360CE}" type="presOf" srcId="{805F2A54-388F-4FA9-BA61-D14FC0A6067A}" destId="{ACFDF84E-6D53-4F1B-8D0F-2709A27EBC2D}" srcOrd="0" destOrd="0" presId="urn:microsoft.com/office/officeart/2011/layout/CircleProcess"/>
    <dgm:cxn modelId="{896970A1-C315-4087-8E63-19F888794542}" srcId="{52E46235-EB95-4099-A789-26087F13C159}" destId="{969613C7-30A1-4DD5-8026-CD7786E526E9}" srcOrd="3" destOrd="0" parTransId="{A801F728-BBBB-4E59-89FC-867D1E7093E5}" sibTransId="{D9354472-E526-4E8C-A16F-CE21C3BDB4C0}"/>
    <dgm:cxn modelId="{71F75BAD-DD5F-4BC7-825D-A99701C46F0E}" srcId="{52E46235-EB95-4099-A789-26087F13C159}" destId="{83F91A36-0479-49F5-A508-AB9B7626F28C}" srcOrd="1" destOrd="0" parTransId="{D895E4A9-5D26-488B-9011-589270BA695E}" sibTransId="{02878BDB-8F80-4FE3-B73B-35E544C380E4}"/>
    <dgm:cxn modelId="{1DAB5BB8-CDA9-4B51-A63C-2DCE96B6FC37}" type="presOf" srcId="{969613C7-30A1-4DD5-8026-CD7786E526E9}" destId="{E2DFEBDB-E66B-43FF-A45D-39107D5905B5}" srcOrd="0" destOrd="0" presId="urn:microsoft.com/office/officeart/2011/layout/CircleProcess"/>
    <dgm:cxn modelId="{2B4138D0-9D27-4EC9-889F-0F3869FA12FA}" type="presOf" srcId="{83F91A36-0479-49F5-A508-AB9B7626F28C}" destId="{AEC2E85C-E3CD-492E-8F93-66F5AB06E4FE}" srcOrd="1" destOrd="0" presId="urn:microsoft.com/office/officeart/2011/layout/CircleProcess"/>
    <dgm:cxn modelId="{2738FAD5-AA67-4930-A8F2-98EEFED9E9B9}" type="presOf" srcId="{969613C7-30A1-4DD5-8026-CD7786E526E9}" destId="{211F936A-E659-4A2D-9ADB-85C87D7F76D7}" srcOrd="1" destOrd="0" presId="urn:microsoft.com/office/officeart/2011/layout/CircleProcess"/>
    <dgm:cxn modelId="{648A03E8-6572-4650-A0DD-D90CF2FC27F7}" srcId="{52E46235-EB95-4099-A789-26087F13C159}" destId="{805F2A54-388F-4FA9-BA61-D14FC0A6067A}" srcOrd="4" destOrd="0" parTransId="{2922C281-8440-4DD9-8685-AFCDD66BAB31}" sibTransId="{DE2B247A-2F37-43E5-819B-05037BFDDCD5}"/>
    <dgm:cxn modelId="{21A38AF7-C385-485E-B168-7257F6648190}" type="presOf" srcId="{0EE95647-5E95-43C3-ACE4-E2F85AD7CA01}" destId="{93173FA7-7EB4-462A-AA41-F2D78D16D534}" srcOrd="1" destOrd="0" presId="urn:microsoft.com/office/officeart/2011/layout/CircleProcess"/>
    <dgm:cxn modelId="{EDEE99E5-3FAB-48F9-A421-316243BCA278}" type="presParOf" srcId="{7D1D2180-2269-4CE8-A6F0-8CA703911913}" destId="{C32C5C28-1983-46D5-9606-D1245CD40F7F}" srcOrd="0" destOrd="0" presId="urn:microsoft.com/office/officeart/2011/layout/CircleProcess"/>
    <dgm:cxn modelId="{2EA6721C-3688-4BD4-A58B-FD220CFB059C}" type="presParOf" srcId="{C32C5C28-1983-46D5-9606-D1245CD40F7F}" destId="{F95C90ED-25FE-47D8-A4EC-37A19D882BB0}" srcOrd="0" destOrd="0" presId="urn:microsoft.com/office/officeart/2011/layout/CircleProcess"/>
    <dgm:cxn modelId="{7A49D9FE-7EEA-4964-8050-060E48FC01F3}" type="presParOf" srcId="{7D1D2180-2269-4CE8-A6F0-8CA703911913}" destId="{1EF82CD3-D985-43CD-BAB7-942C5D6588DB}" srcOrd="1" destOrd="0" presId="urn:microsoft.com/office/officeart/2011/layout/CircleProcess"/>
    <dgm:cxn modelId="{3E27B0A3-C45B-4DED-BE42-C91A1F8115E5}" type="presParOf" srcId="{1EF82CD3-D985-43CD-BAB7-942C5D6588DB}" destId="{ACFDF84E-6D53-4F1B-8D0F-2709A27EBC2D}" srcOrd="0" destOrd="0" presId="urn:microsoft.com/office/officeart/2011/layout/CircleProcess"/>
    <dgm:cxn modelId="{6A7BC6C5-C6C0-42DB-AF1E-4C0AF1B001A6}" type="presParOf" srcId="{7D1D2180-2269-4CE8-A6F0-8CA703911913}" destId="{6DD19887-38B3-4CDF-ADFB-7EEA6DC5F81A}" srcOrd="2" destOrd="0" presId="urn:microsoft.com/office/officeart/2011/layout/CircleProcess"/>
    <dgm:cxn modelId="{C74D1A09-2207-46A7-9531-B4290E484A70}" type="presParOf" srcId="{7D1D2180-2269-4CE8-A6F0-8CA703911913}" destId="{27178F8B-9A38-488C-9085-5F7349BE5F39}" srcOrd="3" destOrd="0" presId="urn:microsoft.com/office/officeart/2011/layout/CircleProcess"/>
    <dgm:cxn modelId="{35CF3BB4-E761-4948-BF0A-245B41773E37}" type="presParOf" srcId="{27178F8B-9A38-488C-9085-5F7349BE5F39}" destId="{0E70642B-2F78-4008-85CA-710C9F846878}" srcOrd="0" destOrd="0" presId="urn:microsoft.com/office/officeart/2011/layout/CircleProcess"/>
    <dgm:cxn modelId="{274CBA51-F223-46A7-98A4-54C1E5E18DF3}" type="presParOf" srcId="{7D1D2180-2269-4CE8-A6F0-8CA703911913}" destId="{5954314E-39D4-4936-8A24-CAA37BA14A4C}" srcOrd="4" destOrd="0" presId="urn:microsoft.com/office/officeart/2011/layout/CircleProcess"/>
    <dgm:cxn modelId="{9131834F-8BE2-40D1-AA7B-E2157D1ED688}" type="presParOf" srcId="{5954314E-39D4-4936-8A24-CAA37BA14A4C}" destId="{E2DFEBDB-E66B-43FF-A45D-39107D5905B5}" srcOrd="0" destOrd="0" presId="urn:microsoft.com/office/officeart/2011/layout/CircleProcess"/>
    <dgm:cxn modelId="{9CABB4A8-AE3B-4808-A62D-71943E00ABA4}" type="presParOf" srcId="{7D1D2180-2269-4CE8-A6F0-8CA703911913}" destId="{211F936A-E659-4A2D-9ADB-85C87D7F76D7}" srcOrd="5" destOrd="0" presId="urn:microsoft.com/office/officeart/2011/layout/CircleProcess"/>
    <dgm:cxn modelId="{BC806FC3-9974-44F5-BAEC-2E010395B424}" type="presParOf" srcId="{7D1D2180-2269-4CE8-A6F0-8CA703911913}" destId="{CA59B148-A64C-4076-AA99-FD6E8674AA88}" srcOrd="6" destOrd="0" presId="urn:microsoft.com/office/officeart/2011/layout/CircleProcess"/>
    <dgm:cxn modelId="{0BECACD5-DDAB-4E2E-92D7-31F93040C916}" type="presParOf" srcId="{CA59B148-A64C-4076-AA99-FD6E8674AA88}" destId="{52BA7C4A-5D70-4FFE-B652-ADCCB2D03C99}" srcOrd="0" destOrd="0" presId="urn:microsoft.com/office/officeart/2011/layout/CircleProcess"/>
    <dgm:cxn modelId="{A9EFF0EB-C6ED-486E-85C7-F455E30116AA}" type="presParOf" srcId="{7D1D2180-2269-4CE8-A6F0-8CA703911913}" destId="{612F0981-0009-4A39-AF70-FF14D819F54A}" srcOrd="7" destOrd="0" presId="urn:microsoft.com/office/officeart/2011/layout/CircleProcess"/>
    <dgm:cxn modelId="{56228866-F8A5-4455-89FA-0BBB0EE347D8}" type="presParOf" srcId="{612F0981-0009-4A39-AF70-FF14D819F54A}" destId="{10EBAEB6-240D-4F4A-8C3F-66A810F369F3}" srcOrd="0" destOrd="0" presId="urn:microsoft.com/office/officeart/2011/layout/CircleProcess"/>
    <dgm:cxn modelId="{E138A706-B986-44C5-A673-2EB0C347A4A5}" type="presParOf" srcId="{7D1D2180-2269-4CE8-A6F0-8CA703911913}" destId="{93173FA7-7EB4-462A-AA41-F2D78D16D534}" srcOrd="8" destOrd="0" presId="urn:microsoft.com/office/officeart/2011/layout/CircleProcess"/>
    <dgm:cxn modelId="{9B826CF6-6A15-4678-BCFB-05FA8EE5D883}" type="presParOf" srcId="{7D1D2180-2269-4CE8-A6F0-8CA703911913}" destId="{CD05ADDD-064C-4726-8D57-339D599F8B60}" srcOrd="9" destOrd="0" presId="urn:microsoft.com/office/officeart/2011/layout/CircleProcess"/>
    <dgm:cxn modelId="{6DD246C8-A899-400B-83EA-443E7F7F4E82}" type="presParOf" srcId="{CD05ADDD-064C-4726-8D57-339D599F8B60}" destId="{5E110F22-CFD4-4AF8-B11C-CC0F40E6D426}" srcOrd="0" destOrd="0" presId="urn:microsoft.com/office/officeart/2011/layout/CircleProcess"/>
    <dgm:cxn modelId="{1909D68F-5A18-4439-B0FF-B0848E03D37F}" type="presParOf" srcId="{7D1D2180-2269-4CE8-A6F0-8CA703911913}" destId="{2C3BF388-DBA3-4448-A56F-538C6EC86DD0}" srcOrd="10" destOrd="0" presId="urn:microsoft.com/office/officeart/2011/layout/CircleProcess"/>
    <dgm:cxn modelId="{D10B3E84-9B0A-4656-A509-19A5ECF7E88A}" type="presParOf" srcId="{2C3BF388-DBA3-4448-A56F-538C6EC86DD0}" destId="{0BC49ABA-E2DC-45B1-81D8-48ED302B2591}" srcOrd="0" destOrd="0" presId="urn:microsoft.com/office/officeart/2011/layout/CircleProcess"/>
    <dgm:cxn modelId="{112F010A-B560-4AC9-88D1-31195C383699}" type="presParOf" srcId="{7D1D2180-2269-4CE8-A6F0-8CA703911913}" destId="{AEC2E85C-E3CD-492E-8F93-66F5AB06E4FE}" srcOrd="11" destOrd="0" presId="urn:microsoft.com/office/officeart/2011/layout/CircleProcess"/>
    <dgm:cxn modelId="{4D5AE78A-56C2-44A8-A94C-4A634A5F1CCA}" type="presParOf" srcId="{7D1D2180-2269-4CE8-A6F0-8CA703911913}" destId="{12330A93-BBB0-440B-BFD2-74FF5B528FC0}" srcOrd="12" destOrd="0" presId="urn:microsoft.com/office/officeart/2011/layout/CircleProcess"/>
    <dgm:cxn modelId="{0726593C-258C-49EF-9CB2-41A86B2680C3}" type="presParOf" srcId="{12330A93-BBB0-440B-BFD2-74FF5B528FC0}" destId="{329CEF82-DE9C-4544-88B9-06888ACC1261}" srcOrd="0" destOrd="0" presId="urn:microsoft.com/office/officeart/2011/layout/CircleProcess"/>
    <dgm:cxn modelId="{5A942A5E-6BE0-4008-8715-2461E11F7904}" type="presParOf" srcId="{7D1D2180-2269-4CE8-A6F0-8CA703911913}" destId="{2B29E96F-DBD0-449B-8FD8-E4C8EB528F33}" srcOrd="13" destOrd="0" presId="urn:microsoft.com/office/officeart/2011/layout/CircleProcess"/>
    <dgm:cxn modelId="{F2651238-8FEE-4C69-8BA1-E64604FAAA53}" type="presParOf" srcId="{2B29E96F-DBD0-449B-8FD8-E4C8EB528F33}" destId="{2015E39A-5E74-45C7-998A-8E06CF0FE325}" srcOrd="0" destOrd="0" presId="urn:microsoft.com/office/officeart/2011/layout/CircleProcess"/>
    <dgm:cxn modelId="{A6D55270-5487-4BF6-90D9-7AEE0A1FAC2B}" type="presParOf" srcId="{7D1D2180-2269-4CE8-A6F0-8CA703911913}" destId="{3AF81438-BC85-4C70-B6B6-5B1B04051D02}" srcOrd="14"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2E46235-EB95-4099-A789-26087F13C159}" type="doc">
      <dgm:prSet loTypeId="urn:microsoft.com/office/officeart/2011/layout/CircleProcess" loCatId="officeonline" qsTypeId="urn:microsoft.com/office/officeart/2005/8/quickstyle/simple1" qsCatId="simple" csTypeId="urn:microsoft.com/office/officeart/2005/8/colors/accent1_2" csCatId="accent1" phldr="1"/>
      <dgm:spPr/>
      <dgm:t>
        <a:bodyPr/>
        <a:lstStyle/>
        <a:p>
          <a:endParaRPr lang="LID4096"/>
        </a:p>
      </dgm:t>
    </dgm:pt>
    <dgm:pt modelId="{5B8DF0B8-E2E8-4D9E-93FB-F112D349DE2D}">
      <dgm:prSet phldrT="[Text]"/>
      <dgm:spPr/>
      <dgm:t>
        <a:bodyPr/>
        <a:lstStyle/>
        <a:p>
          <a:r>
            <a:rPr lang="en-US" b="0" dirty="0"/>
            <a:t>1</a:t>
          </a:r>
          <a:endParaRPr lang="LID4096" b="0" dirty="0"/>
        </a:p>
      </dgm:t>
    </dgm:pt>
    <dgm:pt modelId="{62508B02-EFD9-4CEB-A910-E08ACFE63A94}" type="parTrans" cxnId="{595A2009-960A-42CE-93E5-D1E4942490B6}">
      <dgm:prSet/>
      <dgm:spPr/>
      <dgm:t>
        <a:bodyPr/>
        <a:lstStyle/>
        <a:p>
          <a:endParaRPr lang="LID4096"/>
        </a:p>
      </dgm:t>
    </dgm:pt>
    <dgm:pt modelId="{C8729BF4-9F9E-4167-B00C-0D3421456E8F}" type="sibTrans" cxnId="{595A2009-960A-42CE-93E5-D1E4942490B6}">
      <dgm:prSet/>
      <dgm:spPr/>
      <dgm:t>
        <a:bodyPr/>
        <a:lstStyle/>
        <a:p>
          <a:endParaRPr lang="LID4096"/>
        </a:p>
      </dgm:t>
    </dgm:pt>
    <dgm:pt modelId="{83F91A36-0479-49F5-A508-AB9B7626F28C}">
      <dgm:prSet phldrT="[Text]"/>
      <dgm:spPr/>
      <dgm:t>
        <a:bodyPr/>
        <a:lstStyle/>
        <a:p>
          <a:r>
            <a:rPr lang="en-US" dirty="0"/>
            <a:t>2</a:t>
          </a:r>
          <a:endParaRPr lang="LID4096" dirty="0"/>
        </a:p>
      </dgm:t>
    </dgm:pt>
    <dgm:pt modelId="{D895E4A9-5D26-488B-9011-589270BA695E}" type="parTrans" cxnId="{71F75BAD-DD5F-4BC7-825D-A99701C46F0E}">
      <dgm:prSet/>
      <dgm:spPr/>
      <dgm:t>
        <a:bodyPr/>
        <a:lstStyle/>
        <a:p>
          <a:endParaRPr lang="LID4096"/>
        </a:p>
      </dgm:t>
    </dgm:pt>
    <dgm:pt modelId="{02878BDB-8F80-4FE3-B73B-35E544C380E4}" type="sibTrans" cxnId="{71F75BAD-DD5F-4BC7-825D-A99701C46F0E}">
      <dgm:prSet/>
      <dgm:spPr/>
      <dgm:t>
        <a:bodyPr/>
        <a:lstStyle/>
        <a:p>
          <a:endParaRPr lang="LID4096"/>
        </a:p>
      </dgm:t>
    </dgm:pt>
    <dgm:pt modelId="{0EE95647-5E95-43C3-ACE4-E2F85AD7CA01}">
      <dgm:prSet phldrT="[Text]"/>
      <dgm:spPr/>
      <dgm:t>
        <a:bodyPr/>
        <a:lstStyle/>
        <a:p>
          <a:r>
            <a:rPr lang="en-US" dirty="0"/>
            <a:t>3</a:t>
          </a:r>
          <a:endParaRPr lang="LID4096" dirty="0"/>
        </a:p>
      </dgm:t>
    </dgm:pt>
    <dgm:pt modelId="{0A0E5730-B6A8-4714-A135-F7A5EE02DD08}" type="parTrans" cxnId="{F813FD36-366B-4ACF-B43B-5D9CE2B03529}">
      <dgm:prSet/>
      <dgm:spPr/>
      <dgm:t>
        <a:bodyPr/>
        <a:lstStyle/>
        <a:p>
          <a:endParaRPr lang="LID4096"/>
        </a:p>
      </dgm:t>
    </dgm:pt>
    <dgm:pt modelId="{4E46CBC9-4755-4E69-8588-88B1CF83672A}" type="sibTrans" cxnId="{F813FD36-366B-4ACF-B43B-5D9CE2B03529}">
      <dgm:prSet/>
      <dgm:spPr/>
      <dgm:t>
        <a:bodyPr/>
        <a:lstStyle/>
        <a:p>
          <a:endParaRPr lang="LID4096"/>
        </a:p>
      </dgm:t>
    </dgm:pt>
    <dgm:pt modelId="{969613C7-30A1-4DD5-8026-CD7786E526E9}">
      <dgm:prSet phldrT="[Text]"/>
      <dgm:spPr>
        <a:ln w="38100">
          <a:solidFill>
            <a:schemeClr val="tx2"/>
          </a:solidFill>
        </a:ln>
      </dgm:spPr>
      <dgm:t>
        <a:bodyPr/>
        <a:lstStyle/>
        <a:p>
          <a:r>
            <a:rPr lang="en-US" b="1" dirty="0"/>
            <a:t>4</a:t>
          </a:r>
          <a:endParaRPr lang="LID4096" b="1" dirty="0"/>
        </a:p>
      </dgm:t>
    </dgm:pt>
    <dgm:pt modelId="{A801F728-BBBB-4E59-89FC-867D1E7093E5}" type="parTrans" cxnId="{896970A1-C315-4087-8E63-19F888794542}">
      <dgm:prSet/>
      <dgm:spPr/>
      <dgm:t>
        <a:bodyPr/>
        <a:lstStyle/>
        <a:p>
          <a:endParaRPr lang="LID4096"/>
        </a:p>
      </dgm:t>
    </dgm:pt>
    <dgm:pt modelId="{D9354472-E526-4E8C-A16F-CE21C3BDB4C0}" type="sibTrans" cxnId="{896970A1-C315-4087-8E63-19F888794542}">
      <dgm:prSet/>
      <dgm:spPr/>
      <dgm:t>
        <a:bodyPr/>
        <a:lstStyle/>
        <a:p>
          <a:endParaRPr lang="LID4096"/>
        </a:p>
      </dgm:t>
    </dgm:pt>
    <dgm:pt modelId="{805F2A54-388F-4FA9-BA61-D14FC0A6067A}">
      <dgm:prSet phldrT="[Text]"/>
      <dgm:spPr/>
      <dgm:t>
        <a:bodyPr/>
        <a:lstStyle/>
        <a:p>
          <a:r>
            <a:rPr lang="en-US" dirty="0"/>
            <a:t>5</a:t>
          </a:r>
          <a:endParaRPr lang="LID4096" dirty="0"/>
        </a:p>
      </dgm:t>
    </dgm:pt>
    <dgm:pt modelId="{2922C281-8440-4DD9-8685-AFCDD66BAB31}" type="parTrans" cxnId="{648A03E8-6572-4650-A0DD-D90CF2FC27F7}">
      <dgm:prSet/>
      <dgm:spPr/>
      <dgm:t>
        <a:bodyPr/>
        <a:lstStyle/>
        <a:p>
          <a:endParaRPr lang="LID4096"/>
        </a:p>
      </dgm:t>
    </dgm:pt>
    <dgm:pt modelId="{DE2B247A-2F37-43E5-819B-05037BFDDCD5}" type="sibTrans" cxnId="{648A03E8-6572-4650-A0DD-D90CF2FC27F7}">
      <dgm:prSet/>
      <dgm:spPr/>
      <dgm:t>
        <a:bodyPr/>
        <a:lstStyle/>
        <a:p>
          <a:endParaRPr lang="LID4096"/>
        </a:p>
      </dgm:t>
    </dgm:pt>
    <dgm:pt modelId="{7D1D2180-2269-4CE8-A6F0-8CA703911913}" type="pres">
      <dgm:prSet presAssocID="{52E46235-EB95-4099-A789-26087F13C159}" presName="Name0" presStyleCnt="0">
        <dgm:presLayoutVars>
          <dgm:chMax val="11"/>
          <dgm:chPref val="11"/>
          <dgm:dir/>
          <dgm:resizeHandles/>
        </dgm:presLayoutVars>
      </dgm:prSet>
      <dgm:spPr/>
    </dgm:pt>
    <dgm:pt modelId="{C32C5C28-1983-46D5-9606-D1245CD40F7F}" type="pres">
      <dgm:prSet presAssocID="{805F2A54-388F-4FA9-BA61-D14FC0A6067A}" presName="Accent5" presStyleCnt="0"/>
      <dgm:spPr/>
    </dgm:pt>
    <dgm:pt modelId="{F95C90ED-25FE-47D8-A4EC-37A19D882BB0}" type="pres">
      <dgm:prSet presAssocID="{805F2A54-388F-4FA9-BA61-D14FC0A6067A}" presName="Accent" presStyleLbl="node1" presStyleIdx="0" presStyleCnt="5"/>
      <dgm:spPr/>
    </dgm:pt>
    <dgm:pt modelId="{1EF82CD3-D985-43CD-BAB7-942C5D6588DB}" type="pres">
      <dgm:prSet presAssocID="{805F2A54-388F-4FA9-BA61-D14FC0A6067A}" presName="ParentBackground5" presStyleCnt="0"/>
      <dgm:spPr/>
    </dgm:pt>
    <dgm:pt modelId="{ACFDF84E-6D53-4F1B-8D0F-2709A27EBC2D}" type="pres">
      <dgm:prSet presAssocID="{805F2A54-388F-4FA9-BA61-D14FC0A6067A}" presName="ParentBackground" presStyleLbl="fgAcc1" presStyleIdx="0" presStyleCnt="5"/>
      <dgm:spPr/>
    </dgm:pt>
    <dgm:pt modelId="{6DD19887-38B3-4CDF-ADFB-7EEA6DC5F81A}" type="pres">
      <dgm:prSet presAssocID="{805F2A54-388F-4FA9-BA61-D14FC0A6067A}" presName="Parent5" presStyleLbl="revTx" presStyleIdx="0" presStyleCnt="0">
        <dgm:presLayoutVars>
          <dgm:chMax val="1"/>
          <dgm:chPref val="1"/>
          <dgm:bulletEnabled val="1"/>
        </dgm:presLayoutVars>
      </dgm:prSet>
      <dgm:spPr/>
    </dgm:pt>
    <dgm:pt modelId="{27178F8B-9A38-488C-9085-5F7349BE5F39}" type="pres">
      <dgm:prSet presAssocID="{969613C7-30A1-4DD5-8026-CD7786E526E9}" presName="Accent4" presStyleCnt="0"/>
      <dgm:spPr/>
    </dgm:pt>
    <dgm:pt modelId="{0E70642B-2F78-4008-85CA-710C9F846878}" type="pres">
      <dgm:prSet presAssocID="{969613C7-30A1-4DD5-8026-CD7786E526E9}" presName="Accent" presStyleLbl="node1" presStyleIdx="1" presStyleCnt="5"/>
      <dgm:spPr/>
    </dgm:pt>
    <dgm:pt modelId="{5954314E-39D4-4936-8A24-CAA37BA14A4C}" type="pres">
      <dgm:prSet presAssocID="{969613C7-30A1-4DD5-8026-CD7786E526E9}" presName="ParentBackground4" presStyleCnt="0"/>
      <dgm:spPr/>
    </dgm:pt>
    <dgm:pt modelId="{E2DFEBDB-E66B-43FF-A45D-39107D5905B5}" type="pres">
      <dgm:prSet presAssocID="{969613C7-30A1-4DD5-8026-CD7786E526E9}" presName="ParentBackground" presStyleLbl="fgAcc1" presStyleIdx="1" presStyleCnt="5"/>
      <dgm:spPr/>
    </dgm:pt>
    <dgm:pt modelId="{211F936A-E659-4A2D-9ADB-85C87D7F76D7}" type="pres">
      <dgm:prSet presAssocID="{969613C7-30A1-4DD5-8026-CD7786E526E9}" presName="Parent4" presStyleLbl="revTx" presStyleIdx="0" presStyleCnt="0">
        <dgm:presLayoutVars>
          <dgm:chMax val="1"/>
          <dgm:chPref val="1"/>
          <dgm:bulletEnabled val="1"/>
        </dgm:presLayoutVars>
      </dgm:prSet>
      <dgm:spPr/>
    </dgm:pt>
    <dgm:pt modelId="{CA59B148-A64C-4076-AA99-FD6E8674AA88}" type="pres">
      <dgm:prSet presAssocID="{0EE95647-5E95-43C3-ACE4-E2F85AD7CA01}" presName="Accent3" presStyleCnt="0"/>
      <dgm:spPr/>
    </dgm:pt>
    <dgm:pt modelId="{52BA7C4A-5D70-4FFE-B652-ADCCB2D03C99}" type="pres">
      <dgm:prSet presAssocID="{0EE95647-5E95-43C3-ACE4-E2F85AD7CA01}" presName="Accent" presStyleLbl="node1" presStyleIdx="2" presStyleCnt="5"/>
      <dgm:spPr/>
    </dgm:pt>
    <dgm:pt modelId="{612F0981-0009-4A39-AF70-FF14D819F54A}" type="pres">
      <dgm:prSet presAssocID="{0EE95647-5E95-43C3-ACE4-E2F85AD7CA01}" presName="ParentBackground3" presStyleCnt="0"/>
      <dgm:spPr/>
    </dgm:pt>
    <dgm:pt modelId="{10EBAEB6-240D-4F4A-8C3F-66A810F369F3}" type="pres">
      <dgm:prSet presAssocID="{0EE95647-5E95-43C3-ACE4-E2F85AD7CA01}" presName="ParentBackground" presStyleLbl="fgAcc1" presStyleIdx="2" presStyleCnt="5"/>
      <dgm:spPr/>
    </dgm:pt>
    <dgm:pt modelId="{93173FA7-7EB4-462A-AA41-F2D78D16D534}" type="pres">
      <dgm:prSet presAssocID="{0EE95647-5E95-43C3-ACE4-E2F85AD7CA01}" presName="Parent3" presStyleLbl="revTx" presStyleIdx="0" presStyleCnt="0">
        <dgm:presLayoutVars>
          <dgm:chMax val="1"/>
          <dgm:chPref val="1"/>
          <dgm:bulletEnabled val="1"/>
        </dgm:presLayoutVars>
      </dgm:prSet>
      <dgm:spPr/>
    </dgm:pt>
    <dgm:pt modelId="{CD05ADDD-064C-4726-8D57-339D599F8B60}" type="pres">
      <dgm:prSet presAssocID="{83F91A36-0479-49F5-A508-AB9B7626F28C}" presName="Accent2" presStyleCnt="0"/>
      <dgm:spPr/>
    </dgm:pt>
    <dgm:pt modelId="{5E110F22-CFD4-4AF8-B11C-CC0F40E6D426}" type="pres">
      <dgm:prSet presAssocID="{83F91A36-0479-49F5-A508-AB9B7626F28C}" presName="Accent" presStyleLbl="node1" presStyleIdx="3" presStyleCnt="5"/>
      <dgm:spPr/>
    </dgm:pt>
    <dgm:pt modelId="{2C3BF388-DBA3-4448-A56F-538C6EC86DD0}" type="pres">
      <dgm:prSet presAssocID="{83F91A36-0479-49F5-A508-AB9B7626F28C}" presName="ParentBackground2" presStyleCnt="0"/>
      <dgm:spPr/>
    </dgm:pt>
    <dgm:pt modelId="{0BC49ABA-E2DC-45B1-81D8-48ED302B2591}" type="pres">
      <dgm:prSet presAssocID="{83F91A36-0479-49F5-A508-AB9B7626F28C}" presName="ParentBackground" presStyleLbl="fgAcc1" presStyleIdx="3" presStyleCnt="5"/>
      <dgm:spPr/>
    </dgm:pt>
    <dgm:pt modelId="{AEC2E85C-E3CD-492E-8F93-66F5AB06E4FE}" type="pres">
      <dgm:prSet presAssocID="{83F91A36-0479-49F5-A508-AB9B7626F28C}" presName="Parent2" presStyleLbl="revTx" presStyleIdx="0" presStyleCnt="0">
        <dgm:presLayoutVars>
          <dgm:chMax val="1"/>
          <dgm:chPref val="1"/>
          <dgm:bulletEnabled val="1"/>
        </dgm:presLayoutVars>
      </dgm:prSet>
      <dgm:spPr/>
    </dgm:pt>
    <dgm:pt modelId="{12330A93-BBB0-440B-BFD2-74FF5B528FC0}" type="pres">
      <dgm:prSet presAssocID="{5B8DF0B8-E2E8-4D9E-93FB-F112D349DE2D}" presName="Accent1" presStyleCnt="0"/>
      <dgm:spPr/>
    </dgm:pt>
    <dgm:pt modelId="{329CEF82-DE9C-4544-88B9-06888ACC1261}" type="pres">
      <dgm:prSet presAssocID="{5B8DF0B8-E2E8-4D9E-93FB-F112D349DE2D}" presName="Accent" presStyleLbl="node1" presStyleIdx="4" presStyleCnt="5"/>
      <dgm:spPr/>
    </dgm:pt>
    <dgm:pt modelId="{2B29E96F-DBD0-449B-8FD8-E4C8EB528F33}" type="pres">
      <dgm:prSet presAssocID="{5B8DF0B8-E2E8-4D9E-93FB-F112D349DE2D}" presName="ParentBackground1" presStyleCnt="0"/>
      <dgm:spPr/>
    </dgm:pt>
    <dgm:pt modelId="{2015E39A-5E74-45C7-998A-8E06CF0FE325}" type="pres">
      <dgm:prSet presAssocID="{5B8DF0B8-E2E8-4D9E-93FB-F112D349DE2D}" presName="ParentBackground" presStyleLbl="fgAcc1" presStyleIdx="4" presStyleCnt="5"/>
      <dgm:spPr/>
    </dgm:pt>
    <dgm:pt modelId="{3AF81438-BC85-4C70-B6B6-5B1B04051D02}" type="pres">
      <dgm:prSet presAssocID="{5B8DF0B8-E2E8-4D9E-93FB-F112D349DE2D}" presName="Parent1" presStyleLbl="revTx" presStyleIdx="0" presStyleCnt="0">
        <dgm:presLayoutVars>
          <dgm:chMax val="1"/>
          <dgm:chPref val="1"/>
          <dgm:bulletEnabled val="1"/>
        </dgm:presLayoutVars>
      </dgm:prSet>
      <dgm:spPr/>
    </dgm:pt>
  </dgm:ptLst>
  <dgm:cxnLst>
    <dgm:cxn modelId="{595A2009-960A-42CE-93E5-D1E4942490B6}" srcId="{52E46235-EB95-4099-A789-26087F13C159}" destId="{5B8DF0B8-E2E8-4D9E-93FB-F112D349DE2D}" srcOrd="0" destOrd="0" parTransId="{62508B02-EFD9-4CEB-A910-E08ACFE63A94}" sibTransId="{C8729BF4-9F9E-4167-B00C-0D3421456E8F}"/>
    <dgm:cxn modelId="{B6007122-54F4-4E1A-95F4-A081DD177C90}" type="presOf" srcId="{0EE95647-5E95-43C3-ACE4-E2F85AD7CA01}" destId="{93173FA7-7EB4-462A-AA41-F2D78D16D534}" srcOrd="1" destOrd="0" presId="urn:microsoft.com/office/officeart/2011/layout/CircleProcess"/>
    <dgm:cxn modelId="{F813FD36-366B-4ACF-B43B-5D9CE2B03529}" srcId="{52E46235-EB95-4099-A789-26087F13C159}" destId="{0EE95647-5E95-43C3-ACE4-E2F85AD7CA01}" srcOrd="2" destOrd="0" parTransId="{0A0E5730-B6A8-4714-A135-F7A5EE02DD08}" sibTransId="{4E46CBC9-4755-4E69-8588-88B1CF83672A}"/>
    <dgm:cxn modelId="{B0847448-3DAA-45A2-8195-B6812F13092E}" type="presOf" srcId="{969613C7-30A1-4DD5-8026-CD7786E526E9}" destId="{211F936A-E659-4A2D-9ADB-85C87D7F76D7}" srcOrd="1" destOrd="0" presId="urn:microsoft.com/office/officeart/2011/layout/CircleProcess"/>
    <dgm:cxn modelId="{B3F20F89-8B52-40B7-9248-D03EE229D475}" type="presOf" srcId="{969613C7-30A1-4DD5-8026-CD7786E526E9}" destId="{E2DFEBDB-E66B-43FF-A45D-39107D5905B5}" srcOrd="0" destOrd="0" presId="urn:microsoft.com/office/officeart/2011/layout/CircleProcess"/>
    <dgm:cxn modelId="{E4526C9B-E6D4-426D-9A4D-B16A808BFECF}" type="presOf" srcId="{5B8DF0B8-E2E8-4D9E-93FB-F112D349DE2D}" destId="{2015E39A-5E74-45C7-998A-8E06CF0FE325}" srcOrd="0" destOrd="0" presId="urn:microsoft.com/office/officeart/2011/layout/CircleProcess"/>
    <dgm:cxn modelId="{896970A1-C315-4087-8E63-19F888794542}" srcId="{52E46235-EB95-4099-A789-26087F13C159}" destId="{969613C7-30A1-4DD5-8026-CD7786E526E9}" srcOrd="3" destOrd="0" parTransId="{A801F728-BBBB-4E59-89FC-867D1E7093E5}" sibTransId="{D9354472-E526-4E8C-A16F-CE21C3BDB4C0}"/>
    <dgm:cxn modelId="{866586A1-B6CC-4134-A5B8-6115C9D6030F}" type="presOf" srcId="{0EE95647-5E95-43C3-ACE4-E2F85AD7CA01}" destId="{10EBAEB6-240D-4F4A-8C3F-66A810F369F3}" srcOrd="0" destOrd="0" presId="urn:microsoft.com/office/officeart/2011/layout/CircleProcess"/>
    <dgm:cxn modelId="{E3890CA8-A65D-4416-85DC-7C865871BB3A}" type="presOf" srcId="{5B8DF0B8-E2E8-4D9E-93FB-F112D349DE2D}" destId="{3AF81438-BC85-4C70-B6B6-5B1B04051D02}" srcOrd="1" destOrd="0" presId="urn:microsoft.com/office/officeart/2011/layout/CircleProcess"/>
    <dgm:cxn modelId="{71F75BAD-DD5F-4BC7-825D-A99701C46F0E}" srcId="{52E46235-EB95-4099-A789-26087F13C159}" destId="{83F91A36-0479-49F5-A508-AB9B7626F28C}" srcOrd="1" destOrd="0" parTransId="{D895E4A9-5D26-488B-9011-589270BA695E}" sibTransId="{02878BDB-8F80-4FE3-B73B-35E544C380E4}"/>
    <dgm:cxn modelId="{61E4A0AF-C95E-46CC-B4C1-57D65102232D}" type="presOf" srcId="{805F2A54-388F-4FA9-BA61-D14FC0A6067A}" destId="{ACFDF84E-6D53-4F1B-8D0F-2709A27EBC2D}" srcOrd="0" destOrd="0" presId="urn:microsoft.com/office/officeart/2011/layout/CircleProcess"/>
    <dgm:cxn modelId="{1C20FDCE-3A82-4B80-9197-ABC59EABA1CE}" type="presOf" srcId="{52E46235-EB95-4099-A789-26087F13C159}" destId="{7D1D2180-2269-4CE8-A6F0-8CA703911913}" srcOrd="0" destOrd="0" presId="urn:microsoft.com/office/officeart/2011/layout/CircleProcess"/>
    <dgm:cxn modelId="{018F43E5-638E-4265-B3D6-9014163D4B0B}" type="presOf" srcId="{83F91A36-0479-49F5-A508-AB9B7626F28C}" destId="{0BC49ABA-E2DC-45B1-81D8-48ED302B2591}" srcOrd="0" destOrd="0" presId="urn:microsoft.com/office/officeart/2011/layout/CircleProcess"/>
    <dgm:cxn modelId="{648A03E8-6572-4650-A0DD-D90CF2FC27F7}" srcId="{52E46235-EB95-4099-A789-26087F13C159}" destId="{805F2A54-388F-4FA9-BA61-D14FC0A6067A}" srcOrd="4" destOrd="0" parTransId="{2922C281-8440-4DD9-8685-AFCDD66BAB31}" sibTransId="{DE2B247A-2F37-43E5-819B-05037BFDDCD5}"/>
    <dgm:cxn modelId="{E97D88EA-008E-4696-AAEA-0681716CDDDF}" type="presOf" srcId="{83F91A36-0479-49F5-A508-AB9B7626F28C}" destId="{AEC2E85C-E3CD-492E-8F93-66F5AB06E4FE}" srcOrd="1" destOrd="0" presId="urn:microsoft.com/office/officeart/2011/layout/CircleProcess"/>
    <dgm:cxn modelId="{F88DC5F5-E497-4777-840D-99CE91EA68AE}" type="presOf" srcId="{805F2A54-388F-4FA9-BA61-D14FC0A6067A}" destId="{6DD19887-38B3-4CDF-ADFB-7EEA6DC5F81A}" srcOrd="1" destOrd="0" presId="urn:microsoft.com/office/officeart/2011/layout/CircleProcess"/>
    <dgm:cxn modelId="{19F100AB-CA3C-482D-A6D4-EFDEBCB012FC}" type="presParOf" srcId="{7D1D2180-2269-4CE8-A6F0-8CA703911913}" destId="{C32C5C28-1983-46D5-9606-D1245CD40F7F}" srcOrd="0" destOrd="0" presId="urn:microsoft.com/office/officeart/2011/layout/CircleProcess"/>
    <dgm:cxn modelId="{CFBA3EAD-755A-4025-B771-31B9A10AD0CE}" type="presParOf" srcId="{C32C5C28-1983-46D5-9606-D1245CD40F7F}" destId="{F95C90ED-25FE-47D8-A4EC-37A19D882BB0}" srcOrd="0" destOrd="0" presId="urn:microsoft.com/office/officeart/2011/layout/CircleProcess"/>
    <dgm:cxn modelId="{943E43D1-D399-40B3-8949-9C4D71D16179}" type="presParOf" srcId="{7D1D2180-2269-4CE8-A6F0-8CA703911913}" destId="{1EF82CD3-D985-43CD-BAB7-942C5D6588DB}" srcOrd="1" destOrd="0" presId="urn:microsoft.com/office/officeart/2011/layout/CircleProcess"/>
    <dgm:cxn modelId="{2EEF6439-E977-4B61-99C3-883B9B75CC9D}" type="presParOf" srcId="{1EF82CD3-D985-43CD-BAB7-942C5D6588DB}" destId="{ACFDF84E-6D53-4F1B-8D0F-2709A27EBC2D}" srcOrd="0" destOrd="0" presId="urn:microsoft.com/office/officeart/2011/layout/CircleProcess"/>
    <dgm:cxn modelId="{D7C8D236-3920-4B22-A0FB-12BCB9079127}" type="presParOf" srcId="{7D1D2180-2269-4CE8-A6F0-8CA703911913}" destId="{6DD19887-38B3-4CDF-ADFB-7EEA6DC5F81A}" srcOrd="2" destOrd="0" presId="urn:microsoft.com/office/officeart/2011/layout/CircleProcess"/>
    <dgm:cxn modelId="{3A8E1723-4351-4015-A703-2F59B03A44C4}" type="presParOf" srcId="{7D1D2180-2269-4CE8-A6F0-8CA703911913}" destId="{27178F8B-9A38-488C-9085-5F7349BE5F39}" srcOrd="3" destOrd="0" presId="urn:microsoft.com/office/officeart/2011/layout/CircleProcess"/>
    <dgm:cxn modelId="{101D0F20-DE5E-42E4-8FA3-8EBA438BE72E}" type="presParOf" srcId="{27178F8B-9A38-488C-9085-5F7349BE5F39}" destId="{0E70642B-2F78-4008-85CA-710C9F846878}" srcOrd="0" destOrd="0" presId="urn:microsoft.com/office/officeart/2011/layout/CircleProcess"/>
    <dgm:cxn modelId="{503F3718-DAA1-4357-8AE9-ED5FE66BA195}" type="presParOf" srcId="{7D1D2180-2269-4CE8-A6F0-8CA703911913}" destId="{5954314E-39D4-4936-8A24-CAA37BA14A4C}" srcOrd="4" destOrd="0" presId="urn:microsoft.com/office/officeart/2011/layout/CircleProcess"/>
    <dgm:cxn modelId="{0545D1E9-15A7-4EDB-BF64-CBC3A3A08E78}" type="presParOf" srcId="{5954314E-39D4-4936-8A24-CAA37BA14A4C}" destId="{E2DFEBDB-E66B-43FF-A45D-39107D5905B5}" srcOrd="0" destOrd="0" presId="urn:microsoft.com/office/officeart/2011/layout/CircleProcess"/>
    <dgm:cxn modelId="{935E793E-7FE8-4D5B-8AA4-B815F610A753}" type="presParOf" srcId="{7D1D2180-2269-4CE8-A6F0-8CA703911913}" destId="{211F936A-E659-4A2D-9ADB-85C87D7F76D7}" srcOrd="5" destOrd="0" presId="urn:microsoft.com/office/officeart/2011/layout/CircleProcess"/>
    <dgm:cxn modelId="{3B4D7BE6-5E8F-4A45-95A7-29004BE40CC4}" type="presParOf" srcId="{7D1D2180-2269-4CE8-A6F0-8CA703911913}" destId="{CA59B148-A64C-4076-AA99-FD6E8674AA88}" srcOrd="6" destOrd="0" presId="urn:microsoft.com/office/officeart/2011/layout/CircleProcess"/>
    <dgm:cxn modelId="{30BABF95-E109-4E7B-B9F1-8CE1E7F8AF1A}" type="presParOf" srcId="{CA59B148-A64C-4076-AA99-FD6E8674AA88}" destId="{52BA7C4A-5D70-4FFE-B652-ADCCB2D03C99}" srcOrd="0" destOrd="0" presId="urn:microsoft.com/office/officeart/2011/layout/CircleProcess"/>
    <dgm:cxn modelId="{4785870D-895D-4FE1-A8C1-28CD5F2FF1C8}" type="presParOf" srcId="{7D1D2180-2269-4CE8-A6F0-8CA703911913}" destId="{612F0981-0009-4A39-AF70-FF14D819F54A}" srcOrd="7" destOrd="0" presId="urn:microsoft.com/office/officeart/2011/layout/CircleProcess"/>
    <dgm:cxn modelId="{DB4E3A73-CCA3-4E04-AFF2-D3F8F6E737EA}" type="presParOf" srcId="{612F0981-0009-4A39-AF70-FF14D819F54A}" destId="{10EBAEB6-240D-4F4A-8C3F-66A810F369F3}" srcOrd="0" destOrd="0" presId="urn:microsoft.com/office/officeart/2011/layout/CircleProcess"/>
    <dgm:cxn modelId="{5CC89FDE-47B8-411D-ADB8-4769FFED8C23}" type="presParOf" srcId="{7D1D2180-2269-4CE8-A6F0-8CA703911913}" destId="{93173FA7-7EB4-462A-AA41-F2D78D16D534}" srcOrd="8" destOrd="0" presId="urn:microsoft.com/office/officeart/2011/layout/CircleProcess"/>
    <dgm:cxn modelId="{38F79C13-44E3-499F-9AF8-DC11C4FD2ED2}" type="presParOf" srcId="{7D1D2180-2269-4CE8-A6F0-8CA703911913}" destId="{CD05ADDD-064C-4726-8D57-339D599F8B60}" srcOrd="9" destOrd="0" presId="urn:microsoft.com/office/officeart/2011/layout/CircleProcess"/>
    <dgm:cxn modelId="{4F3B3D8A-C138-4C9A-AC5D-8B4867615176}" type="presParOf" srcId="{CD05ADDD-064C-4726-8D57-339D599F8B60}" destId="{5E110F22-CFD4-4AF8-B11C-CC0F40E6D426}" srcOrd="0" destOrd="0" presId="urn:microsoft.com/office/officeart/2011/layout/CircleProcess"/>
    <dgm:cxn modelId="{8718C577-5569-4542-A1B3-349422D365A9}" type="presParOf" srcId="{7D1D2180-2269-4CE8-A6F0-8CA703911913}" destId="{2C3BF388-DBA3-4448-A56F-538C6EC86DD0}" srcOrd="10" destOrd="0" presId="urn:microsoft.com/office/officeart/2011/layout/CircleProcess"/>
    <dgm:cxn modelId="{CD7601D8-BC9F-4C3A-A0C6-AA024CD43876}" type="presParOf" srcId="{2C3BF388-DBA3-4448-A56F-538C6EC86DD0}" destId="{0BC49ABA-E2DC-45B1-81D8-48ED302B2591}" srcOrd="0" destOrd="0" presId="urn:microsoft.com/office/officeart/2011/layout/CircleProcess"/>
    <dgm:cxn modelId="{AA6A93EC-498E-4FD6-BB64-C2D16A171691}" type="presParOf" srcId="{7D1D2180-2269-4CE8-A6F0-8CA703911913}" destId="{AEC2E85C-E3CD-492E-8F93-66F5AB06E4FE}" srcOrd="11" destOrd="0" presId="urn:microsoft.com/office/officeart/2011/layout/CircleProcess"/>
    <dgm:cxn modelId="{B8CCFD4C-CEFC-486D-B6FD-75484BECBC8F}" type="presParOf" srcId="{7D1D2180-2269-4CE8-A6F0-8CA703911913}" destId="{12330A93-BBB0-440B-BFD2-74FF5B528FC0}" srcOrd="12" destOrd="0" presId="urn:microsoft.com/office/officeart/2011/layout/CircleProcess"/>
    <dgm:cxn modelId="{E4EA7046-AFB2-4432-9C43-0F6A03DC694A}" type="presParOf" srcId="{12330A93-BBB0-440B-BFD2-74FF5B528FC0}" destId="{329CEF82-DE9C-4544-88B9-06888ACC1261}" srcOrd="0" destOrd="0" presId="urn:microsoft.com/office/officeart/2011/layout/CircleProcess"/>
    <dgm:cxn modelId="{19129A39-3661-47FC-AC73-C235B21162C4}" type="presParOf" srcId="{7D1D2180-2269-4CE8-A6F0-8CA703911913}" destId="{2B29E96F-DBD0-449B-8FD8-E4C8EB528F33}" srcOrd="13" destOrd="0" presId="urn:microsoft.com/office/officeart/2011/layout/CircleProcess"/>
    <dgm:cxn modelId="{4DBAA6A1-815F-45A9-BF70-AA797A17CF8A}" type="presParOf" srcId="{2B29E96F-DBD0-449B-8FD8-E4C8EB528F33}" destId="{2015E39A-5E74-45C7-998A-8E06CF0FE325}" srcOrd="0" destOrd="0" presId="urn:microsoft.com/office/officeart/2011/layout/CircleProcess"/>
    <dgm:cxn modelId="{9B0EE062-2F99-4729-9D84-CF50A666B0DE}" type="presParOf" srcId="{7D1D2180-2269-4CE8-A6F0-8CA703911913}" destId="{3AF81438-BC85-4C70-B6B6-5B1B04051D02}" srcOrd="14"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2E46235-EB95-4099-A789-26087F13C159}" type="doc">
      <dgm:prSet loTypeId="urn:microsoft.com/office/officeart/2011/layout/CircleProcess" loCatId="officeonline" qsTypeId="urn:microsoft.com/office/officeart/2005/8/quickstyle/simple1" qsCatId="simple" csTypeId="urn:microsoft.com/office/officeart/2005/8/colors/accent1_2" csCatId="accent1" phldr="1"/>
      <dgm:spPr/>
      <dgm:t>
        <a:bodyPr/>
        <a:lstStyle/>
        <a:p>
          <a:endParaRPr lang="LID4096"/>
        </a:p>
      </dgm:t>
    </dgm:pt>
    <dgm:pt modelId="{5B8DF0B8-E2E8-4D9E-93FB-F112D349DE2D}">
      <dgm:prSet phldrT="[Text]"/>
      <dgm:spPr/>
      <dgm:t>
        <a:bodyPr/>
        <a:lstStyle/>
        <a:p>
          <a:r>
            <a:rPr lang="en-US" b="0" dirty="0"/>
            <a:t>1</a:t>
          </a:r>
          <a:endParaRPr lang="LID4096" b="0" dirty="0"/>
        </a:p>
      </dgm:t>
    </dgm:pt>
    <dgm:pt modelId="{62508B02-EFD9-4CEB-A910-E08ACFE63A94}" type="parTrans" cxnId="{595A2009-960A-42CE-93E5-D1E4942490B6}">
      <dgm:prSet/>
      <dgm:spPr/>
      <dgm:t>
        <a:bodyPr/>
        <a:lstStyle/>
        <a:p>
          <a:endParaRPr lang="LID4096"/>
        </a:p>
      </dgm:t>
    </dgm:pt>
    <dgm:pt modelId="{C8729BF4-9F9E-4167-B00C-0D3421456E8F}" type="sibTrans" cxnId="{595A2009-960A-42CE-93E5-D1E4942490B6}">
      <dgm:prSet/>
      <dgm:spPr/>
      <dgm:t>
        <a:bodyPr/>
        <a:lstStyle/>
        <a:p>
          <a:endParaRPr lang="LID4096"/>
        </a:p>
      </dgm:t>
    </dgm:pt>
    <dgm:pt modelId="{83F91A36-0479-49F5-A508-AB9B7626F28C}">
      <dgm:prSet phldrT="[Text]"/>
      <dgm:spPr/>
      <dgm:t>
        <a:bodyPr/>
        <a:lstStyle/>
        <a:p>
          <a:r>
            <a:rPr lang="en-US" dirty="0"/>
            <a:t>2</a:t>
          </a:r>
          <a:endParaRPr lang="LID4096" dirty="0"/>
        </a:p>
      </dgm:t>
    </dgm:pt>
    <dgm:pt modelId="{D895E4A9-5D26-488B-9011-589270BA695E}" type="parTrans" cxnId="{71F75BAD-DD5F-4BC7-825D-A99701C46F0E}">
      <dgm:prSet/>
      <dgm:spPr/>
      <dgm:t>
        <a:bodyPr/>
        <a:lstStyle/>
        <a:p>
          <a:endParaRPr lang="LID4096"/>
        </a:p>
      </dgm:t>
    </dgm:pt>
    <dgm:pt modelId="{02878BDB-8F80-4FE3-B73B-35E544C380E4}" type="sibTrans" cxnId="{71F75BAD-DD5F-4BC7-825D-A99701C46F0E}">
      <dgm:prSet/>
      <dgm:spPr/>
      <dgm:t>
        <a:bodyPr/>
        <a:lstStyle/>
        <a:p>
          <a:endParaRPr lang="LID4096"/>
        </a:p>
      </dgm:t>
    </dgm:pt>
    <dgm:pt modelId="{0EE95647-5E95-43C3-ACE4-E2F85AD7CA01}">
      <dgm:prSet phldrT="[Text]"/>
      <dgm:spPr/>
      <dgm:t>
        <a:bodyPr/>
        <a:lstStyle/>
        <a:p>
          <a:r>
            <a:rPr lang="en-US" dirty="0"/>
            <a:t>3</a:t>
          </a:r>
          <a:endParaRPr lang="LID4096" dirty="0"/>
        </a:p>
      </dgm:t>
    </dgm:pt>
    <dgm:pt modelId="{0A0E5730-B6A8-4714-A135-F7A5EE02DD08}" type="parTrans" cxnId="{F813FD36-366B-4ACF-B43B-5D9CE2B03529}">
      <dgm:prSet/>
      <dgm:spPr/>
      <dgm:t>
        <a:bodyPr/>
        <a:lstStyle/>
        <a:p>
          <a:endParaRPr lang="LID4096"/>
        </a:p>
      </dgm:t>
    </dgm:pt>
    <dgm:pt modelId="{4E46CBC9-4755-4E69-8588-88B1CF83672A}" type="sibTrans" cxnId="{F813FD36-366B-4ACF-B43B-5D9CE2B03529}">
      <dgm:prSet/>
      <dgm:spPr/>
      <dgm:t>
        <a:bodyPr/>
        <a:lstStyle/>
        <a:p>
          <a:endParaRPr lang="LID4096"/>
        </a:p>
      </dgm:t>
    </dgm:pt>
    <dgm:pt modelId="{969613C7-30A1-4DD5-8026-CD7786E526E9}">
      <dgm:prSet phldrT="[Text]"/>
      <dgm:spPr/>
      <dgm:t>
        <a:bodyPr/>
        <a:lstStyle/>
        <a:p>
          <a:r>
            <a:rPr lang="en-US" dirty="0"/>
            <a:t>4</a:t>
          </a:r>
          <a:endParaRPr lang="LID4096" dirty="0"/>
        </a:p>
      </dgm:t>
    </dgm:pt>
    <dgm:pt modelId="{A801F728-BBBB-4E59-89FC-867D1E7093E5}" type="parTrans" cxnId="{896970A1-C315-4087-8E63-19F888794542}">
      <dgm:prSet/>
      <dgm:spPr/>
      <dgm:t>
        <a:bodyPr/>
        <a:lstStyle/>
        <a:p>
          <a:endParaRPr lang="LID4096"/>
        </a:p>
      </dgm:t>
    </dgm:pt>
    <dgm:pt modelId="{D9354472-E526-4E8C-A16F-CE21C3BDB4C0}" type="sibTrans" cxnId="{896970A1-C315-4087-8E63-19F888794542}">
      <dgm:prSet/>
      <dgm:spPr/>
      <dgm:t>
        <a:bodyPr/>
        <a:lstStyle/>
        <a:p>
          <a:endParaRPr lang="LID4096"/>
        </a:p>
      </dgm:t>
    </dgm:pt>
    <dgm:pt modelId="{805F2A54-388F-4FA9-BA61-D14FC0A6067A}">
      <dgm:prSet phldrT="[Text]"/>
      <dgm:spPr>
        <a:ln w="38100">
          <a:solidFill>
            <a:schemeClr val="tx2"/>
          </a:solidFill>
        </a:ln>
      </dgm:spPr>
      <dgm:t>
        <a:bodyPr/>
        <a:lstStyle/>
        <a:p>
          <a:r>
            <a:rPr lang="en-US" b="1" dirty="0"/>
            <a:t>5</a:t>
          </a:r>
          <a:endParaRPr lang="LID4096" b="1" dirty="0"/>
        </a:p>
      </dgm:t>
    </dgm:pt>
    <dgm:pt modelId="{2922C281-8440-4DD9-8685-AFCDD66BAB31}" type="parTrans" cxnId="{648A03E8-6572-4650-A0DD-D90CF2FC27F7}">
      <dgm:prSet/>
      <dgm:spPr/>
      <dgm:t>
        <a:bodyPr/>
        <a:lstStyle/>
        <a:p>
          <a:endParaRPr lang="LID4096"/>
        </a:p>
      </dgm:t>
    </dgm:pt>
    <dgm:pt modelId="{DE2B247A-2F37-43E5-819B-05037BFDDCD5}" type="sibTrans" cxnId="{648A03E8-6572-4650-A0DD-D90CF2FC27F7}">
      <dgm:prSet/>
      <dgm:spPr/>
      <dgm:t>
        <a:bodyPr/>
        <a:lstStyle/>
        <a:p>
          <a:endParaRPr lang="LID4096"/>
        </a:p>
      </dgm:t>
    </dgm:pt>
    <dgm:pt modelId="{7D1D2180-2269-4CE8-A6F0-8CA703911913}" type="pres">
      <dgm:prSet presAssocID="{52E46235-EB95-4099-A789-26087F13C159}" presName="Name0" presStyleCnt="0">
        <dgm:presLayoutVars>
          <dgm:chMax val="11"/>
          <dgm:chPref val="11"/>
          <dgm:dir/>
          <dgm:resizeHandles/>
        </dgm:presLayoutVars>
      </dgm:prSet>
      <dgm:spPr/>
    </dgm:pt>
    <dgm:pt modelId="{C32C5C28-1983-46D5-9606-D1245CD40F7F}" type="pres">
      <dgm:prSet presAssocID="{805F2A54-388F-4FA9-BA61-D14FC0A6067A}" presName="Accent5" presStyleCnt="0"/>
      <dgm:spPr/>
    </dgm:pt>
    <dgm:pt modelId="{F95C90ED-25FE-47D8-A4EC-37A19D882BB0}" type="pres">
      <dgm:prSet presAssocID="{805F2A54-388F-4FA9-BA61-D14FC0A6067A}" presName="Accent" presStyleLbl="node1" presStyleIdx="0" presStyleCnt="5"/>
      <dgm:spPr/>
    </dgm:pt>
    <dgm:pt modelId="{1EF82CD3-D985-43CD-BAB7-942C5D6588DB}" type="pres">
      <dgm:prSet presAssocID="{805F2A54-388F-4FA9-BA61-D14FC0A6067A}" presName="ParentBackground5" presStyleCnt="0"/>
      <dgm:spPr/>
    </dgm:pt>
    <dgm:pt modelId="{ACFDF84E-6D53-4F1B-8D0F-2709A27EBC2D}" type="pres">
      <dgm:prSet presAssocID="{805F2A54-388F-4FA9-BA61-D14FC0A6067A}" presName="ParentBackground" presStyleLbl="fgAcc1" presStyleIdx="0" presStyleCnt="5"/>
      <dgm:spPr/>
    </dgm:pt>
    <dgm:pt modelId="{6DD19887-38B3-4CDF-ADFB-7EEA6DC5F81A}" type="pres">
      <dgm:prSet presAssocID="{805F2A54-388F-4FA9-BA61-D14FC0A6067A}" presName="Parent5" presStyleLbl="revTx" presStyleIdx="0" presStyleCnt="0">
        <dgm:presLayoutVars>
          <dgm:chMax val="1"/>
          <dgm:chPref val="1"/>
          <dgm:bulletEnabled val="1"/>
        </dgm:presLayoutVars>
      </dgm:prSet>
      <dgm:spPr/>
    </dgm:pt>
    <dgm:pt modelId="{27178F8B-9A38-488C-9085-5F7349BE5F39}" type="pres">
      <dgm:prSet presAssocID="{969613C7-30A1-4DD5-8026-CD7786E526E9}" presName="Accent4" presStyleCnt="0"/>
      <dgm:spPr/>
    </dgm:pt>
    <dgm:pt modelId="{0E70642B-2F78-4008-85CA-710C9F846878}" type="pres">
      <dgm:prSet presAssocID="{969613C7-30A1-4DD5-8026-CD7786E526E9}" presName="Accent" presStyleLbl="node1" presStyleIdx="1" presStyleCnt="5"/>
      <dgm:spPr/>
    </dgm:pt>
    <dgm:pt modelId="{5954314E-39D4-4936-8A24-CAA37BA14A4C}" type="pres">
      <dgm:prSet presAssocID="{969613C7-30A1-4DD5-8026-CD7786E526E9}" presName="ParentBackground4" presStyleCnt="0"/>
      <dgm:spPr/>
    </dgm:pt>
    <dgm:pt modelId="{E2DFEBDB-E66B-43FF-A45D-39107D5905B5}" type="pres">
      <dgm:prSet presAssocID="{969613C7-30A1-4DD5-8026-CD7786E526E9}" presName="ParentBackground" presStyleLbl="fgAcc1" presStyleIdx="1" presStyleCnt="5"/>
      <dgm:spPr/>
    </dgm:pt>
    <dgm:pt modelId="{211F936A-E659-4A2D-9ADB-85C87D7F76D7}" type="pres">
      <dgm:prSet presAssocID="{969613C7-30A1-4DD5-8026-CD7786E526E9}" presName="Parent4" presStyleLbl="revTx" presStyleIdx="0" presStyleCnt="0">
        <dgm:presLayoutVars>
          <dgm:chMax val="1"/>
          <dgm:chPref val="1"/>
          <dgm:bulletEnabled val="1"/>
        </dgm:presLayoutVars>
      </dgm:prSet>
      <dgm:spPr/>
    </dgm:pt>
    <dgm:pt modelId="{CA59B148-A64C-4076-AA99-FD6E8674AA88}" type="pres">
      <dgm:prSet presAssocID="{0EE95647-5E95-43C3-ACE4-E2F85AD7CA01}" presName="Accent3" presStyleCnt="0"/>
      <dgm:spPr/>
    </dgm:pt>
    <dgm:pt modelId="{52BA7C4A-5D70-4FFE-B652-ADCCB2D03C99}" type="pres">
      <dgm:prSet presAssocID="{0EE95647-5E95-43C3-ACE4-E2F85AD7CA01}" presName="Accent" presStyleLbl="node1" presStyleIdx="2" presStyleCnt="5"/>
      <dgm:spPr/>
    </dgm:pt>
    <dgm:pt modelId="{612F0981-0009-4A39-AF70-FF14D819F54A}" type="pres">
      <dgm:prSet presAssocID="{0EE95647-5E95-43C3-ACE4-E2F85AD7CA01}" presName="ParentBackground3" presStyleCnt="0"/>
      <dgm:spPr/>
    </dgm:pt>
    <dgm:pt modelId="{10EBAEB6-240D-4F4A-8C3F-66A810F369F3}" type="pres">
      <dgm:prSet presAssocID="{0EE95647-5E95-43C3-ACE4-E2F85AD7CA01}" presName="ParentBackground" presStyleLbl="fgAcc1" presStyleIdx="2" presStyleCnt="5"/>
      <dgm:spPr/>
    </dgm:pt>
    <dgm:pt modelId="{93173FA7-7EB4-462A-AA41-F2D78D16D534}" type="pres">
      <dgm:prSet presAssocID="{0EE95647-5E95-43C3-ACE4-E2F85AD7CA01}" presName="Parent3" presStyleLbl="revTx" presStyleIdx="0" presStyleCnt="0">
        <dgm:presLayoutVars>
          <dgm:chMax val="1"/>
          <dgm:chPref val="1"/>
          <dgm:bulletEnabled val="1"/>
        </dgm:presLayoutVars>
      </dgm:prSet>
      <dgm:spPr/>
    </dgm:pt>
    <dgm:pt modelId="{CD05ADDD-064C-4726-8D57-339D599F8B60}" type="pres">
      <dgm:prSet presAssocID="{83F91A36-0479-49F5-A508-AB9B7626F28C}" presName="Accent2" presStyleCnt="0"/>
      <dgm:spPr/>
    </dgm:pt>
    <dgm:pt modelId="{5E110F22-CFD4-4AF8-B11C-CC0F40E6D426}" type="pres">
      <dgm:prSet presAssocID="{83F91A36-0479-49F5-A508-AB9B7626F28C}" presName="Accent" presStyleLbl="node1" presStyleIdx="3" presStyleCnt="5"/>
      <dgm:spPr/>
    </dgm:pt>
    <dgm:pt modelId="{2C3BF388-DBA3-4448-A56F-538C6EC86DD0}" type="pres">
      <dgm:prSet presAssocID="{83F91A36-0479-49F5-A508-AB9B7626F28C}" presName="ParentBackground2" presStyleCnt="0"/>
      <dgm:spPr/>
    </dgm:pt>
    <dgm:pt modelId="{0BC49ABA-E2DC-45B1-81D8-48ED302B2591}" type="pres">
      <dgm:prSet presAssocID="{83F91A36-0479-49F5-A508-AB9B7626F28C}" presName="ParentBackground" presStyleLbl="fgAcc1" presStyleIdx="3" presStyleCnt="5"/>
      <dgm:spPr/>
    </dgm:pt>
    <dgm:pt modelId="{AEC2E85C-E3CD-492E-8F93-66F5AB06E4FE}" type="pres">
      <dgm:prSet presAssocID="{83F91A36-0479-49F5-A508-AB9B7626F28C}" presName="Parent2" presStyleLbl="revTx" presStyleIdx="0" presStyleCnt="0">
        <dgm:presLayoutVars>
          <dgm:chMax val="1"/>
          <dgm:chPref val="1"/>
          <dgm:bulletEnabled val="1"/>
        </dgm:presLayoutVars>
      </dgm:prSet>
      <dgm:spPr/>
    </dgm:pt>
    <dgm:pt modelId="{12330A93-BBB0-440B-BFD2-74FF5B528FC0}" type="pres">
      <dgm:prSet presAssocID="{5B8DF0B8-E2E8-4D9E-93FB-F112D349DE2D}" presName="Accent1" presStyleCnt="0"/>
      <dgm:spPr/>
    </dgm:pt>
    <dgm:pt modelId="{329CEF82-DE9C-4544-88B9-06888ACC1261}" type="pres">
      <dgm:prSet presAssocID="{5B8DF0B8-E2E8-4D9E-93FB-F112D349DE2D}" presName="Accent" presStyleLbl="node1" presStyleIdx="4" presStyleCnt="5"/>
      <dgm:spPr/>
    </dgm:pt>
    <dgm:pt modelId="{2B29E96F-DBD0-449B-8FD8-E4C8EB528F33}" type="pres">
      <dgm:prSet presAssocID="{5B8DF0B8-E2E8-4D9E-93FB-F112D349DE2D}" presName="ParentBackground1" presStyleCnt="0"/>
      <dgm:spPr/>
    </dgm:pt>
    <dgm:pt modelId="{2015E39A-5E74-45C7-998A-8E06CF0FE325}" type="pres">
      <dgm:prSet presAssocID="{5B8DF0B8-E2E8-4D9E-93FB-F112D349DE2D}" presName="ParentBackground" presStyleLbl="fgAcc1" presStyleIdx="4" presStyleCnt="5"/>
      <dgm:spPr/>
    </dgm:pt>
    <dgm:pt modelId="{3AF81438-BC85-4C70-B6B6-5B1B04051D02}" type="pres">
      <dgm:prSet presAssocID="{5B8DF0B8-E2E8-4D9E-93FB-F112D349DE2D}" presName="Parent1" presStyleLbl="revTx" presStyleIdx="0" presStyleCnt="0">
        <dgm:presLayoutVars>
          <dgm:chMax val="1"/>
          <dgm:chPref val="1"/>
          <dgm:bulletEnabled val="1"/>
        </dgm:presLayoutVars>
      </dgm:prSet>
      <dgm:spPr/>
    </dgm:pt>
  </dgm:ptLst>
  <dgm:cxnLst>
    <dgm:cxn modelId="{595A2009-960A-42CE-93E5-D1E4942490B6}" srcId="{52E46235-EB95-4099-A789-26087F13C159}" destId="{5B8DF0B8-E2E8-4D9E-93FB-F112D349DE2D}" srcOrd="0" destOrd="0" parTransId="{62508B02-EFD9-4CEB-A910-E08ACFE63A94}" sibTransId="{C8729BF4-9F9E-4167-B00C-0D3421456E8F}"/>
    <dgm:cxn modelId="{B6007122-54F4-4E1A-95F4-A081DD177C90}" type="presOf" srcId="{0EE95647-5E95-43C3-ACE4-E2F85AD7CA01}" destId="{93173FA7-7EB4-462A-AA41-F2D78D16D534}" srcOrd="1" destOrd="0" presId="urn:microsoft.com/office/officeart/2011/layout/CircleProcess"/>
    <dgm:cxn modelId="{F813FD36-366B-4ACF-B43B-5D9CE2B03529}" srcId="{52E46235-EB95-4099-A789-26087F13C159}" destId="{0EE95647-5E95-43C3-ACE4-E2F85AD7CA01}" srcOrd="2" destOrd="0" parTransId="{0A0E5730-B6A8-4714-A135-F7A5EE02DD08}" sibTransId="{4E46CBC9-4755-4E69-8588-88B1CF83672A}"/>
    <dgm:cxn modelId="{B0847448-3DAA-45A2-8195-B6812F13092E}" type="presOf" srcId="{969613C7-30A1-4DD5-8026-CD7786E526E9}" destId="{211F936A-E659-4A2D-9ADB-85C87D7F76D7}" srcOrd="1" destOrd="0" presId="urn:microsoft.com/office/officeart/2011/layout/CircleProcess"/>
    <dgm:cxn modelId="{B3F20F89-8B52-40B7-9248-D03EE229D475}" type="presOf" srcId="{969613C7-30A1-4DD5-8026-CD7786E526E9}" destId="{E2DFEBDB-E66B-43FF-A45D-39107D5905B5}" srcOrd="0" destOrd="0" presId="urn:microsoft.com/office/officeart/2011/layout/CircleProcess"/>
    <dgm:cxn modelId="{E4526C9B-E6D4-426D-9A4D-B16A808BFECF}" type="presOf" srcId="{5B8DF0B8-E2E8-4D9E-93FB-F112D349DE2D}" destId="{2015E39A-5E74-45C7-998A-8E06CF0FE325}" srcOrd="0" destOrd="0" presId="urn:microsoft.com/office/officeart/2011/layout/CircleProcess"/>
    <dgm:cxn modelId="{896970A1-C315-4087-8E63-19F888794542}" srcId="{52E46235-EB95-4099-A789-26087F13C159}" destId="{969613C7-30A1-4DD5-8026-CD7786E526E9}" srcOrd="3" destOrd="0" parTransId="{A801F728-BBBB-4E59-89FC-867D1E7093E5}" sibTransId="{D9354472-E526-4E8C-A16F-CE21C3BDB4C0}"/>
    <dgm:cxn modelId="{866586A1-B6CC-4134-A5B8-6115C9D6030F}" type="presOf" srcId="{0EE95647-5E95-43C3-ACE4-E2F85AD7CA01}" destId="{10EBAEB6-240D-4F4A-8C3F-66A810F369F3}" srcOrd="0" destOrd="0" presId="urn:microsoft.com/office/officeart/2011/layout/CircleProcess"/>
    <dgm:cxn modelId="{E3890CA8-A65D-4416-85DC-7C865871BB3A}" type="presOf" srcId="{5B8DF0B8-E2E8-4D9E-93FB-F112D349DE2D}" destId="{3AF81438-BC85-4C70-B6B6-5B1B04051D02}" srcOrd="1" destOrd="0" presId="urn:microsoft.com/office/officeart/2011/layout/CircleProcess"/>
    <dgm:cxn modelId="{71F75BAD-DD5F-4BC7-825D-A99701C46F0E}" srcId="{52E46235-EB95-4099-A789-26087F13C159}" destId="{83F91A36-0479-49F5-A508-AB9B7626F28C}" srcOrd="1" destOrd="0" parTransId="{D895E4A9-5D26-488B-9011-589270BA695E}" sibTransId="{02878BDB-8F80-4FE3-B73B-35E544C380E4}"/>
    <dgm:cxn modelId="{61E4A0AF-C95E-46CC-B4C1-57D65102232D}" type="presOf" srcId="{805F2A54-388F-4FA9-BA61-D14FC0A6067A}" destId="{ACFDF84E-6D53-4F1B-8D0F-2709A27EBC2D}" srcOrd="0" destOrd="0" presId="urn:microsoft.com/office/officeart/2011/layout/CircleProcess"/>
    <dgm:cxn modelId="{1C20FDCE-3A82-4B80-9197-ABC59EABA1CE}" type="presOf" srcId="{52E46235-EB95-4099-A789-26087F13C159}" destId="{7D1D2180-2269-4CE8-A6F0-8CA703911913}" srcOrd="0" destOrd="0" presId="urn:microsoft.com/office/officeart/2011/layout/CircleProcess"/>
    <dgm:cxn modelId="{018F43E5-638E-4265-B3D6-9014163D4B0B}" type="presOf" srcId="{83F91A36-0479-49F5-A508-AB9B7626F28C}" destId="{0BC49ABA-E2DC-45B1-81D8-48ED302B2591}" srcOrd="0" destOrd="0" presId="urn:microsoft.com/office/officeart/2011/layout/CircleProcess"/>
    <dgm:cxn modelId="{648A03E8-6572-4650-A0DD-D90CF2FC27F7}" srcId="{52E46235-EB95-4099-A789-26087F13C159}" destId="{805F2A54-388F-4FA9-BA61-D14FC0A6067A}" srcOrd="4" destOrd="0" parTransId="{2922C281-8440-4DD9-8685-AFCDD66BAB31}" sibTransId="{DE2B247A-2F37-43E5-819B-05037BFDDCD5}"/>
    <dgm:cxn modelId="{E97D88EA-008E-4696-AAEA-0681716CDDDF}" type="presOf" srcId="{83F91A36-0479-49F5-A508-AB9B7626F28C}" destId="{AEC2E85C-E3CD-492E-8F93-66F5AB06E4FE}" srcOrd="1" destOrd="0" presId="urn:microsoft.com/office/officeart/2011/layout/CircleProcess"/>
    <dgm:cxn modelId="{F88DC5F5-E497-4777-840D-99CE91EA68AE}" type="presOf" srcId="{805F2A54-388F-4FA9-BA61-D14FC0A6067A}" destId="{6DD19887-38B3-4CDF-ADFB-7EEA6DC5F81A}" srcOrd="1" destOrd="0" presId="urn:microsoft.com/office/officeart/2011/layout/CircleProcess"/>
    <dgm:cxn modelId="{19F100AB-CA3C-482D-A6D4-EFDEBCB012FC}" type="presParOf" srcId="{7D1D2180-2269-4CE8-A6F0-8CA703911913}" destId="{C32C5C28-1983-46D5-9606-D1245CD40F7F}" srcOrd="0" destOrd="0" presId="urn:microsoft.com/office/officeart/2011/layout/CircleProcess"/>
    <dgm:cxn modelId="{CFBA3EAD-755A-4025-B771-31B9A10AD0CE}" type="presParOf" srcId="{C32C5C28-1983-46D5-9606-D1245CD40F7F}" destId="{F95C90ED-25FE-47D8-A4EC-37A19D882BB0}" srcOrd="0" destOrd="0" presId="urn:microsoft.com/office/officeart/2011/layout/CircleProcess"/>
    <dgm:cxn modelId="{943E43D1-D399-40B3-8949-9C4D71D16179}" type="presParOf" srcId="{7D1D2180-2269-4CE8-A6F0-8CA703911913}" destId="{1EF82CD3-D985-43CD-BAB7-942C5D6588DB}" srcOrd="1" destOrd="0" presId="urn:microsoft.com/office/officeart/2011/layout/CircleProcess"/>
    <dgm:cxn modelId="{2EEF6439-E977-4B61-99C3-883B9B75CC9D}" type="presParOf" srcId="{1EF82CD3-D985-43CD-BAB7-942C5D6588DB}" destId="{ACFDF84E-6D53-4F1B-8D0F-2709A27EBC2D}" srcOrd="0" destOrd="0" presId="urn:microsoft.com/office/officeart/2011/layout/CircleProcess"/>
    <dgm:cxn modelId="{D7C8D236-3920-4B22-A0FB-12BCB9079127}" type="presParOf" srcId="{7D1D2180-2269-4CE8-A6F0-8CA703911913}" destId="{6DD19887-38B3-4CDF-ADFB-7EEA6DC5F81A}" srcOrd="2" destOrd="0" presId="urn:microsoft.com/office/officeart/2011/layout/CircleProcess"/>
    <dgm:cxn modelId="{3A8E1723-4351-4015-A703-2F59B03A44C4}" type="presParOf" srcId="{7D1D2180-2269-4CE8-A6F0-8CA703911913}" destId="{27178F8B-9A38-488C-9085-5F7349BE5F39}" srcOrd="3" destOrd="0" presId="urn:microsoft.com/office/officeart/2011/layout/CircleProcess"/>
    <dgm:cxn modelId="{101D0F20-DE5E-42E4-8FA3-8EBA438BE72E}" type="presParOf" srcId="{27178F8B-9A38-488C-9085-5F7349BE5F39}" destId="{0E70642B-2F78-4008-85CA-710C9F846878}" srcOrd="0" destOrd="0" presId="urn:microsoft.com/office/officeart/2011/layout/CircleProcess"/>
    <dgm:cxn modelId="{503F3718-DAA1-4357-8AE9-ED5FE66BA195}" type="presParOf" srcId="{7D1D2180-2269-4CE8-A6F0-8CA703911913}" destId="{5954314E-39D4-4936-8A24-CAA37BA14A4C}" srcOrd="4" destOrd="0" presId="urn:microsoft.com/office/officeart/2011/layout/CircleProcess"/>
    <dgm:cxn modelId="{0545D1E9-15A7-4EDB-BF64-CBC3A3A08E78}" type="presParOf" srcId="{5954314E-39D4-4936-8A24-CAA37BA14A4C}" destId="{E2DFEBDB-E66B-43FF-A45D-39107D5905B5}" srcOrd="0" destOrd="0" presId="urn:microsoft.com/office/officeart/2011/layout/CircleProcess"/>
    <dgm:cxn modelId="{935E793E-7FE8-4D5B-8AA4-B815F610A753}" type="presParOf" srcId="{7D1D2180-2269-4CE8-A6F0-8CA703911913}" destId="{211F936A-E659-4A2D-9ADB-85C87D7F76D7}" srcOrd="5" destOrd="0" presId="urn:microsoft.com/office/officeart/2011/layout/CircleProcess"/>
    <dgm:cxn modelId="{3B4D7BE6-5E8F-4A45-95A7-29004BE40CC4}" type="presParOf" srcId="{7D1D2180-2269-4CE8-A6F0-8CA703911913}" destId="{CA59B148-A64C-4076-AA99-FD6E8674AA88}" srcOrd="6" destOrd="0" presId="urn:microsoft.com/office/officeart/2011/layout/CircleProcess"/>
    <dgm:cxn modelId="{30BABF95-E109-4E7B-B9F1-8CE1E7F8AF1A}" type="presParOf" srcId="{CA59B148-A64C-4076-AA99-FD6E8674AA88}" destId="{52BA7C4A-5D70-4FFE-B652-ADCCB2D03C99}" srcOrd="0" destOrd="0" presId="urn:microsoft.com/office/officeart/2011/layout/CircleProcess"/>
    <dgm:cxn modelId="{4785870D-895D-4FE1-A8C1-28CD5F2FF1C8}" type="presParOf" srcId="{7D1D2180-2269-4CE8-A6F0-8CA703911913}" destId="{612F0981-0009-4A39-AF70-FF14D819F54A}" srcOrd="7" destOrd="0" presId="urn:microsoft.com/office/officeart/2011/layout/CircleProcess"/>
    <dgm:cxn modelId="{DB4E3A73-CCA3-4E04-AFF2-D3F8F6E737EA}" type="presParOf" srcId="{612F0981-0009-4A39-AF70-FF14D819F54A}" destId="{10EBAEB6-240D-4F4A-8C3F-66A810F369F3}" srcOrd="0" destOrd="0" presId="urn:microsoft.com/office/officeart/2011/layout/CircleProcess"/>
    <dgm:cxn modelId="{5CC89FDE-47B8-411D-ADB8-4769FFED8C23}" type="presParOf" srcId="{7D1D2180-2269-4CE8-A6F0-8CA703911913}" destId="{93173FA7-7EB4-462A-AA41-F2D78D16D534}" srcOrd="8" destOrd="0" presId="urn:microsoft.com/office/officeart/2011/layout/CircleProcess"/>
    <dgm:cxn modelId="{38F79C13-44E3-499F-9AF8-DC11C4FD2ED2}" type="presParOf" srcId="{7D1D2180-2269-4CE8-A6F0-8CA703911913}" destId="{CD05ADDD-064C-4726-8D57-339D599F8B60}" srcOrd="9" destOrd="0" presId="urn:microsoft.com/office/officeart/2011/layout/CircleProcess"/>
    <dgm:cxn modelId="{4F3B3D8A-C138-4C9A-AC5D-8B4867615176}" type="presParOf" srcId="{CD05ADDD-064C-4726-8D57-339D599F8B60}" destId="{5E110F22-CFD4-4AF8-B11C-CC0F40E6D426}" srcOrd="0" destOrd="0" presId="urn:microsoft.com/office/officeart/2011/layout/CircleProcess"/>
    <dgm:cxn modelId="{8718C577-5569-4542-A1B3-349422D365A9}" type="presParOf" srcId="{7D1D2180-2269-4CE8-A6F0-8CA703911913}" destId="{2C3BF388-DBA3-4448-A56F-538C6EC86DD0}" srcOrd="10" destOrd="0" presId="urn:microsoft.com/office/officeart/2011/layout/CircleProcess"/>
    <dgm:cxn modelId="{CD7601D8-BC9F-4C3A-A0C6-AA024CD43876}" type="presParOf" srcId="{2C3BF388-DBA3-4448-A56F-538C6EC86DD0}" destId="{0BC49ABA-E2DC-45B1-81D8-48ED302B2591}" srcOrd="0" destOrd="0" presId="urn:microsoft.com/office/officeart/2011/layout/CircleProcess"/>
    <dgm:cxn modelId="{AA6A93EC-498E-4FD6-BB64-C2D16A171691}" type="presParOf" srcId="{7D1D2180-2269-4CE8-A6F0-8CA703911913}" destId="{AEC2E85C-E3CD-492E-8F93-66F5AB06E4FE}" srcOrd="11" destOrd="0" presId="urn:microsoft.com/office/officeart/2011/layout/CircleProcess"/>
    <dgm:cxn modelId="{B8CCFD4C-CEFC-486D-B6FD-75484BECBC8F}" type="presParOf" srcId="{7D1D2180-2269-4CE8-A6F0-8CA703911913}" destId="{12330A93-BBB0-440B-BFD2-74FF5B528FC0}" srcOrd="12" destOrd="0" presId="urn:microsoft.com/office/officeart/2011/layout/CircleProcess"/>
    <dgm:cxn modelId="{E4EA7046-AFB2-4432-9C43-0F6A03DC694A}" type="presParOf" srcId="{12330A93-BBB0-440B-BFD2-74FF5B528FC0}" destId="{329CEF82-DE9C-4544-88B9-06888ACC1261}" srcOrd="0" destOrd="0" presId="urn:microsoft.com/office/officeart/2011/layout/CircleProcess"/>
    <dgm:cxn modelId="{19129A39-3661-47FC-AC73-C235B21162C4}" type="presParOf" srcId="{7D1D2180-2269-4CE8-A6F0-8CA703911913}" destId="{2B29E96F-DBD0-449B-8FD8-E4C8EB528F33}" srcOrd="13" destOrd="0" presId="urn:microsoft.com/office/officeart/2011/layout/CircleProcess"/>
    <dgm:cxn modelId="{4DBAA6A1-815F-45A9-BF70-AA797A17CF8A}" type="presParOf" srcId="{2B29E96F-DBD0-449B-8FD8-E4C8EB528F33}" destId="{2015E39A-5E74-45C7-998A-8E06CF0FE325}" srcOrd="0" destOrd="0" presId="urn:microsoft.com/office/officeart/2011/layout/CircleProcess"/>
    <dgm:cxn modelId="{9B0EE062-2F99-4729-9D84-CF50A666B0DE}" type="presParOf" srcId="{7D1D2180-2269-4CE8-A6F0-8CA703911913}" destId="{3AF81438-BC85-4C70-B6B6-5B1B04051D02}" srcOrd="14"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08C9EA-DBBB-4F6C-AE7C-B8DD8706FD0F}">
      <dsp:nvSpPr>
        <dsp:cNvPr id="0" name=""/>
        <dsp:cNvSpPr/>
      </dsp:nvSpPr>
      <dsp:spPr>
        <a:xfrm>
          <a:off x="175085" y="0"/>
          <a:ext cx="8181575" cy="1026804"/>
        </a:xfrm>
        <a:prstGeom prst="roundRect">
          <a:avLst>
            <a:gd name="adj" fmla="val 10000"/>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b="0" i="0" kern="1200" dirty="0"/>
            <a:t>ALTEN is a global technology consulting and engineering firm .</a:t>
          </a:r>
          <a:endParaRPr lang="en-US" sz="1800" kern="1200" dirty="0"/>
        </a:p>
      </dsp:txBody>
      <dsp:txXfrm>
        <a:off x="205159" y="30074"/>
        <a:ext cx="7073573" cy="966656"/>
      </dsp:txXfrm>
    </dsp:sp>
    <dsp:sp modelId="{A27ECCC3-E075-458C-9EDD-8762584B8A5B}">
      <dsp:nvSpPr>
        <dsp:cNvPr id="0" name=""/>
        <dsp:cNvSpPr/>
      </dsp:nvSpPr>
      <dsp:spPr>
        <a:xfrm>
          <a:off x="718303" y="1207662"/>
          <a:ext cx="8181575" cy="1026804"/>
        </a:xfrm>
        <a:prstGeom prst="roundRect">
          <a:avLst>
            <a:gd name="adj" fmla="val 10000"/>
          </a:avLst>
        </a:prstGeom>
        <a:gradFill rotWithShape="0">
          <a:gsLst>
            <a:gs pos="0">
              <a:schemeClr val="accent5">
                <a:hueOff val="-4966938"/>
                <a:satOff val="19906"/>
                <a:lumOff val="4314"/>
                <a:alphaOff val="0"/>
                <a:tint val="98000"/>
                <a:lumMod val="114000"/>
              </a:schemeClr>
            </a:gs>
            <a:gs pos="100000">
              <a:schemeClr val="accent5">
                <a:hueOff val="-4966938"/>
                <a:satOff val="19906"/>
                <a:lumOff val="4314"/>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b="0" i="0" kern="1200" dirty="0"/>
            <a:t>As a consultancy</a:t>
          </a:r>
          <a:r>
            <a:rPr lang="bg-BG" sz="1800" b="0" i="0" kern="1200" dirty="0"/>
            <a:t>,</a:t>
          </a:r>
          <a:r>
            <a:rPr lang="en-GB" sz="1800" b="0" i="0" kern="1200" dirty="0"/>
            <a:t> ALTEN work</a:t>
          </a:r>
          <a:r>
            <a:rPr lang="en-US" sz="1800" b="0" i="0" kern="1200" dirty="0"/>
            <a:t>s</a:t>
          </a:r>
          <a:r>
            <a:rPr lang="en-GB" sz="1800" b="0" i="0" kern="1200" dirty="0"/>
            <a:t> with a wide variety of clients allowing their consultants to work on an area of engineering where their knowledge would be best applied.</a:t>
          </a:r>
          <a:endParaRPr lang="en-US" sz="1800" kern="1200" dirty="0"/>
        </a:p>
      </dsp:txBody>
      <dsp:txXfrm>
        <a:off x="748377" y="1237736"/>
        <a:ext cx="6732100" cy="966656"/>
      </dsp:txXfrm>
    </dsp:sp>
    <dsp:sp modelId="{9CCF7BB9-FB0E-46F3-9765-EC6679505AB6}">
      <dsp:nvSpPr>
        <dsp:cNvPr id="0" name=""/>
        <dsp:cNvSpPr/>
      </dsp:nvSpPr>
      <dsp:spPr>
        <a:xfrm>
          <a:off x="1443807" y="2395878"/>
          <a:ext cx="8181575" cy="1026804"/>
        </a:xfrm>
        <a:prstGeom prst="roundRect">
          <a:avLst>
            <a:gd name="adj" fmla="val 10000"/>
          </a:avLst>
        </a:prstGeom>
        <a:gradFill rotWithShape="0">
          <a:gsLst>
            <a:gs pos="0">
              <a:schemeClr val="accent5">
                <a:hueOff val="-9933876"/>
                <a:satOff val="39811"/>
                <a:lumOff val="8628"/>
                <a:alphaOff val="0"/>
                <a:tint val="98000"/>
                <a:lumMod val="114000"/>
              </a:schemeClr>
            </a:gs>
            <a:gs pos="100000">
              <a:schemeClr val="accent5">
                <a:hueOff val="-9933876"/>
                <a:satOff val="39811"/>
                <a:lumOff val="8628"/>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b="0" i="0" kern="1200" dirty="0"/>
            <a:t>Their expertise within the Netherlands lies in ALTEN IT, Technical Software, and Mechatronics</a:t>
          </a:r>
          <a:r>
            <a:rPr lang="bg-BG" sz="1800" b="0" i="0" kern="1200" dirty="0"/>
            <a:t> </a:t>
          </a:r>
          <a:r>
            <a:rPr lang="en-US" sz="1800" b="0" i="0" kern="1200" dirty="0"/>
            <a:t>and others</a:t>
          </a:r>
          <a:r>
            <a:rPr lang="en-GB" sz="1800" b="0" i="0" kern="1200" dirty="0"/>
            <a:t>.</a:t>
          </a:r>
          <a:endParaRPr lang="en-US" sz="1800" kern="1200" dirty="0"/>
        </a:p>
      </dsp:txBody>
      <dsp:txXfrm>
        <a:off x="1473881" y="2425952"/>
        <a:ext cx="6732100" cy="966656"/>
      </dsp:txXfrm>
    </dsp:sp>
    <dsp:sp modelId="{12A905DA-75D6-44AA-9323-244DB2C92207}">
      <dsp:nvSpPr>
        <dsp:cNvPr id="0" name=""/>
        <dsp:cNvSpPr/>
      </dsp:nvSpPr>
      <dsp:spPr>
        <a:xfrm>
          <a:off x="7514152" y="778660"/>
          <a:ext cx="667423" cy="667423"/>
        </a:xfrm>
        <a:prstGeom prst="downArrow">
          <a:avLst>
            <a:gd name="adj1" fmla="val 55000"/>
            <a:gd name="adj2" fmla="val 45000"/>
          </a:avLst>
        </a:prstGeom>
        <a:solidFill>
          <a:schemeClr val="accent5">
            <a:tint val="40000"/>
            <a:alpha val="90000"/>
            <a:hueOff val="0"/>
            <a:satOff val="0"/>
            <a:lumOff val="0"/>
            <a:alphaOff val="0"/>
          </a:schemeClr>
        </a:solidFill>
        <a:ln w="9525" cap="rnd"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7664322" y="778660"/>
        <a:ext cx="367083" cy="502236"/>
      </dsp:txXfrm>
    </dsp:sp>
    <dsp:sp modelId="{8617A20D-7C60-41C2-B97F-68275281FA7A}">
      <dsp:nvSpPr>
        <dsp:cNvPr id="0" name=""/>
        <dsp:cNvSpPr/>
      </dsp:nvSpPr>
      <dsp:spPr>
        <a:xfrm>
          <a:off x="8236056" y="1969754"/>
          <a:ext cx="667423" cy="667423"/>
        </a:xfrm>
        <a:prstGeom prst="downArrow">
          <a:avLst>
            <a:gd name="adj1" fmla="val 55000"/>
            <a:gd name="adj2" fmla="val 45000"/>
          </a:avLst>
        </a:prstGeom>
        <a:solidFill>
          <a:schemeClr val="accent5">
            <a:tint val="40000"/>
            <a:alpha val="90000"/>
            <a:hueOff val="-10740482"/>
            <a:satOff val="48253"/>
            <a:lumOff val="3317"/>
            <a:alphaOff val="0"/>
          </a:schemeClr>
        </a:solidFill>
        <a:ln w="9525" cap="rnd"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8386226" y="1969754"/>
        <a:ext cx="367083" cy="50223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EE33BE-6030-4DA3-9980-145C9A221E63}">
      <dsp:nvSpPr>
        <dsp:cNvPr id="0" name=""/>
        <dsp:cNvSpPr/>
      </dsp:nvSpPr>
      <dsp:spPr>
        <a:xfrm>
          <a:off x="2819" y="0"/>
          <a:ext cx="2237149" cy="3086461"/>
        </a:xfrm>
        <a:prstGeom prst="rect">
          <a:avLst/>
        </a:prstGeom>
        <a:solidFill>
          <a:schemeClr val="dk2">
            <a:alpha val="90000"/>
            <a:tint val="40000"/>
            <a:hueOff val="0"/>
            <a:satOff val="0"/>
            <a:lumOff val="0"/>
            <a:alphaOff val="0"/>
          </a:schemeClr>
        </a:solidFill>
        <a:ln w="1905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4417" tIns="330200" rIns="174417" bIns="330200" numCol="1" spcCol="1270" anchor="t" anchorCtr="0">
          <a:noAutofit/>
        </a:bodyPr>
        <a:lstStyle/>
        <a:p>
          <a:pPr marL="0" lvl="0" indent="0" algn="l" defTabSz="800100">
            <a:lnSpc>
              <a:spcPct val="90000"/>
            </a:lnSpc>
            <a:spcBef>
              <a:spcPct val="0"/>
            </a:spcBef>
            <a:spcAft>
              <a:spcPct val="35000"/>
            </a:spcAft>
            <a:buNone/>
          </a:pPr>
          <a:r>
            <a:rPr lang="en-US" sz="1800" b="0" i="0" kern="1200">
              <a:latin typeface="Georgia" panose="02040502050405020303" pitchFamily="18" charset="0"/>
            </a:rPr>
            <a:t>Continue merging the different projects together into a unified version.</a:t>
          </a:r>
          <a:endParaRPr lang="en-US" sz="1800" b="0" kern="1200">
            <a:latin typeface="Georgia" panose="02040502050405020303" pitchFamily="18" charset="0"/>
          </a:endParaRPr>
        </a:p>
      </dsp:txBody>
      <dsp:txXfrm>
        <a:off x="2819" y="1172855"/>
        <a:ext cx="2237149" cy="1851876"/>
      </dsp:txXfrm>
    </dsp:sp>
    <dsp:sp modelId="{26161E6A-7072-4E8D-A1C2-454867DAAD99}">
      <dsp:nvSpPr>
        <dsp:cNvPr id="0" name=""/>
        <dsp:cNvSpPr/>
      </dsp:nvSpPr>
      <dsp:spPr>
        <a:xfrm>
          <a:off x="658425" y="308646"/>
          <a:ext cx="925938" cy="925938"/>
        </a:xfrm>
        <a:prstGeom prst="ellipse">
          <a:avLst/>
        </a:prstGeom>
        <a:solidFill>
          <a:schemeClr val="dk2">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190" tIns="12700" rIns="72190" bIns="12700" numCol="1" spcCol="1270" anchor="ctr" anchorCtr="0">
          <a:noAutofit/>
        </a:bodyPr>
        <a:lstStyle/>
        <a:p>
          <a:pPr marL="0" lvl="0" indent="0" algn="ctr" defTabSz="1600200">
            <a:lnSpc>
              <a:spcPct val="90000"/>
            </a:lnSpc>
            <a:spcBef>
              <a:spcPct val="0"/>
            </a:spcBef>
            <a:spcAft>
              <a:spcPct val="35000"/>
            </a:spcAft>
            <a:buNone/>
          </a:pPr>
          <a:r>
            <a:rPr lang="en-US" sz="3600" kern="1200"/>
            <a:t>01</a:t>
          </a:r>
        </a:p>
      </dsp:txBody>
      <dsp:txXfrm>
        <a:off x="794025" y="444246"/>
        <a:ext cx="654738" cy="654738"/>
      </dsp:txXfrm>
    </dsp:sp>
    <dsp:sp modelId="{BA3C75C8-EA18-4290-89C5-71E51E26CE41}">
      <dsp:nvSpPr>
        <dsp:cNvPr id="0" name=""/>
        <dsp:cNvSpPr/>
      </dsp:nvSpPr>
      <dsp:spPr>
        <a:xfrm>
          <a:off x="2819" y="3086389"/>
          <a:ext cx="2237149" cy="72"/>
        </a:xfrm>
        <a:prstGeom prst="rect">
          <a:avLst/>
        </a:prstGeom>
        <a:solidFill>
          <a:schemeClr val="dk2">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C5EFF6-13FA-43B7-B7FA-9D211AAD61A8}">
      <dsp:nvSpPr>
        <dsp:cNvPr id="0" name=""/>
        <dsp:cNvSpPr/>
      </dsp:nvSpPr>
      <dsp:spPr>
        <a:xfrm>
          <a:off x="2463684" y="0"/>
          <a:ext cx="2237149" cy="3086461"/>
        </a:xfrm>
        <a:prstGeom prst="rect">
          <a:avLst/>
        </a:prstGeom>
        <a:solidFill>
          <a:schemeClr val="dk2">
            <a:alpha val="90000"/>
            <a:tint val="40000"/>
            <a:hueOff val="0"/>
            <a:satOff val="0"/>
            <a:lumOff val="0"/>
            <a:alphaOff val="0"/>
          </a:schemeClr>
        </a:solidFill>
        <a:ln w="1905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4417" tIns="330200" rIns="174417" bIns="330200" numCol="1" spcCol="1270" anchor="t" anchorCtr="0">
          <a:noAutofit/>
        </a:bodyPr>
        <a:lstStyle/>
        <a:p>
          <a:pPr marL="0" lvl="0" indent="0" algn="l" defTabSz="800100">
            <a:lnSpc>
              <a:spcPct val="90000"/>
            </a:lnSpc>
            <a:spcBef>
              <a:spcPct val="0"/>
            </a:spcBef>
            <a:spcAft>
              <a:spcPct val="35000"/>
            </a:spcAft>
            <a:buNone/>
          </a:pPr>
          <a:r>
            <a:rPr lang="en-US" sz="1800" b="0" i="0" kern="1200">
              <a:latin typeface="Georgia" panose="02040502050405020303" pitchFamily="18" charset="0"/>
            </a:rPr>
            <a:t>Figure out how to merge the STM32F code to the STM32H.</a:t>
          </a:r>
          <a:endParaRPr lang="en-US" sz="1800" kern="1200">
            <a:latin typeface="Georgia" panose="02040502050405020303" pitchFamily="18" charset="0"/>
          </a:endParaRPr>
        </a:p>
      </dsp:txBody>
      <dsp:txXfrm>
        <a:off x="2463684" y="1172855"/>
        <a:ext cx="2237149" cy="1851876"/>
      </dsp:txXfrm>
    </dsp:sp>
    <dsp:sp modelId="{84BC828D-5263-48ED-80B2-1E7BD9F7DBE0}">
      <dsp:nvSpPr>
        <dsp:cNvPr id="0" name=""/>
        <dsp:cNvSpPr/>
      </dsp:nvSpPr>
      <dsp:spPr>
        <a:xfrm>
          <a:off x="3119290" y="308646"/>
          <a:ext cx="925938" cy="925938"/>
        </a:xfrm>
        <a:prstGeom prst="ellipse">
          <a:avLst/>
        </a:prstGeom>
        <a:solidFill>
          <a:schemeClr val="dk2">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190" tIns="12700" rIns="72190" bIns="12700" numCol="1" spcCol="1270" anchor="ctr" anchorCtr="0">
          <a:noAutofit/>
        </a:bodyPr>
        <a:lstStyle/>
        <a:p>
          <a:pPr marL="0" lvl="0" indent="0" algn="ctr" defTabSz="1600200">
            <a:lnSpc>
              <a:spcPct val="90000"/>
            </a:lnSpc>
            <a:spcBef>
              <a:spcPct val="0"/>
            </a:spcBef>
            <a:spcAft>
              <a:spcPct val="35000"/>
            </a:spcAft>
            <a:buNone/>
          </a:pPr>
          <a:r>
            <a:rPr lang="en-US" sz="3600" kern="1200"/>
            <a:t>02</a:t>
          </a:r>
        </a:p>
      </dsp:txBody>
      <dsp:txXfrm>
        <a:off x="3254890" y="444246"/>
        <a:ext cx="654738" cy="654738"/>
      </dsp:txXfrm>
    </dsp:sp>
    <dsp:sp modelId="{9BDBD20E-78EF-4F59-A59E-4E78E1D9B1B9}">
      <dsp:nvSpPr>
        <dsp:cNvPr id="0" name=""/>
        <dsp:cNvSpPr/>
      </dsp:nvSpPr>
      <dsp:spPr>
        <a:xfrm>
          <a:off x="2463684" y="3086389"/>
          <a:ext cx="2237149" cy="72"/>
        </a:xfrm>
        <a:prstGeom prst="rect">
          <a:avLst/>
        </a:prstGeom>
        <a:solidFill>
          <a:schemeClr val="dk2">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D1FCC50-561C-4A96-B6F7-39BEA8FF8B63}">
      <dsp:nvSpPr>
        <dsp:cNvPr id="0" name=""/>
        <dsp:cNvSpPr/>
      </dsp:nvSpPr>
      <dsp:spPr>
        <a:xfrm>
          <a:off x="4924548" y="0"/>
          <a:ext cx="2237149" cy="3086461"/>
        </a:xfrm>
        <a:prstGeom prst="rect">
          <a:avLst/>
        </a:prstGeom>
        <a:solidFill>
          <a:schemeClr val="dk2">
            <a:alpha val="90000"/>
            <a:tint val="40000"/>
            <a:hueOff val="0"/>
            <a:satOff val="0"/>
            <a:lumOff val="0"/>
            <a:alphaOff val="0"/>
          </a:schemeClr>
        </a:solidFill>
        <a:ln w="1905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4417" tIns="330200" rIns="174417" bIns="330200" numCol="1" spcCol="1270" anchor="t" anchorCtr="0">
          <a:noAutofit/>
        </a:bodyPr>
        <a:lstStyle/>
        <a:p>
          <a:pPr marL="0" lvl="0" indent="0" algn="l" defTabSz="800100">
            <a:lnSpc>
              <a:spcPct val="90000"/>
            </a:lnSpc>
            <a:spcBef>
              <a:spcPct val="0"/>
            </a:spcBef>
            <a:spcAft>
              <a:spcPct val="35000"/>
            </a:spcAft>
            <a:buNone/>
          </a:pPr>
          <a:r>
            <a:rPr lang="en-US" sz="1800" b="0" i="0" kern="1200">
              <a:latin typeface="Georgia" panose="02040502050405020303" pitchFamily="18" charset="0"/>
            </a:rPr>
            <a:t>Design the new modules from the new Software Architecture.</a:t>
          </a:r>
          <a:endParaRPr lang="en-US" sz="1800" kern="1200">
            <a:latin typeface="Georgia" panose="02040502050405020303" pitchFamily="18" charset="0"/>
          </a:endParaRPr>
        </a:p>
      </dsp:txBody>
      <dsp:txXfrm>
        <a:off x="4924548" y="1172855"/>
        <a:ext cx="2237149" cy="1851876"/>
      </dsp:txXfrm>
    </dsp:sp>
    <dsp:sp modelId="{D6F41AFA-4CF7-42D0-B1C9-88929399E41F}">
      <dsp:nvSpPr>
        <dsp:cNvPr id="0" name=""/>
        <dsp:cNvSpPr/>
      </dsp:nvSpPr>
      <dsp:spPr>
        <a:xfrm>
          <a:off x="5580154" y="308646"/>
          <a:ext cx="925938" cy="925938"/>
        </a:xfrm>
        <a:prstGeom prst="ellipse">
          <a:avLst/>
        </a:prstGeom>
        <a:solidFill>
          <a:schemeClr val="dk2">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190" tIns="12700" rIns="72190" bIns="12700" numCol="1" spcCol="1270" anchor="ctr" anchorCtr="0">
          <a:noAutofit/>
        </a:bodyPr>
        <a:lstStyle/>
        <a:p>
          <a:pPr marL="0" lvl="0" indent="0" algn="ctr" defTabSz="1600200">
            <a:lnSpc>
              <a:spcPct val="90000"/>
            </a:lnSpc>
            <a:spcBef>
              <a:spcPct val="0"/>
            </a:spcBef>
            <a:spcAft>
              <a:spcPct val="35000"/>
            </a:spcAft>
            <a:buNone/>
          </a:pPr>
          <a:r>
            <a:rPr lang="en-US" sz="3600" kern="1200"/>
            <a:t>03</a:t>
          </a:r>
        </a:p>
      </dsp:txBody>
      <dsp:txXfrm>
        <a:off x="5715754" y="444246"/>
        <a:ext cx="654738" cy="654738"/>
      </dsp:txXfrm>
    </dsp:sp>
    <dsp:sp modelId="{2319EBE2-40F6-4C22-8877-6FB8C06226FB}">
      <dsp:nvSpPr>
        <dsp:cNvPr id="0" name=""/>
        <dsp:cNvSpPr/>
      </dsp:nvSpPr>
      <dsp:spPr>
        <a:xfrm>
          <a:off x="4924548" y="3086389"/>
          <a:ext cx="2237149" cy="72"/>
        </a:xfrm>
        <a:prstGeom prst="rect">
          <a:avLst/>
        </a:prstGeom>
        <a:solidFill>
          <a:schemeClr val="dk2">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9BF782-F07A-4772-B5EC-00E0C58D3FEA}">
      <dsp:nvSpPr>
        <dsp:cNvPr id="0" name=""/>
        <dsp:cNvSpPr/>
      </dsp:nvSpPr>
      <dsp:spPr>
        <a:xfrm>
          <a:off x="7385413" y="0"/>
          <a:ext cx="2237149" cy="3086461"/>
        </a:xfrm>
        <a:prstGeom prst="rect">
          <a:avLst/>
        </a:prstGeom>
        <a:solidFill>
          <a:schemeClr val="dk2">
            <a:alpha val="90000"/>
            <a:tint val="40000"/>
            <a:hueOff val="0"/>
            <a:satOff val="0"/>
            <a:lumOff val="0"/>
            <a:alphaOff val="0"/>
          </a:schemeClr>
        </a:solidFill>
        <a:ln w="1905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4417" tIns="330200" rIns="174417" bIns="330200" numCol="1" spcCol="1270" anchor="t" anchorCtr="0">
          <a:noAutofit/>
        </a:bodyPr>
        <a:lstStyle/>
        <a:p>
          <a:pPr marL="0" lvl="0" indent="0" algn="l" defTabSz="800100">
            <a:lnSpc>
              <a:spcPct val="90000"/>
            </a:lnSpc>
            <a:spcBef>
              <a:spcPct val="0"/>
            </a:spcBef>
            <a:spcAft>
              <a:spcPct val="35000"/>
            </a:spcAft>
            <a:buNone/>
          </a:pPr>
          <a:r>
            <a:rPr lang="en-US" sz="1800" b="0" i="0" kern="1200">
              <a:latin typeface="Georgia" panose="02040502050405020303" pitchFamily="18" charset="0"/>
            </a:rPr>
            <a:t>Test and validate the various designs.</a:t>
          </a:r>
          <a:endParaRPr lang="en-US" sz="1800" kern="1200">
            <a:latin typeface="Georgia" panose="02040502050405020303" pitchFamily="18" charset="0"/>
          </a:endParaRPr>
        </a:p>
      </dsp:txBody>
      <dsp:txXfrm>
        <a:off x="7385413" y="1172855"/>
        <a:ext cx="2237149" cy="1851876"/>
      </dsp:txXfrm>
    </dsp:sp>
    <dsp:sp modelId="{04DB9B58-449B-4B19-999E-23E04A21E87E}">
      <dsp:nvSpPr>
        <dsp:cNvPr id="0" name=""/>
        <dsp:cNvSpPr/>
      </dsp:nvSpPr>
      <dsp:spPr>
        <a:xfrm>
          <a:off x="8041019" y="308646"/>
          <a:ext cx="925938" cy="925938"/>
        </a:xfrm>
        <a:prstGeom prst="ellipse">
          <a:avLst/>
        </a:prstGeom>
        <a:solidFill>
          <a:schemeClr val="dk2">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190" tIns="12700" rIns="72190" bIns="12700" numCol="1" spcCol="1270" anchor="ctr" anchorCtr="0">
          <a:noAutofit/>
        </a:bodyPr>
        <a:lstStyle/>
        <a:p>
          <a:pPr marL="0" lvl="0" indent="0" algn="ctr" defTabSz="1600200">
            <a:lnSpc>
              <a:spcPct val="90000"/>
            </a:lnSpc>
            <a:spcBef>
              <a:spcPct val="0"/>
            </a:spcBef>
            <a:spcAft>
              <a:spcPct val="35000"/>
            </a:spcAft>
            <a:buNone/>
          </a:pPr>
          <a:r>
            <a:rPr lang="en-US" sz="3600" kern="1200"/>
            <a:t>04</a:t>
          </a:r>
        </a:p>
      </dsp:txBody>
      <dsp:txXfrm>
        <a:off x="8176619" y="444246"/>
        <a:ext cx="654738" cy="654738"/>
      </dsp:txXfrm>
    </dsp:sp>
    <dsp:sp modelId="{221127B6-C277-473D-8AFD-94293E29D902}">
      <dsp:nvSpPr>
        <dsp:cNvPr id="0" name=""/>
        <dsp:cNvSpPr/>
      </dsp:nvSpPr>
      <dsp:spPr>
        <a:xfrm>
          <a:off x="7385413" y="3086389"/>
          <a:ext cx="2237149" cy="72"/>
        </a:xfrm>
        <a:prstGeom prst="rect">
          <a:avLst/>
        </a:prstGeom>
        <a:solidFill>
          <a:schemeClr val="dk2">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EF932A-9B82-480F-A068-4FD6B189C5A8}">
      <dsp:nvSpPr>
        <dsp:cNvPr id="0" name=""/>
        <dsp:cNvSpPr/>
      </dsp:nvSpPr>
      <dsp:spPr>
        <a:xfrm>
          <a:off x="2864381" y="1388715"/>
          <a:ext cx="628312" cy="91440"/>
        </a:xfrm>
        <a:custGeom>
          <a:avLst/>
          <a:gdLst/>
          <a:ahLst/>
          <a:cxnLst/>
          <a:rect l="0" t="0" r="0" b="0"/>
          <a:pathLst>
            <a:path>
              <a:moveTo>
                <a:pt x="0" y="45720"/>
              </a:moveTo>
              <a:lnTo>
                <a:pt x="628312" y="45720"/>
              </a:lnTo>
            </a:path>
          </a:pathLst>
        </a:custGeom>
        <a:noFill/>
        <a:ln w="57150" cap="rnd" cmpd="sng" algn="ctr">
          <a:solidFill>
            <a:schemeClr val="accent2"/>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62064" y="1431140"/>
        <a:ext cx="32945" cy="6589"/>
      </dsp:txXfrm>
    </dsp:sp>
    <dsp:sp modelId="{9D543D62-FAD8-4BF9-B4D3-3359B9A66084}">
      <dsp:nvSpPr>
        <dsp:cNvPr id="0" name=""/>
        <dsp:cNvSpPr/>
      </dsp:nvSpPr>
      <dsp:spPr>
        <a:xfrm>
          <a:off x="1341" y="574983"/>
          <a:ext cx="2864839" cy="1718903"/>
        </a:xfrm>
        <a:prstGeom prst="rect">
          <a:avLst/>
        </a:prstGeom>
        <a:solidFill>
          <a:schemeClr val="accent2">
            <a:hueOff val="0"/>
            <a:satOff val="0"/>
            <a:lumOff val="0"/>
            <a:alphaOff val="0"/>
          </a:schemeClr>
        </a:solidFill>
        <a:ln w="19050"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380" tIns="147353" rIns="140380" bIns="147353" numCol="1" spcCol="1270" anchor="ctr" anchorCtr="0">
          <a:noAutofit/>
        </a:bodyPr>
        <a:lstStyle/>
        <a:p>
          <a:pPr marL="0" lvl="0" indent="0" algn="ctr" defTabSz="666750">
            <a:lnSpc>
              <a:spcPct val="100000"/>
            </a:lnSpc>
            <a:spcBef>
              <a:spcPct val="0"/>
            </a:spcBef>
            <a:spcAft>
              <a:spcPct val="35000"/>
            </a:spcAft>
            <a:buNone/>
          </a:pPr>
          <a:r>
            <a:rPr lang="en-US" sz="1500" kern="1200" dirty="0"/>
            <a:t>The Connect 4 Robot has a  microcontroller that has two cores working together.</a:t>
          </a:r>
        </a:p>
      </dsp:txBody>
      <dsp:txXfrm>
        <a:off x="1341" y="574983"/>
        <a:ext cx="2864839" cy="1718903"/>
      </dsp:txXfrm>
    </dsp:sp>
    <dsp:sp modelId="{1CB5E25B-A345-4806-ACC6-6780A1DAFD21}">
      <dsp:nvSpPr>
        <dsp:cNvPr id="0" name=""/>
        <dsp:cNvSpPr/>
      </dsp:nvSpPr>
      <dsp:spPr>
        <a:xfrm>
          <a:off x="1433761" y="2292087"/>
          <a:ext cx="3523752" cy="628312"/>
        </a:xfrm>
        <a:custGeom>
          <a:avLst/>
          <a:gdLst/>
          <a:ahLst/>
          <a:cxnLst/>
          <a:rect l="0" t="0" r="0" b="0"/>
          <a:pathLst>
            <a:path>
              <a:moveTo>
                <a:pt x="3523752" y="0"/>
              </a:moveTo>
              <a:lnTo>
                <a:pt x="3523752" y="331256"/>
              </a:lnTo>
              <a:lnTo>
                <a:pt x="0" y="331256"/>
              </a:lnTo>
              <a:lnTo>
                <a:pt x="0" y="628312"/>
              </a:lnTo>
            </a:path>
          </a:pathLst>
        </a:custGeom>
        <a:noFill/>
        <a:ln w="57150" cap="rnd" cmpd="sng" algn="ctr">
          <a:solidFill>
            <a:schemeClr val="accent3"/>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06016" y="2602948"/>
        <a:ext cx="179241" cy="6589"/>
      </dsp:txXfrm>
    </dsp:sp>
    <dsp:sp modelId="{880C853D-F3F5-4BC3-8185-6EE156770A00}">
      <dsp:nvSpPr>
        <dsp:cNvPr id="0" name=""/>
        <dsp:cNvSpPr/>
      </dsp:nvSpPr>
      <dsp:spPr>
        <a:xfrm>
          <a:off x="3525093" y="574983"/>
          <a:ext cx="2864839" cy="1718903"/>
        </a:xfrm>
        <a:prstGeom prst="rect">
          <a:avLst/>
        </a:prstGeom>
        <a:solidFill>
          <a:schemeClr val="accent3">
            <a:hueOff val="0"/>
            <a:satOff val="0"/>
            <a:lumOff val="0"/>
            <a:alphaOff val="0"/>
          </a:schemeClr>
        </a:solidFill>
        <a:ln w="19050"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380" tIns="147353" rIns="140380" bIns="147353" numCol="1" spcCol="1270" anchor="ctr" anchorCtr="0">
          <a:noAutofit/>
        </a:bodyPr>
        <a:lstStyle/>
        <a:p>
          <a:pPr marL="0" lvl="0" indent="0" algn="ctr" defTabSz="666750">
            <a:lnSpc>
              <a:spcPct val="100000"/>
            </a:lnSpc>
            <a:spcBef>
              <a:spcPct val="0"/>
            </a:spcBef>
            <a:spcAft>
              <a:spcPct val="35000"/>
            </a:spcAft>
            <a:buNone/>
          </a:pPr>
          <a:r>
            <a:rPr lang="en-US" sz="1500" kern="1200" dirty="0"/>
            <a:t>To ensure smooth operation, the two cores synchronize their actions using a synchronization primitive called Hardware Semaphore (HSEM). </a:t>
          </a:r>
        </a:p>
      </dsp:txBody>
      <dsp:txXfrm>
        <a:off x="3525093" y="574983"/>
        <a:ext cx="2864839" cy="1718903"/>
      </dsp:txXfrm>
    </dsp:sp>
    <dsp:sp modelId="{E73E00AF-6E4A-48EC-95B6-347B16A247BB}">
      <dsp:nvSpPr>
        <dsp:cNvPr id="0" name=""/>
        <dsp:cNvSpPr/>
      </dsp:nvSpPr>
      <dsp:spPr>
        <a:xfrm>
          <a:off x="2864381" y="3766531"/>
          <a:ext cx="628312" cy="91440"/>
        </a:xfrm>
        <a:custGeom>
          <a:avLst/>
          <a:gdLst/>
          <a:ahLst/>
          <a:cxnLst/>
          <a:rect l="0" t="0" r="0" b="0"/>
          <a:pathLst>
            <a:path>
              <a:moveTo>
                <a:pt x="0" y="45720"/>
              </a:moveTo>
              <a:lnTo>
                <a:pt x="628312" y="45720"/>
              </a:lnTo>
            </a:path>
          </a:pathLst>
        </a:custGeom>
        <a:noFill/>
        <a:ln w="57150" cap="rnd" cmpd="sng" algn="ctr">
          <a:solidFill>
            <a:schemeClr val="accent5"/>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LID4096" sz="500" kern="1200"/>
        </a:p>
      </dsp:txBody>
      <dsp:txXfrm>
        <a:off x="3162064" y="3808957"/>
        <a:ext cx="32945" cy="6589"/>
      </dsp:txXfrm>
    </dsp:sp>
    <dsp:sp modelId="{D289E323-EBE8-4B7C-BFF3-A54E9AFAE602}">
      <dsp:nvSpPr>
        <dsp:cNvPr id="0" name=""/>
        <dsp:cNvSpPr/>
      </dsp:nvSpPr>
      <dsp:spPr>
        <a:xfrm>
          <a:off x="1341" y="2952799"/>
          <a:ext cx="2864839" cy="1718903"/>
        </a:xfrm>
        <a:prstGeom prst="rect">
          <a:avLst/>
        </a:prstGeom>
        <a:solidFill>
          <a:schemeClr val="accent4">
            <a:hueOff val="0"/>
            <a:satOff val="0"/>
            <a:lumOff val="0"/>
            <a:alphaOff val="0"/>
          </a:schemeClr>
        </a:solidFill>
        <a:ln w="19050"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380" tIns="147353" rIns="140380" bIns="147353" numCol="1" spcCol="1270" anchor="ctr" anchorCtr="0">
          <a:noAutofit/>
        </a:bodyPr>
        <a:lstStyle/>
        <a:p>
          <a:pPr marL="0" lvl="0" indent="0" algn="ctr" defTabSz="666750">
            <a:lnSpc>
              <a:spcPct val="90000"/>
            </a:lnSpc>
            <a:spcBef>
              <a:spcPct val="0"/>
            </a:spcBef>
            <a:spcAft>
              <a:spcPct val="35000"/>
            </a:spcAft>
            <a:buNone/>
          </a:pPr>
          <a:r>
            <a:rPr lang="en-US" sz="1500" kern="1200" dirty="0"/>
            <a:t>The Cortex-M7 controls the higher-level logic and Cortex-M4</a:t>
          </a:r>
        </a:p>
      </dsp:txBody>
      <dsp:txXfrm>
        <a:off x="1341" y="2952799"/>
        <a:ext cx="2864839" cy="1718903"/>
      </dsp:txXfrm>
    </dsp:sp>
    <dsp:sp modelId="{E3C866C2-F923-4B2A-A544-A2A5744D7108}">
      <dsp:nvSpPr>
        <dsp:cNvPr id="0" name=""/>
        <dsp:cNvSpPr/>
      </dsp:nvSpPr>
      <dsp:spPr>
        <a:xfrm>
          <a:off x="3525093" y="2952799"/>
          <a:ext cx="2864839" cy="1718903"/>
        </a:xfrm>
        <a:prstGeom prst="rect">
          <a:avLst/>
        </a:prstGeom>
        <a:solidFill>
          <a:schemeClr val="accent5">
            <a:hueOff val="0"/>
            <a:satOff val="0"/>
            <a:lumOff val="0"/>
            <a:alphaOff val="0"/>
          </a:schemeClr>
        </a:solidFill>
        <a:ln w="19050"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380" tIns="147353" rIns="140380" bIns="147353" numCol="1" spcCol="1270" anchor="ctr" anchorCtr="0">
          <a:noAutofit/>
        </a:bodyPr>
        <a:lstStyle/>
        <a:p>
          <a:pPr marL="0" lvl="0" indent="0" algn="ctr" defTabSz="666750">
            <a:lnSpc>
              <a:spcPct val="90000"/>
            </a:lnSpc>
            <a:spcBef>
              <a:spcPct val="0"/>
            </a:spcBef>
            <a:spcAft>
              <a:spcPct val="35000"/>
            </a:spcAft>
            <a:buNone/>
          </a:pPr>
          <a:r>
            <a:rPr lang="en-US" sz="1500" kern="1200" dirty="0"/>
            <a:t>Cortex-M4 controls all the low-level logic. </a:t>
          </a:r>
        </a:p>
        <a:p>
          <a:pPr marL="0" lvl="0" indent="0" algn="ctr" defTabSz="666750">
            <a:lnSpc>
              <a:spcPct val="90000"/>
            </a:lnSpc>
            <a:spcBef>
              <a:spcPct val="0"/>
            </a:spcBef>
            <a:spcAft>
              <a:spcPct val="35000"/>
            </a:spcAft>
            <a:buNone/>
          </a:pPr>
          <a:r>
            <a:rPr lang="en-US" sz="1500" kern="1200" dirty="0"/>
            <a:t>Like movement of motors and sensors.</a:t>
          </a:r>
        </a:p>
      </dsp:txBody>
      <dsp:txXfrm>
        <a:off x="3525093" y="2952799"/>
        <a:ext cx="2864839" cy="17189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EF932A-9B82-480F-A068-4FD6B189C5A8}">
      <dsp:nvSpPr>
        <dsp:cNvPr id="0" name=""/>
        <dsp:cNvSpPr/>
      </dsp:nvSpPr>
      <dsp:spPr>
        <a:xfrm>
          <a:off x="3149917" y="2200212"/>
          <a:ext cx="91440" cy="812062"/>
        </a:xfrm>
        <a:custGeom>
          <a:avLst/>
          <a:gdLst/>
          <a:ahLst/>
          <a:cxnLst/>
          <a:rect l="0" t="0" r="0" b="0"/>
          <a:pathLst>
            <a:path>
              <a:moveTo>
                <a:pt x="45720" y="0"/>
              </a:moveTo>
              <a:lnTo>
                <a:pt x="45720" y="812062"/>
              </a:lnTo>
            </a:path>
          </a:pathLst>
        </a:custGeom>
        <a:noFill/>
        <a:ln w="57150" cap="rnd" cmpd="sng" algn="ctr">
          <a:solidFill>
            <a:schemeClr val="accent2">
              <a:lumMod val="60000"/>
              <a:lumOff val="4000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74570" y="2602030"/>
        <a:ext cx="42133" cy="8426"/>
      </dsp:txXfrm>
    </dsp:sp>
    <dsp:sp modelId="{9D543D62-FAD8-4BF9-B4D3-3359B9A66084}">
      <dsp:nvSpPr>
        <dsp:cNvPr id="0" name=""/>
        <dsp:cNvSpPr/>
      </dsp:nvSpPr>
      <dsp:spPr>
        <a:xfrm>
          <a:off x="1363763" y="3763"/>
          <a:ext cx="3663748" cy="2198249"/>
        </a:xfrm>
        <a:prstGeom prst="rect">
          <a:avLst/>
        </a:prstGeom>
        <a:solidFill>
          <a:schemeClr val="accent2">
            <a:hueOff val="0"/>
            <a:satOff val="0"/>
            <a:lumOff val="0"/>
            <a:alphaOff val="0"/>
          </a:schemeClr>
        </a:solidFill>
        <a:ln w="19050"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527" tIns="188445" rIns="179527" bIns="188445" numCol="1" spcCol="1270" anchor="ctr" anchorCtr="0">
          <a:noAutofit/>
        </a:bodyPr>
        <a:lstStyle/>
        <a:p>
          <a:pPr marL="0" lvl="0" indent="0" algn="ctr" defTabSz="844550">
            <a:lnSpc>
              <a:spcPct val="100000"/>
            </a:lnSpc>
            <a:spcBef>
              <a:spcPct val="0"/>
            </a:spcBef>
            <a:spcAft>
              <a:spcPct val="35000"/>
            </a:spcAft>
            <a:buNone/>
          </a:pPr>
          <a:r>
            <a:rPr lang="en-GB" sz="1900" b="0" i="0" kern="1200" dirty="0"/>
            <a:t>The robot is designed to provide a fun experience for players, while showcasing the potential of robotics and technology in interactive applications.</a:t>
          </a:r>
          <a:endParaRPr lang="en-US" sz="1900" kern="1200" dirty="0"/>
        </a:p>
      </dsp:txBody>
      <dsp:txXfrm>
        <a:off x="1363763" y="3763"/>
        <a:ext cx="3663748" cy="2198249"/>
      </dsp:txXfrm>
    </dsp:sp>
    <dsp:sp modelId="{880C853D-F3F5-4BC3-8185-6EE156770A00}">
      <dsp:nvSpPr>
        <dsp:cNvPr id="0" name=""/>
        <dsp:cNvSpPr/>
      </dsp:nvSpPr>
      <dsp:spPr>
        <a:xfrm>
          <a:off x="1363763" y="3044674"/>
          <a:ext cx="3663748" cy="2198249"/>
        </a:xfrm>
        <a:prstGeom prst="rect">
          <a:avLst/>
        </a:prstGeom>
        <a:solidFill>
          <a:schemeClr val="accent3">
            <a:hueOff val="0"/>
            <a:satOff val="0"/>
            <a:lumOff val="0"/>
            <a:alphaOff val="0"/>
          </a:schemeClr>
        </a:solidFill>
        <a:ln w="19050"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527" tIns="188445" rIns="179527" bIns="188445" numCol="1" spcCol="1270" anchor="ctr" anchorCtr="0">
          <a:noAutofit/>
        </a:bodyPr>
        <a:lstStyle/>
        <a:p>
          <a:pPr marL="0" lvl="0" indent="0" algn="ctr" defTabSz="844550">
            <a:lnSpc>
              <a:spcPct val="100000"/>
            </a:lnSpc>
            <a:spcBef>
              <a:spcPct val="0"/>
            </a:spcBef>
            <a:spcAft>
              <a:spcPct val="35000"/>
            </a:spcAft>
            <a:buNone/>
          </a:pPr>
          <a:r>
            <a:rPr lang="en-GB" sz="1900" b="0" i="0" kern="1200" dirty="0"/>
            <a:t>The machine's design aims to display ALTEN's expertise at events like showroom floors and open days.</a:t>
          </a:r>
          <a:endParaRPr lang="en-US" sz="1900" kern="1200" dirty="0"/>
        </a:p>
      </dsp:txBody>
      <dsp:txXfrm>
        <a:off x="1363763" y="3044674"/>
        <a:ext cx="3663748" cy="219824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5C90ED-25FE-47D8-A4EC-37A19D882BB0}">
      <dsp:nvSpPr>
        <dsp:cNvPr id="0" name=""/>
        <dsp:cNvSpPr/>
      </dsp:nvSpPr>
      <dsp:spPr>
        <a:xfrm>
          <a:off x="2988963" y="165129"/>
          <a:ext cx="437433" cy="437504"/>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FDF84E-6D53-4F1B-8D0F-2709A27EBC2D}">
      <dsp:nvSpPr>
        <dsp:cNvPr id="0" name=""/>
        <dsp:cNvSpPr/>
      </dsp:nvSpPr>
      <dsp:spPr>
        <a:xfrm>
          <a:off x="3003396" y="179715"/>
          <a:ext cx="408333" cy="408332"/>
        </a:xfrm>
        <a:prstGeom prst="ellipse">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5</a:t>
          </a:r>
          <a:endParaRPr lang="LID4096" sz="1700" kern="1200" dirty="0"/>
        </a:p>
      </dsp:txBody>
      <dsp:txXfrm>
        <a:off x="3061829" y="238059"/>
        <a:ext cx="291699" cy="291644"/>
      </dsp:txXfrm>
    </dsp:sp>
    <dsp:sp modelId="{0E70642B-2F78-4008-85CA-710C9F846878}">
      <dsp:nvSpPr>
        <dsp:cNvPr id="0" name=""/>
        <dsp:cNvSpPr/>
      </dsp:nvSpPr>
      <dsp:spPr>
        <a:xfrm rot="2700000">
          <a:off x="2536655" y="165152"/>
          <a:ext cx="437382" cy="437382"/>
        </a:xfrm>
        <a:prstGeom prst="teardrop">
          <a:avLst>
            <a:gd name="adj" fmla="val 1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DFEBDB-E66B-43FF-A45D-39107D5905B5}">
      <dsp:nvSpPr>
        <dsp:cNvPr id="0" name=""/>
        <dsp:cNvSpPr/>
      </dsp:nvSpPr>
      <dsp:spPr>
        <a:xfrm>
          <a:off x="2551529" y="179715"/>
          <a:ext cx="408333" cy="408332"/>
        </a:xfrm>
        <a:prstGeom prst="ellipse">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4</a:t>
          </a:r>
          <a:endParaRPr lang="LID4096" sz="1700" kern="1200" dirty="0"/>
        </a:p>
      </dsp:txBody>
      <dsp:txXfrm>
        <a:off x="2609730" y="238059"/>
        <a:ext cx="291699" cy="291644"/>
      </dsp:txXfrm>
    </dsp:sp>
    <dsp:sp modelId="{52BA7C4A-5D70-4FFE-B652-ADCCB2D03C99}">
      <dsp:nvSpPr>
        <dsp:cNvPr id="0" name=""/>
        <dsp:cNvSpPr/>
      </dsp:nvSpPr>
      <dsp:spPr>
        <a:xfrm rot="2700000">
          <a:off x="2084788" y="165152"/>
          <a:ext cx="437382" cy="437382"/>
        </a:xfrm>
        <a:prstGeom prst="teardrop">
          <a:avLst>
            <a:gd name="adj" fmla="val 1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EBAEB6-240D-4F4A-8C3F-66A810F369F3}">
      <dsp:nvSpPr>
        <dsp:cNvPr id="0" name=""/>
        <dsp:cNvSpPr/>
      </dsp:nvSpPr>
      <dsp:spPr>
        <a:xfrm>
          <a:off x="2099430" y="179715"/>
          <a:ext cx="408333" cy="408332"/>
        </a:xfrm>
        <a:prstGeom prst="ellipse">
          <a:avLst/>
        </a:prstGeom>
        <a:solidFill>
          <a:schemeClr val="lt1">
            <a:alpha val="90000"/>
            <a:hueOff val="0"/>
            <a:satOff val="0"/>
            <a:lumOff val="0"/>
            <a:alphaOff val="0"/>
          </a:schemeClr>
        </a:solidFill>
        <a:ln w="19050" cap="rnd" cmpd="sng" algn="ctr">
          <a:solidFill>
            <a:schemeClr val="accent1"/>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b="1" kern="1200" dirty="0"/>
            <a:t>3</a:t>
          </a:r>
          <a:endParaRPr lang="LID4096" sz="1700" b="1" kern="1200" dirty="0"/>
        </a:p>
      </dsp:txBody>
      <dsp:txXfrm>
        <a:off x="2157630" y="238059"/>
        <a:ext cx="291699" cy="291644"/>
      </dsp:txXfrm>
    </dsp:sp>
    <dsp:sp modelId="{5E110F22-CFD4-4AF8-B11C-CC0F40E6D426}">
      <dsp:nvSpPr>
        <dsp:cNvPr id="0" name=""/>
        <dsp:cNvSpPr/>
      </dsp:nvSpPr>
      <dsp:spPr>
        <a:xfrm rot="2700000">
          <a:off x="1632689" y="165152"/>
          <a:ext cx="437382" cy="437382"/>
        </a:xfrm>
        <a:prstGeom prst="teardrop">
          <a:avLst>
            <a:gd name="adj" fmla="val 1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C49ABA-E2DC-45B1-81D8-48ED302B2591}">
      <dsp:nvSpPr>
        <dsp:cNvPr id="0" name=""/>
        <dsp:cNvSpPr/>
      </dsp:nvSpPr>
      <dsp:spPr>
        <a:xfrm>
          <a:off x="1647330" y="179715"/>
          <a:ext cx="408333" cy="408332"/>
        </a:xfrm>
        <a:prstGeom prst="ellipse">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2</a:t>
          </a:r>
          <a:endParaRPr lang="LID4096" sz="1700" kern="1200" dirty="0"/>
        </a:p>
      </dsp:txBody>
      <dsp:txXfrm>
        <a:off x="1705763" y="238059"/>
        <a:ext cx="291699" cy="291644"/>
      </dsp:txXfrm>
    </dsp:sp>
    <dsp:sp modelId="{329CEF82-DE9C-4544-88B9-06888ACC1261}">
      <dsp:nvSpPr>
        <dsp:cNvPr id="0" name=""/>
        <dsp:cNvSpPr/>
      </dsp:nvSpPr>
      <dsp:spPr>
        <a:xfrm rot="2700000">
          <a:off x="1180589" y="165152"/>
          <a:ext cx="437382" cy="437382"/>
        </a:xfrm>
        <a:prstGeom prst="teardrop">
          <a:avLst>
            <a:gd name="adj" fmla="val 1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015E39A-5E74-45C7-998A-8E06CF0FE325}">
      <dsp:nvSpPr>
        <dsp:cNvPr id="0" name=""/>
        <dsp:cNvSpPr/>
      </dsp:nvSpPr>
      <dsp:spPr>
        <a:xfrm>
          <a:off x="1195230" y="179715"/>
          <a:ext cx="408333" cy="408332"/>
        </a:xfrm>
        <a:prstGeom prst="ellipse">
          <a:avLst/>
        </a:prstGeom>
        <a:solidFill>
          <a:schemeClr val="lt1">
            <a:alpha val="90000"/>
            <a:hueOff val="0"/>
            <a:satOff val="0"/>
            <a:lumOff val="0"/>
            <a:alphaOff val="0"/>
          </a:schemeClr>
        </a:solidFill>
        <a:ln w="38100" cap="rnd" cmpd="sng" algn="ctr">
          <a:solidFill>
            <a:schemeClr val="tx2"/>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b="0" kern="1200" dirty="0"/>
            <a:t>1</a:t>
          </a:r>
          <a:endParaRPr lang="LID4096" sz="1700" b="0" kern="1200" dirty="0"/>
        </a:p>
      </dsp:txBody>
      <dsp:txXfrm>
        <a:off x="1253663" y="238059"/>
        <a:ext cx="291699" cy="29164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5C90ED-25FE-47D8-A4EC-37A19D882BB0}">
      <dsp:nvSpPr>
        <dsp:cNvPr id="0" name=""/>
        <dsp:cNvSpPr/>
      </dsp:nvSpPr>
      <dsp:spPr>
        <a:xfrm>
          <a:off x="2988963" y="165129"/>
          <a:ext cx="437433" cy="437504"/>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FDF84E-6D53-4F1B-8D0F-2709A27EBC2D}">
      <dsp:nvSpPr>
        <dsp:cNvPr id="0" name=""/>
        <dsp:cNvSpPr/>
      </dsp:nvSpPr>
      <dsp:spPr>
        <a:xfrm>
          <a:off x="3003396" y="179715"/>
          <a:ext cx="408333" cy="408332"/>
        </a:xfrm>
        <a:prstGeom prst="ellipse">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5</a:t>
          </a:r>
          <a:endParaRPr lang="LID4096" sz="1700" kern="1200" dirty="0"/>
        </a:p>
      </dsp:txBody>
      <dsp:txXfrm>
        <a:off x="3061829" y="238059"/>
        <a:ext cx="291699" cy="291644"/>
      </dsp:txXfrm>
    </dsp:sp>
    <dsp:sp modelId="{0E70642B-2F78-4008-85CA-710C9F846878}">
      <dsp:nvSpPr>
        <dsp:cNvPr id="0" name=""/>
        <dsp:cNvSpPr/>
      </dsp:nvSpPr>
      <dsp:spPr>
        <a:xfrm rot="2700000">
          <a:off x="2536655" y="165152"/>
          <a:ext cx="437382" cy="437382"/>
        </a:xfrm>
        <a:prstGeom prst="teardrop">
          <a:avLst>
            <a:gd name="adj" fmla="val 1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DFEBDB-E66B-43FF-A45D-39107D5905B5}">
      <dsp:nvSpPr>
        <dsp:cNvPr id="0" name=""/>
        <dsp:cNvSpPr/>
      </dsp:nvSpPr>
      <dsp:spPr>
        <a:xfrm>
          <a:off x="2551529" y="179715"/>
          <a:ext cx="408333" cy="408332"/>
        </a:xfrm>
        <a:prstGeom prst="ellipse">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4</a:t>
          </a:r>
          <a:endParaRPr lang="LID4096" sz="1700" kern="1200" dirty="0"/>
        </a:p>
      </dsp:txBody>
      <dsp:txXfrm>
        <a:off x="2609730" y="238059"/>
        <a:ext cx="291699" cy="291644"/>
      </dsp:txXfrm>
    </dsp:sp>
    <dsp:sp modelId="{52BA7C4A-5D70-4FFE-B652-ADCCB2D03C99}">
      <dsp:nvSpPr>
        <dsp:cNvPr id="0" name=""/>
        <dsp:cNvSpPr/>
      </dsp:nvSpPr>
      <dsp:spPr>
        <a:xfrm rot="2700000">
          <a:off x="2084788" y="165152"/>
          <a:ext cx="437382" cy="437382"/>
        </a:xfrm>
        <a:prstGeom prst="teardrop">
          <a:avLst>
            <a:gd name="adj" fmla="val 1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EBAEB6-240D-4F4A-8C3F-66A810F369F3}">
      <dsp:nvSpPr>
        <dsp:cNvPr id="0" name=""/>
        <dsp:cNvSpPr/>
      </dsp:nvSpPr>
      <dsp:spPr>
        <a:xfrm>
          <a:off x="2099430" y="179715"/>
          <a:ext cx="408333" cy="408332"/>
        </a:xfrm>
        <a:prstGeom prst="ellipse">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3</a:t>
          </a:r>
          <a:endParaRPr lang="LID4096" sz="1700" kern="1200" dirty="0"/>
        </a:p>
      </dsp:txBody>
      <dsp:txXfrm>
        <a:off x="2157630" y="238059"/>
        <a:ext cx="291699" cy="291644"/>
      </dsp:txXfrm>
    </dsp:sp>
    <dsp:sp modelId="{5E110F22-CFD4-4AF8-B11C-CC0F40E6D426}">
      <dsp:nvSpPr>
        <dsp:cNvPr id="0" name=""/>
        <dsp:cNvSpPr/>
      </dsp:nvSpPr>
      <dsp:spPr>
        <a:xfrm rot="2700000">
          <a:off x="1632689" y="165152"/>
          <a:ext cx="437382" cy="437382"/>
        </a:xfrm>
        <a:prstGeom prst="teardrop">
          <a:avLst>
            <a:gd name="adj" fmla="val 1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C49ABA-E2DC-45B1-81D8-48ED302B2591}">
      <dsp:nvSpPr>
        <dsp:cNvPr id="0" name=""/>
        <dsp:cNvSpPr/>
      </dsp:nvSpPr>
      <dsp:spPr>
        <a:xfrm>
          <a:off x="1647330" y="179715"/>
          <a:ext cx="408333" cy="408332"/>
        </a:xfrm>
        <a:prstGeom prst="ellipse">
          <a:avLst/>
        </a:prstGeom>
        <a:solidFill>
          <a:schemeClr val="lt1">
            <a:alpha val="90000"/>
            <a:hueOff val="0"/>
            <a:satOff val="0"/>
            <a:lumOff val="0"/>
            <a:alphaOff val="0"/>
          </a:schemeClr>
        </a:solidFill>
        <a:ln w="38100" cap="rnd" cmpd="sng" algn="ctr">
          <a:solidFill>
            <a:schemeClr val="tx2"/>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b="1" kern="1200" dirty="0"/>
            <a:t>2</a:t>
          </a:r>
          <a:endParaRPr lang="LID4096" sz="1700" b="1" kern="1200" dirty="0"/>
        </a:p>
      </dsp:txBody>
      <dsp:txXfrm>
        <a:off x="1705763" y="238059"/>
        <a:ext cx="291699" cy="291644"/>
      </dsp:txXfrm>
    </dsp:sp>
    <dsp:sp modelId="{329CEF82-DE9C-4544-88B9-06888ACC1261}">
      <dsp:nvSpPr>
        <dsp:cNvPr id="0" name=""/>
        <dsp:cNvSpPr/>
      </dsp:nvSpPr>
      <dsp:spPr>
        <a:xfrm rot="2700000">
          <a:off x="1180589" y="165152"/>
          <a:ext cx="437382" cy="437382"/>
        </a:xfrm>
        <a:prstGeom prst="teardrop">
          <a:avLst>
            <a:gd name="adj" fmla="val 1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015E39A-5E74-45C7-998A-8E06CF0FE325}">
      <dsp:nvSpPr>
        <dsp:cNvPr id="0" name=""/>
        <dsp:cNvSpPr/>
      </dsp:nvSpPr>
      <dsp:spPr>
        <a:xfrm>
          <a:off x="1195230" y="179715"/>
          <a:ext cx="408333" cy="408332"/>
        </a:xfrm>
        <a:prstGeom prst="ellipse">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b="0" kern="1200" dirty="0"/>
            <a:t>1</a:t>
          </a:r>
          <a:endParaRPr lang="LID4096" sz="1700" b="0" kern="1200" dirty="0"/>
        </a:p>
      </dsp:txBody>
      <dsp:txXfrm>
        <a:off x="1253663" y="238059"/>
        <a:ext cx="291699" cy="29164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5C90ED-25FE-47D8-A4EC-37A19D882BB0}">
      <dsp:nvSpPr>
        <dsp:cNvPr id="0" name=""/>
        <dsp:cNvSpPr/>
      </dsp:nvSpPr>
      <dsp:spPr>
        <a:xfrm>
          <a:off x="2988963" y="165129"/>
          <a:ext cx="437433" cy="437504"/>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FDF84E-6D53-4F1B-8D0F-2709A27EBC2D}">
      <dsp:nvSpPr>
        <dsp:cNvPr id="0" name=""/>
        <dsp:cNvSpPr/>
      </dsp:nvSpPr>
      <dsp:spPr>
        <a:xfrm>
          <a:off x="3003396" y="179715"/>
          <a:ext cx="408333" cy="408332"/>
        </a:xfrm>
        <a:prstGeom prst="ellipse">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5</a:t>
          </a:r>
          <a:endParaRPr lang="LID4096" sz="1700" kern="1200" dirty="0"/>
        </a:p>
      </dsp:txBody>
      <dsp:txXfrm>
        <a:off x="3061829" y="238059"/>
        <a:ext cx="291699" cy="291644"/>
      </dsp:txXfrm>
    </dsp:sp>
    <dsp:sp modelId="{0E70642B-2F78-4008-85CA-710C9F846878}">
      <dsp:nvSpPr>
        <dsp:cNvPr id="0" name=""/>
        <dsp:cNvSpPr/>
      </dsp:nvSpPr>
      <dsp:spPr>
        <a:xfrm rot="2700000">
          <a:off x="2536655" y="165152"/>
          <a:ext cx="437382" cy="437382"/>
        </a:xfrm>
        <a:prstGeom prst="teardrop">
          <a:avLst>
            <a:gd name="adj" fmla="val 1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DFEBDB-E66B-43FF-A45D-39107D5905B5}">
      <dsp:nvSpPr>
        <dsp:cNvPr id="0" name=""/>
        <dsp:cNvSpPr/>
      </dsp:nvSpPr>
      <dsp:spPr>
        <a:xfrm>
          <a:off x="2551529" y="179715"/>
          <a:ext cx="408333" cy="408332"/>
        </a:xfrm>
        <a:prstGeom prst="ellipse">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4</a:t>
          </a:r>
          <a:endParaRPr lang="LID4096" sz="1700" kern="1200" dirty="0"/>
        </a:p>
      </dsp:txBody>
      <dsp:txXfrm>
        <a:off x="2609730" y="238059"/>
        <a:ext cx="291699" cy="291644"/>
      </dsp:txXfrm>
    </dsp:sp>
    <dsp:sp modelId="{52BA7C4A-5D70-4FFE-B652-ADCCB2D03C99}">
      <dsp:nvSpPr>
        <dsp:cNvPr id="0" name=""/>
        <dsp:cNvSpPr/>
      </dsp:nvSpPr>
      <dsp:spPr>
        <a:xfrm rot="2700000">
          <a:off x="2084788" y="165152"/>
          <a:ext cx="437382" cy="437382"/>
        </a:xfrm>
        <a:prstGeom prst="teardrop">
          <a:avLst>
            <a:gd name="adj" fmla="val 1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EBAEB6-240D-4F4A-8C3F-66A810F369F3}">
      <dsp:nvSpPr>
        <dsp:cNvPr id="0" name=""/>
        <dsp:cNvSpPr/>
      </dsp:nvSpPr>
      <dsp:spPr>
        <a:xfrm>
          <a:off x="2099430" y="179715"/>
          <a:ext cx="408333" cy="408332"/>
        </a:xfrm>
        <a:prstGeom prst="ellipse">
          <a:avLst/>
        </a:prstGeom>
        <a:solidFill>
          <a:schemeClr val="lt1">
            <a:alpha val="90000"/>
            <a:hueOff val="0"/>
            <a:satOff val="0"/>
            <a:lumOff val="0"/>
            <a:alphaOff val="0"/>
          </a:schemeClr>
        </a:solidFill>
        <a:ln w="38100" cap="rnd" cmpd="sng" algn="ctr">
          <a:solidFill>
            <a:schemeClr val="tx2"/>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b="1" kern="1200" dirty="0"/>
            <a:t>3</a:t>
          </a:r>
          <a:endParaRPr lang="LID4096" sz="1700" b="1" kern="1200" dirty="0"/>
        </a:p>
      </dsp:txBody>
      <dsp:txXfrm>
        <a:off x="2157630" y="238059"/>
        <a:ext cx="291699" cy="291644"/>
      </dsp:txXfrm>
    </dsp:sp>
    <dsp:sp modelId="{5E110F22-CFD4-4AF8-B11C-CC0F40E6D426}">
      <dsp:nvSpPr>
        <dsp:cNvPr id="0" name=""/>
        <dsp:cNvSpPr/>
      </dsp:nvSpPr>
      <dsp:spPr>
        <a:xfrm rot="2700000">
          <a:off x="1632689" y="165152"/>
          <a:ext cx="437382" cy="437382"/>
        </a:xfrm>
        <a:prstGeom prst="teardrop">
          <a:avLst>
            <a:gd name="adj" fmla="val 1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C49ABA-E2DC-45B1-81D8-48ED302B2591}">
      <dsp:nvSpPr>
        <dsp:cNvPr id="0" name=""/>
        <dsp:cNvSpPr/>
      </dsp:nvSpPr>
      <dsp:spPr>
        <a:xfrm>
          <a:off x="1647330" y="179715"/>
          <a:ext cx="408333" cy="408332"/>
        </a:xfrm>
        <a:prstGeom prst="ellipse">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2</a:t>
          </a:r>
          <a:endParaRPr lang="LID4096" sz="1700" kern="1200" dirty="0"/>
        </a:p>
      </dsp:txBody>
      <dsp:txXfrm>
        <a:off x="1705763" y="238059"/>
        <a:ext cx="291699" cy="291644"/>
      </dsp:txXfrm>
    </dsp:sp>
    <dsp:sp modelId="{329CEF82-DE9C-4544-88B9-06888ACC1261}">
      <dsp:nvSpPr>
        <dsp:cNvPr id="0" name=""/>
        <dsp:cNvSpPr/>
      </dsp:nvSpPr>
      <dsp:spPr>
        <a:xfrm rot="2700000">
          <a:off x="1180589" y="165152"/>
          <a:ext cx="437382" cy="437382"/>
        </a:xfrm>
        <a:prstGeom prst="teardrop">
          <a:avLst>
            <a:gd name="adj" fmla="val 1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015E39A-5E74-45C7-998A-8E06CF0FE325}">
      <dsp:nvSpPr>
        <dsp:cNvPr id="0" name=""/>
        <dsp:cNvSpPr/>
      </dsp:nvSpPr>
      <dsp:spPr>
        <a:xfrm>
          <a:off x="1195230" y="179715"/>
          <a:ext cx="408333" cy="408332"/>
        </a:xfrm>
        <a:prstGeom prst="ellipse">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b="0" kern="1200" dirty="0"/>
            <a:t>1</a:t>
          </a:r>
          <a:endParaRPr lang="LID4096" sz="1700" b="0" kern="1200" dirty="0"/>
        </a:p>
      </dsp:txBody>
      <dsp:txXfrm>
        <a:off x="1253663" y="238059"/>
        <a:ext cx="291699" cy="29164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5C90ED-25FE-47D8-A4EC-37A19D882BB0}">
      <dsp:nvSpPr>
        <dsp:cNvPr id="0" name=""/>
        <dsp:cNvSpPr/>
      </dsp:nvSpPr>
      <dsp:spPr>
        <a:xfrm>
          <a:off x="2988963" y="165129"/>
          <a:ext cx="437433" cy="437504"/>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FDF84E-6D53-4F1B-8D0F-2709A27EBC2D}">
      <dsp:nvSpPr>
        <dsp:cNvPr id="0" name=""/>
        <dsp:cNvSpPr/>
      </dsp:nvSpPr>
      <dsp:spPr>
        <a:xfrm>
          <a:off x="3003396" y="179715"/>
          <a:ext cx="408333" cy="408332"/>
        </a:xfrm>
        <a:prstGeom prst="ellipse">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5</a:t>
          </a:r>
          <a:endParaRPr lang="LID4096" sz="1700" kern="1200" dirty="0"/>
        </a:p>
      </dsp:txBody>
      <dsp:txXfrm>
        <a:off x="3061829" y="238059"/>
        <a:ext cx="291699" cy="291644"/>
      </dsp:txXfrm>
    </dsp:sp>
    <dsp:sp modelId="{0E70642B-2F78-4008-85CA-710C9F846878}">
      <dsp:nvSpPr>
        <dsp:cNvPr id="0" name=""/>
        <dsp:cNvSpPr/>
      </dsp:nvSpPr>
      <dsp:spPr>
        <a:xfrm rot="2700000">
          <a:off x="2536655" y="165152"/>
          <a:ext cx="437382" cy="437382"/>
        </a:xfrm>
        <a:prstGeom prst="teardrop">
          <a:avLst>
            <a:gd name="adj" fmla="val 1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DFEBDB-E66B-43FF-A45D-39107D5905B5}">
      <dsp:nvSpPr>
        <dsp:cNvPr id="0" name=""/>
        <dsp:cNvSpPr/>
      </dsp:nvSpPr>
      <dsp:spPr>
        <a:xfrm>
          <a:off x="2551529" y="179715"/>
          <a:ext cx="408333" cy="408332"/>
        </a:xfrm>
        <a:prstGeom prst="ellipse">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4</a:t>
          </a:r>
          <a:endParaRPr lang="LID4096" sz="1700" kern="1200" dirty="0"/>
        </a:p>
      </dsp:txBody>
      <dsp:txXfrm>
        <a:off x="2609730" y="238059"/>
        <a:ext cx="291699" cy="291644"/>
      </dsp:txXfrm>
    </dsp:sp>
    <dsp:sp modelId="{52BA7C4A-5D70-4FFE-B652-ADCCB2D03C99}">
      <dsp:nvSpPr>
        <dsp:cNvPr id="0" name=""/>
        <dsp:cNvSpPr/>
      </dsp:nvSpPr>
      <dsp:spPr>
        <a:xfrm rot="2700000">
          <a:off x="2084788" y="165152"/>
          <a:ext cx="437382" cy="437382"/>
        </a:xfrm>
        <a:prstGeom prst="teardrop">
          <a:avLst>
            <a:gd name="adj" fmla="val 1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EBAEB6-240D-4F4A-8C3F-66A810F369F3}">
      <dsp:nvSpPr>
        <dsp:cNvPr id="0" name=""/>
        <dsp:cNvSpPr/>
      </dsp:nvSpPr>
      <dsp:spPr>
        <a:xfrm>
          <a:off x="2099430" y="179715"/>
          <a:ext cx="408333" cy="408332"/>
        </a:xfrm>
        <a:prstGeom prst="ellipse">
          <a:avLst/>
        </a:prstGeom>
        <a:solidFill>
          <a:schemeClr val="lt1">
            <a:alpha val="90000"/>
            <a:hueOff val="0"/>
            <a:satOff val="0"/>
            <a:lumOff val="0"/>
            <a:alphaOff val="0"/>
          </a:schemeClr>
        </a:solidFill>
        <a:ln w="38100" cap="rnd" cmpd="sng" algn="ctr">
          <a:solidFill>
            <a:schemeClr val="tx2"/>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b="1" kern="1200" dirty="0"/>
            <a:t>3</a:t>
          </a:r>
          <a:endParaRPr lang="LID4096" sz="1700" b="1" kern="1200" dirty="0"/>
        </a:p>
      </dsp:txBody>
      <dsp:txXfrm>
        <a:off x="2157630" y="238059"/>
        <a:ext cx="291699" cy="291644"/>
      </dsp:txXfrm>
    </dsp:sp>
    <dsp:sp modelId="{5E110F22-CFD4-4AF8-B11C-CC0F40E6D426}">
      <dsp:nvSpPr>
        <dsp:cNvPr id="0" name=""/>
        <dsp:cNvSpPr/>
      </dsp:nvSpPr>
      <dsp:spPr>
        <a:xfrm rot="2700000">
          <a:off x="1632689" y="165152"/>
          <a:ext cx="437382" cy="437382"/>
        </a:xfrm>
        <a:prstGeom prst="teardrop">
          <a:avLst>
            <a:gd name="adj" fmla="val 1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C49ABA-E2DC-45B1-81D8-48ED302B2591}">
      <dsp:nvSpPr>
        <dsp:cNvPr id="0" name=""/>
        <dsp:cNvSpPr/>
      </dsp:nvSpPr>
      <dsp:spPr>
        <a:xfrm>
          <a:off x="1647330" y="179715"/>
          <a:ext cx="408333" cy="408332"/>
        </a:xfrm>
        <a:prstGeom prst="ellipse">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2</a:t>
          </a:r>
          <a:endParaRPr lang="LID4096" sz="1700" kern="1200" dirty="0"/>
        </a:p>
      </dsp:txBody>
      <dsp:txXfrm>
        <a:off x="1705763" y="238059"/>
        <a:ext cx="291699" cy="291644"/>
      </dsp:txXfrm>
    </dsp:sp>
    <dsp:sp modelId="{329CEF82-DE9C-4544-88B9-06888ACC1261}">
      <dsp:nvSpPr>
        <dsp:cNvPr id="0" name=""/>
        <dsp:cNvSpPr/>
      </dsp:nvSpPr>
      <dsp:spPr>
        <a:xfrm rot="2700000">
          <a:off x="1180589" y="165152"/>
          <a:ext cx="437382" cy="437382"/>
        </a:xfrm>
        <a:prstGeom prst="teardrop">
          <a:avLst>
            <a:gd name="adj" fmla="val 1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015E39A-5E74-45C7-998A-8E06CF0FE325}">
      <dsp:nvSpPr>
        <dsp:cNvPr id="0" name=""/>
        <dsp:cNvSpPr/>
      </dsp:nvSpPr>
      <dsp:spPr>
        <a:xfrm>
          <a:off x="1195230" y="179715"/>
          <a:ext cx="408333" cy="408332"/>
        </a:xfrm>
        <a:prstGeom prst="ellipse">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b="0" kern="1200" dirty="0"/>
            <a:t>1</a:t>
          </a:r>
          <a:endParaRPr lang="LID4096" sz="1700" b="0" kern="1200" dirty="0"/>
        </a:p>
      </dsp:txBody>
      <dsp:txXfrm>
        <a:off x="1253663" y="238059"/>
        <a:ext cx="291699" cy="29164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5C90ED-25FE-47D8-A4EC-37A19D882BB0}">
      <dsp:nvSpPr>
        <dsp:cNvPr id="0" name=""/>
        <dsp:cNvSpPr/>
      </dsp:nvSpPr>
      <dsp:spPr>
        <a:xfrm>
          <a:off x="2988963" y="165129"/>
          <a:ext cx="437433" cy="437504"/>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FDF84E-6D53-4F1B-8D0F-2709A27EBC2D}">
      <dsp:nvSpPr>
        <dsp:cNvPr id="0" name=""/>
        <dsp:cNvSpPr/>
      </dsp:nvSpPr>
      <dsp:spPr>
        <a:xfrm>
          <a:off x="3003396" y="179715"/>
          <a:ext cx="408333" cy="408332"/>
        </a:xfrm>
        <a:prstGeom prst="ellipse">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5</a:t>
          </a:r>
          <a:endParaRPr lang="LID4096" sz="1700" kern="1200" dirty="0"/>
        </a:p>
      </dsp:txBody>
      <dsp:txXfrm>
        <a:off x="3061829" y="238059"/>
        <a:ext cx="291699" cy="291644"/>
      </dsp:txXfrm>
    </dsp:sp>
    <dsp:sp modelId="{0E70642B-2F78-4008-85CA-710C9F846878}">
      <dsp:nvSpPr>
        <dsp:cNvPr id="0" name=""/>
        <dsp:cNvSpPr/>
      </dsp:nvSpPr>
      <dsp:spPr>
        <a:xfrm rot="2700000">
          <a:off x="2536655" y="165152"/>
          <a:ext cx="437382" cy="437382"/>
        </a:xfrm>
        <a:prstGeom prst="teardrop">
          <a:avLst>
            <a:gd name="adj" fmla="val 1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DFEBDB-E66B-43FF-A45D-39107D5905B5}">
      <dsp:nvSpPr>
        <dsp:cNvPr id="0" name=""/>
        <dsp:cNvSpPr/>
      </dsp:nvSpPr>
      <dsp:spPr>
        <a:xfrm>
          <a:off x="2551529" y="179715"/>
          <a:ext cx="408333" cy="408332"/>
        </a:xfrm>
        <a:prstGeom prst="ellipse">
          <a:avLst/>
        </a:prstGeom>
        <a:solidFill>
          <a:schemeClr val="lt1">
            <a:alpha val="90000"/>
            <a:hueOff val="0"/>
            <a:satOff val="0"/>
            <a:lumOff val="0"/>
            <a:alphaOff val="0"/>
          </a:schemeClr>
        </a:solidFill>
        <a:ln w="38100" cap="rnd" cmpd="sng" algn="ctr">
          <a:solidFill>
            <a:schemeClr val="tx2"/>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b="1" kern="1200" dirty="0"/>
            <a:t>4</a:t>
          </a:r>
          <a:endParaRPr lang="LID4096" sz="1700" b="1" kern="1200" dirty="0"/>
        </a:p>
      </dsp:txBody>
      <dsp:txXfrm>
        <a:off x="2609730" y="238059"/>
        <a:ext cx="291699" cy="291644"/>
      </dsp:txXfrm>
    </dsp:sp>
    <dsp:sp modelId="{52BA7C4A-5D70-4FFE-B652-ADCCB2D03C99}">
      <dsp:nvSpPr>
        <dsp:cNvPr id="0" name=""/>
        <dsp:cNvSpPr/>
      </dsp:nvSpPr>
      <dsp:spPr>
        <a:xfrm rot="2700000">
          <a:off x="2084788" y="165152"/>
          <a:ext cx="437382" cy="437382"/>
        </a:xfrm>
        <a:prstGeom prst="teardrop">
          <a:avLst>
            <a:gd name="adj" fmla="val 1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EBAEB6-240D-4F4A-8C3F-66A810F369F3}">
      <dsp:nvSpPr>
        <dsp:cNvPr id="0" name=""/>
        <dsp:cNvSpPr/>
      </dsp:nvSpPr>
      <dsp:spPr>
        <a:xfrm>
          <a:off x="2099430" y="179715"/>
          <a:ext cx="408333" cy="408332"/>
        </a:xfrm>
        <a:prstGeom prst="ellipse">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3</a:t>
          </a:r>
          <a:endParaRPr lang="LID4096" sz="1700" kern="1200" dirty="0"/>
        </a:p>
      </dsp:txBody>
      <dsp:txXfrm>
        <a:off x="2157630" y="238059"/>
        <a:ext cx="291699" cy="291644"/>
      </dsp:txXfrm>
    </dsp:sp>
    <dsp:sp modelId="{5E110F22-CFD4-4AF8-B11C-CC0F40E6D426}">
      <dsp:nvSpPr>
        <dsp:cNvPr id="0" name=""/>
        <dsp:cNvSpPr/>
      </dsp:nvSpPr>
      <dsp:spPr>
        <a:xfrm rot="2700000">
          <a:off x="1632689" y="165152"/>
          <a:ext cx="437382" cy="437382"/>
        </a:xfrm>
        <a:prstGeom prst="teardrop">
          <a:avLst>
            <a:gd name="adj" fmla="val 1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C49ABA-E2DC-45B1-81D8-48ED302B2591}">
      <dsp:nvSpPr>
        <dsp:cNvPr id="0" name=""/>
        <dsp:cNvSpPr/>
      </dsp:nvSpPr>
      <dsp:spPr>
        <a:xfrm>
          <a:off x="1647330" y="179715"/>
          <a:ext cx="408333" cy="408332"/>
        </a:xfrm>
        <a:prstGeom prst="ellipse">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2</a:t>
          </a:r>
          <a:endParaRPr lang="LID4096" sz="1700" kern="1200" dirty="0"/>
        </a:p>
      </dsp:txBody>
      <dsp:txXfrm>
        <a:off x="1705763" y="238059"/>
        <a:ext cx="291699" cy="291644"/>
      </dsp:txXfrm>
    </dsp:sp>
    <dsp:sp modelId="{329CEF82-DE9C-4544-88B9-06888ACC1261}">
      <dsp:nvSpPr>
        <dsp:cNvPr id="0" name=""/>
        <dsp:cNvSpPr/>
      </dsp:nvSpPr>
      <dsp:spPr>
        <a:xfrm rot="2700000">
          <a:off x="1180589" y="165152"/>
          <a:ext cx="437382" cy="437382"/>
        </a:xfrm>
        <a:prstGeom prst="teardrop">
          <a:avLst>
            <a:gd name="adj" fmla="val 1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015E39A-5E74-45C7-998A-8E06CF0FE325}">
      <dsp:nvSpPr>
        <dsp:cNvPr id="0" name=""/>
        <dsp:cNvSpPr/>
      </dsp:nvSpPr>
      <dsp:spPr>
        <a:xfrm>
          <a:off x="1195230" y="179715"/>
          <a:ext cx="408333" cy="408332"/>
        </a:xfrm>
        <a:prstGeom prst="ellipse">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b="0" kern="1200" dirty="0"/>
            <a:t>1</a:t>
          </a:r>
          <a:endParaRPr lang="LID4096" sz="1700" b="0" kern="1200" dirty="0"/>
        </a:p>
      </dsp:txBody>
      <dsp:txXfrm>
        <a:off x="1253663" y="238059"/>
        <a:ext cx="291699" cy="29164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5C90ED-25FE-47D8-A4EC-37A19D882BB0}">
      <dsp:nvSpPr>
        <dsp:cNvPr id="0" name=""/>
        <dsp:cNvSpPr/>
      </dsp:nvSpPr>
      <dsp:spPr>
        <a:xfrm>
          <a:off x="2988963" y="165129"/>
          <a:ext cx="437433" cy="437504"/>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FDF84E-6D53-4F1B-8D0F-2709A27EBC2D}">
      <dsp:nvSpPr>
        <dsp:cNvPr id="0" name=""/>
        <dsp:cNvSpPr/>
      </dsp:nvSpPr>
      <dsp:spPr>
        <a:xfrm>
          <a:off x="3003396" y="179715"/>
          <a:ext cx="408333" cy="408332"/>
        </a:xfrm>
        <a:prstGeom prst="ellipse">
          <a:avLst/>
        </a:prstGeom>
        <a:solidFill>
          <a:schemeClr val="lt1">
            <a:alpha val="90000"/>
            <a:hueOff val="0"/>
            <a:satOff val="0"/>
            <a:lumOff val="0"/>
            <a:alphaOff val="0"/>
          </a:schemeClr>
        </a:solidFill>
        <a:ln w="38100" cap="rnd" cmpd="sng" algn="ctr">
          <a:solidFill>
            <a:schemeClr val="tx2"/>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b="1" kern="1200" dirty="0"/>
            <a:t>5</a:t>
          </a:r>
          <a:endParaRPr lang="LID4096" sz="1700" b="1" kern="1200" dirty="0"/>
        </a:p>
      </dsp:txBody>
      <dsp:txXfrm>
        <a:off x="3061829" y="238059"/>
        <a:ext cx="291699" cy="291644"/>
      </dsp:txXfrm>
    </dsp:sp>
    <dsp:sp modelId="{0E70642B-2F78-4008-85CA-710C9F846878}">
      <dsp:nvSpPr>
        <dsp:cNvPr id="0" name=""/>
        <dsp:cNvSpPr/>
      </dsp:nvSpPr>
      <dsp:spPr>
        <a:xfrm rot="2700000">
          <a:off x="2536655" y="165152"/>
          <a:ext cx="437382" cy="437382"/>
        </a:xfrm>
        <a:prstGeom prst="teardrop">
          <a:avLst>
            <a:gd name="adj" fmla="val 1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DFEBDB-E66B-43FF-A45D-39107D5905B5}">
      <dsp:nvSpPr>
        <dsp:cNvPr id="0" name=""/>
        <dsp:cNvSpPr/>
      </dsp:nvSpPr>
      <dsp:spPr>
        <a:xfrm>
          <a:off x="2551529" y="179715"/>
          <a:ext cx="408333" cy="408332"/>
        </a:xfrm>
        <a:prstGeom prst="ellipse">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4</a:t>
          </a:r>
          <a:endParaRPr lang="LID4096" sz="1700" kern="1200" dirty="0"/>
        </a:p>
      </dsp:txBody>
      <dsp:txXfrm>
        <a:off x="2609730" y="238059"/>
        <a:ext cx="291699" cy="291644"/>
      </dsp:txXfrm>
    </dsp:sp>
    <dsp:sp modelId="{52BA7C4A-5D70-4FFE-B652-ADCCB2D03C99}">
      <dsp:nvSpPr>
        <dsp:cNvPr id="0" name=""/>
        <dsp:cNvSpPr/>
      </dsp:nvSpPr>
      <dsp:spPr>
        <a:xfrm rot="2700000">
          <a:off x="2084788" y="165152"/>
          <a:ext cx="437382" cy="437382"/>
        </a:xfrm>
        <a:prstGeom prst="teardrop">
          <a:avLst>
            <a:gd name="adj" fmla="val 1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EBAEB6-240D-4F4A-8C3F-66A810F369F3}">
      <dsp:nvSpPr>
        <dsp:cNvPr id="0" name=""/>
        <dsp:cNvSpPr/>
      </dsp:nvSpPr>
      <dsp:spPr>
        <a:xfrm>
          <a:off x="2099430" y="179715"/>
          <a:ext cx="408333" cy="408332"/>
        </a:xfrm>
        <a:prstGeom prst="ellipse">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3</a:t>
          </a:r>
          <a:endParaRPr lang="LID4096" sz="1700" kern="1200" dirty="0"/>
        </a:p>
      </dsp:txBody>
      <dsp:txXfrm>
        <a:off x="2157630" y="238059"/>
        <a:ext cx="291699" cy="291644"/>
      </dsp:txXfrm>
    </dsp:sp>
    <dsp:sp modelId="{5E110F22-CFD4-4AF8-B11C-CC0F40E6D426}">
      <dsp:nvSpPr>
        <dsp:cNvPr id="0" name=""/>
        <dsp:cNvSpPr/>
      </dsp:nvSpPr>
      <dsp:spPr>
        <a:xfrm rot="2700000">
          <a:off x="1632689" y="165152"/>
          <a:ext cx="437382" cy="437382"/>
        </a:xfrm>
        <a:prstGeom prst="teardrop">
          <a:avLst>
            <a:gd name="adj" fmla="val 1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C49ABA-E2DC-45B1-81D8-48ED302B2591}">
      <dsp:nvSpPr>
        <dsp:cNvPr id="0" name=""/>
        <dsp:cNvSpPr/>
      </dsp:nvSpPr>
      <dsp:spPr>
        <a:xfrm>
          <a:off x="1647330" y="179715"/>
          <a:ext cx="408333" cy="408332"/>
        </a:xfrm>
        <a:prstGeom prst="ellipse">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2</a:t>
          </a:r>
          <a:endParaRPr lang="LID4096" sz="1700" kern="1200" dirty="0"/>
        </a:p>
      </dsp:txBody>
      <dsp:txXfrm>
        <a:off x="1705763" y="238059"/>
        <a:ext cx="291699" cy="291644"/>
      </dsp:txXfrm>
    </dsp:sp>
    <dsp:sp modelId="{329CEF82-DE9C-4544-88B9-06888ACC1261}">
      <dsp:nvSpPr>
        <dsp:cNvPr id="0" name=""/>
        <dsp:cNvSpPr/>
      </dsp:nvSpPr>
      <dsp:spPr>
        <a:xfrm rot="2700000">
          <a:off x="1180589" y="165152"/>
          <a:ext cx="437382" cy="437382"/>
        </a:xfrm>
        <a:prstGeom prst="teardrop">
          <a:avLst>
            <a:gd name="adj" fmla="val 1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015E39A-5E74-45C7-998A-8E06CF0FE325}">
      <dsp:nvSpPr>
        <dsp:cNvPr id="0" name=""/>
        <dsp:cNvSpPr/>
      </dsp:nvSpPr>
      <dsp:spPr>
        <a:xfrm>
          <a:off x="1195230" y="179715"/>
          <a:ext cx="408333" cy="408332"/>
        </a:xfrm>
        <a:prstGeom prst="ellipse">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b="0" kern="1200" dirty="0"/>
            <a:t>1</a:t>
          </a:r>
          <a:endParaRPr lang="LID4096" sz="1700" b="0" kern="1200" dirty="0"/>
        </a:p>
      </dsp:txBody>
      <dsp:txXfrm>
        <a:off x="1253663" y="238059"/>
        <a:ext cx="291699" cy="291644"/>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0.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8.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9.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CCE074-4C9B-433C-97F0-51B930CA9DB3}" type="datetimeFigureOut">
              <a:rPr lang="LID4096" smtClean="0"/>
              <a:t>04/21/2023</a:t>
            </a:fld>
            <a:endParaRPr lang="LID4096"/>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7B98DB-8850-40BD-841A-54E7ED262CBB}" type="slidenum">
              <a:rPr lang="LID4096" smtClean="0"/>
              <a:t>‹#›</a:t>
            </a:fld>
            <a:endParaRPr lang="LID4096"/>
          </a:p>
        </p:txBody>
      </p:sp>
    </p:spTree>
    <p:extLst>
      <p:ext uri="{BB962C8B-B14F-4D97-AF65-F5344CB8AC3E}">
        <p14:creationId xmlns:p14="http://schemas.microsoft.com/office/powerpoint/2010/main" val="568791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C77B98DB-8850-40BD-841A-54E7ED262CBB}" type="slidenum">
              <a:rPr lang="LID4096" smtClean="0"/>
              <a:t>1</a:t>
            </a:fld>
            <a:endParaRPr lang="LID4096"/>
          </a:p>
        </p:txBody>
      </p:sp>
    </p:spTree>
    <p:extLst>
      <p:ext uri="{BB962C8B-B14F-4D97-AF65-F5344CB8AC3E}">
        <p14:creationId xmlns:p14="http://schemas.microsoft.com/office/powerpoint/2010/main" val="12323770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further development of the old system, it was clear that a more powerful controller was needed to facilitate the new additions that ALTEN wanted to add to the system.</a:t>
            </a:r>
          </a:p>
          <a:p>
            <a:endParaRPr lang="en-US" dirty="0"/>
          </a:p>
          <a:p>
            <a:r>
              <a:rPr lang="en-US" dirty="0"/>
              <a:t>A dual-core microcontroller, which can handle the requirements of the system. (Integrate </a:t>
            </a:r>
            <a:r>
              <a:rPr lang="en-US" dirty="0" err="1"/>
              <a:t>game_decision</a:t>
            </a:r>
            <a:r>
              <a:rPr lang="en-US" dirty="0"/>
              <a:t> in CM7, LCD screen, Cloud/Ethernet)</a:t>
            </a:r>
            <a:endParaRPr lang="LID4096" dirty="0"/>
          </a:p>
        </p:txBody>
      </p:sp>
      <p:sp>
        <p:nvSpPr>
          <p:cNvPr id="4" name="Slide Number Placeholder 3"/>
          <p:cNvSpPr>
            <a:spLocks noGrp="1"/>
          </p:cNvSpPr>
          <p:nvPr>
            <p:ph type="sldNum" sz="quarter" idx="5"/>
          </p:nvPr>
        </p:nvSpPr>
        <p:spPr/>
        <p:txBody>
          <a:bodyPr/>
          <a:lstStyle/>
          <a:p>
            <a:fld id="{C77B98DB-8850-40BD-841A-54E7ED262CBB}" type="slidenum">
              <a:rPr lang="LID4096" smtClean="0"/>
              <a:t>12</a:t>
            </a:fld>
            <a:endParaRPr lang="LID4096"/>
          </a:p>
        </p:txBody>
      </p:sp>
    </p:spTree>
    <p:extLst>
      <p:ext uri="{BB962C8B-B14F-4D97-AF65-F5344CB8AC3E}">
        <p14:creationId xmlns:p14="http://schemas.microsoft.com/office/powerpoint/2010/main" val="8473524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further development of the old system, it was clear that a more powerful controller was needed to facilitate the new additions that ALTEN wanted to add to the system.</a:t>
            </a:r>
          </a:p>
          <a:p>
            <a:endParaRPr lang="en-US" dirty="0"/>
          </a:p>
          <a:p>
            <a:r>
              <a:rPr lang="en-US" dirty="0"/>
              <a:t>A dual-core microcontroller, which can handle the requirements of the system. (Integrate </a:t>
            </a:r>
            <a:r>
              <a:rPr lang="en-US" dirty="0" err="1"/>
              <a:t>game_decision</a:t>
            </a:r>
            <a:r>
              <a:rPr lang="en-US" dirty="0"/>
              <a:t> in CM7, LCD screen, Cloud/Ethernet)</a:t>
            </a:r>
            <a:endParaRPr lang="LID4096" dirty="0"/>
          </a:p>
        </p:txBody>
      </p:sp>
      <p:sp>
        <p:nvSpPr>
          <p:cNvPr id="4" name="Slide Number Placeholder 3"/>
          <p:cNvSpPr>
            <a:spLocks noGrp="1"/>
          </p:cNvSpPr>
          <p:nvPr>
            <p:ph type="sldNum" sz="quarter" idx="5"/>
          </p:nvPr>
        </p:nvSpPr>
        <p:spPr/>
        <p:txBody>
          <a:bodyPr/>
          <a:lstStyle/>
          <a:p>
            <a:fld id="{C77B98DB-8850-40BD-841A-54E7ED262CBB}" type="slidenum">
              <a:rPr lang="LID4096" smtClean="0"/>
              <a:t>13</a:t>
            </a:fld>
            <a:endParaRPr lang="LID4096"/>
          </a:p>
        </p:txBody>
      </p:sp>
    </p:spTree>
    <p:extLst>
      <p:ext uri="{BB962C8B-B14F-4D97-AF65-F5344CB8AC3E}">
        <p14:creationId xmlns:p14="http://schemas.microsoft.com/office/powerpoint/2010/main" val="10652645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further development of the old system, it was clear that a more powerful controller was needed to facilitate the new additions that ALTEN wanted to add to the system.</a:t>
            </a:r>
          </a:p>
          <a:p>
            <a:endParaRPr lang="en-US" dirty="0"/>
          </a:p>
          <a:p>
            <a:r>
              <a:rPr lang="en-US" dirty="0"/>
              <a:t>A dual-core microcontroller, which can handle the requirements of the system. (Integrate </a:t>
            </a:r>
            <a:r>
              <a:rPr lang="en-US" dirty="0" err="1"/>
              <a:t>game_decision</a:t>
            </a:r>
            <a:r>
              <a:rPr lang="en-US" dirty="0"/>
              <a:t> in CM7, LCD screen, Cloud/Ethernet)</a:t>
            </a:r>
            <a:endParaRPr lang="LID4096" dirty="0"/>
          </a:p>
        </p:txBody>
      </p:sp>
      <p:sp>
        <p:nvSpPr>
          <p:cNvPr id="4" name="Slide Number Placeholder 3"/>
          <p:cNvSpPr>
            <a:spLocks noGrp="1"/>
          </p:cNvSpPr>
          <p:nvPr>
            <p:ph type="sldNum" sz="quarter" idx="5"/>
          </p:nvPr>
        </p:nvSpPr>
        <p:spPr/>
        <p:txBody>
          <a:bodyPr/>
          <a:lstStyle/>
          <a:p>
            <a:fld id="{C77B98DB-8850-40BD-841A-54E7ED262CBB}" type="slidenum">
              <a:rPr lang="LID4096" smtClean="0"/>
              <a:t>14</a:t>
            </a:fld>
            <a:endParaRPr lang="LID4096"/>
          </a:p>
        </p:txBody>
      </p:sp>
    </p:spTree>
    <p:extLst>
      <p:ext uri="{BB962C8B-B14F-4D97-AF65-F5344CB8AC3E}">
        <p14:creationId xmlns:p14="http://schemas.microsoft.com/office/powerpoint/2010/main" val="10750076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Unit tests for the lowest level peripherals – Such as </a:t>
            </a:r>
            <a:r>
              <a:rPr lang="en-US" dirty="0" err="1"/>
              <a:t>TIMers</a:t>
            </a:r>
            <a:r>
              <a:rPr lang="en-US" dirty="0"/>
              <a:t>, </a:t>
            </a:r>
            <a:r>
              <a:rPr lang="en-US" dirty="0" err="1"/>
              <a:t>NVIC_NestedVectorInterrupt</a:t>
            </a:r>
            <a:r>
              <a:rPr lang="en-US" dirty="0"/>
              <a:t>, UART, I2C, ETH. </a:t>
            </a:r>
            <a:br>
              <a:rPr lang="en-US" dirty="0"/>
            </a:br>
            <a:r>
              <a:rPr lang="en-US" dirty="0"/>
              <a:t>Necessary in order to build confidence that the lowest level of hardware is functioning correctly.</a:t>
            </a:r>
          </a:p>
          <a:p>
            <a:endParaRPr lang="en-US" dirty="0"/>
          </a:p>
          <a:p>
            <a:r>
              <a:rPr lang="en-US" dirty="0"/>
              <a:t>Functionality tests, that provide confidence in the lowest blocks (one from level 3 in the architecture).</a:t>
            </a:r>
          </a:p>
          <a:p>
            <a:br>
              <a:rPr lang="en-US" dirty="0"/>
            </a:br>
            <a:r>
              <a:rPr lang="en-US" dirty="0"/>
              <a:t>Then functionality tests about level 2 and level 1 were made. A lot of the overlap in criteria they test, however for a thorough and complete testing each level has to pass these test, so it can be ensured that everything on all levels of the architecture behaves as expected. That baseline of expectations has to be set somewhere, and the test created are precisely that.</a:t>
            </a:r>
            <a:endParaRPr lang="LID4096" dirty="0"/>
          </a:p>
        </p:txBody>
      </p:sp>
      <p:sp>
        <p:nvSpPr>
          <p:cNvPr id="4" name="Slide Number Placeholder 3"/>
          <p:cNvSpPr>
            <a:spLocks noGrp="1"/>
          </p:cNvSpPr>
          <p:nvPr>
            <p:ph type="sldNum" sz="quarter" idx="5"/>
          </p:nvPr>
        </p:nvSpPr>
        <p:spPr/>
        <p:txBody>
          <a:bodyPr/>
          <a:lstStyle/>
          <a:p>
            <a:fld id="{C77B98DB-8850-40BD-841A-54E7ED262CBB}" type="slidenum">
              <a:rPr lang="LID4096" smtClean="0"/>
              <a:t>16</a:t>
            </a:fld>
            <a:endParaRPr lang="LID4096"/>
          </a:p>
        </p:txBody>
      </p:sp>
    </p:spTree>
    <p:extLst>
      <p:ext uri="{BB962C8B-B14F-4D97-AF65-F5344CB8AC3E}">
        <p14:creationId xmlns:p14="http://schemas.microsoft.com/office/powerpoint/2010/main" val="3406132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enough time is left, I would like to conduct a happy-path test. Which is the test of the system as one intends for it to be used. And through that think of possible ways that the user can mess with the system.</a:t>
            </a:r>
            <a:endParaRPr lang="LID4096" dirty="0"/>
          </a:p>
        </p:txBody>
      </p:sp>
      <p:sp>
        <p:nvSpPr>
          <p:cNvPr id="4" name="Slide Number Placeholder 3"/>
          <p:cNvSpPr>
            <a:spLocks noGrp="1"/>
          </p:cNvSpPr>
          <p:nvPr>
            <p:ph type="sldNum" sz="quarter" idx="5"/>
          </p:nvPr>
        </p:nvSpPr>
        <p:spPr/>
        <p:txBody>
          <a:bodyPr/>
          <a:lstStyle/>
          <a:p>
            <a:fld id="{C77B98DB-8850-40BD-841A-54E7ED262CBB}" type="slidenum">
              <a:rPr lang="LID4096" smtClean="0"/>
              <a:t>18</a:t>
            </a:fld>
            <a:endParaRPr lang="LID4096"/>
          </a:p>
        </p:txBody>
      </p:sp>
    </p:spTree>
    <p:extLst>
      <p:ext uri="{BB962C8B-B14F-4D97-AF65-F5344CB8AC3E}">
        <p14:creationId xmlns:p14="http://schemas.microsoft.com/office/powerpoint/2010/main" val="4247261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C77B98DB-8850-40BD-841A-54E7ED262CBB}" type="slidenum">
              <a:rPr lang="LID4096" smtClean="0"/>
              <a:t>19</a:t>
            </a:fld>
            <a:endParaRPr lang="LID4096"/>
          </a:p>
        </p:txBody>
      </p:sp>
    </p:spTree>
    <p:extLst>
      <p:ext uri="{BB962C8B-B14F-4D97-AF65-F5344CB8AC3E}">
        <p14:creationId xmlns:p14="http://schemas.microsoft.com/office/powerpoint/2010/main" val="7109361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000000"/>
                </a:solidFill>
                <a:effectLst/>
                <a:latin typeface="Helvetica" panose="020B0604020202020204" pitchFamily="34" charset="0"/>
              </a:rPr>
              <a:t>The Semaphores in the code are used to signal to each core </a:t>
            </a:r>
            <a:br>
              <a:rPr lang="en-GB" dirty="0"/>
            </a:br>
            <a:r>
              <a:rPr lang="en-GB" b="0" i="0" dirty="0">
                <a:solidFill>
                  <a:srgbClr val="000000"/>
                </a:solidFill>
                <a:effectLst/>
                <a:latin typeface="Helvetica" panose="020B0604020202020204" pitchFamily="34" charset="0"/>
              </a:rPr>
              <a:t>when it should transition states, in order to advance further.</a:t>
            </a:r>
            <a:br>
              <a:rPr lang="en-GB" dirty="0"/>
            </a:br>
            <a:br>
              <a:rPr lang="en-GB" dirty="0"/>
            </a:br>
            <a:r>
              <a:rPr lang="en-GB" b="0" i="0" dirty="0">
                <a:solidFill>
                  <a:srgbClr val="000000"/>
                </a:solidFill>
                <a:effectLst/>
                <a:latin typeface="Helvetica" panose="020B0604020202020204" pitchFamily="34" charset="0"/>
              </a:rPr>
              <a:t>In any given core, we activate notifications for semaphores</a:t>
            </a:r>
            <a:br>
              <a:rPr lang="en-GB" dirty="0"/>
            </a:br>
            <a:r>
              <a:rPr lang="en-GB" b="0" i="0" dirty="0">
                <a:solidFill>
                  <a:srgbClr val="000000"/>
                </a:solidFill>
                <a:effectLst/>
                <a:latin typeface="Helvetica" panose="020B0604020202020204" pitchFamily="34" charset="0"/>
              </a:rPr>
              <a:t>for which we would require a reaction when released.</a:t>
            </a:r>
            <a:br>
              <a:rPr lang="en-GB" dirty="0"/>
            </a:br>
            <a:r>
              <a:rPr lang="en-GB" b="0" i="0" dirty="0">
                <a:solidFill>
                  <a:srgbClr val="000000"/>
                </a:solidFill>
                <a:effectLst/>
                <a:latin typeface="Helvetica" panose="020B0604020202020204" pitchFamily="34" charset="0"/>
              </a:rPr>
              <a:t>In the other core, we take and release the semaphore, to trigger </a:t>
            </a:r>
            <a:br>
              <a:rPr lang="en-GB" dirty="0"/>
            </a:br>
            <a:r>
              <a:rPr lang="en-GB" b="0" i="0" dirty="0">
                <a:solidFill>
                  <a:srgbClr val="000000"/>
                </a:solidFill>
                <a:effectLst/>
                <a:latin typeface="Helvetica" panose="020B0604020202020204" pitchFamily="34" charset="0"/>
              </a:rPr>
              <a:t>the response in the first core.</a:t>
            </a:r>
            <a:br>
              <a:rPr lang="en-GB" dirty="0"/>
            </a:br>
            <a:br>
              <a:rPr lang="en-GB" dirty="0"/>
            </a:br>
            <a:r>
              <a:rPr lang="en-GB" b="0" i="0" dirty="0">
                <a:solidFill>
                  <a:srgbClr val="000000"/>
                </a:solidFill>
                <a:effectLst/>
                <a:latin typeface="Helvetica" panose="020B0604020202020204" pitchFamily="34" charset="0"/>
              </a:rPr>
              <a:t>This response in our case is triggering a state transition, by giving it a "task".</a:t>
            </a:r>
            <a:br>
              <a:rPr lang="en-GB" dirty="0"/>
            </a:br>
            <a:r>
              <a:rPr lang="en-GB" b="0" i="0" dirty="0">
                <a:solidFill>
                  <a:srgbClr val="000000"/>
                </a:solidFill>
                <a:effectLst/>
                <a:latin typeface="Helvetica" panose="020B0604020202020204" pitchFamily="34" charset="0"/>
              </a:rPr>
              <a:t>One semaphore is one task. By releasing a specific semaphore in a certain state,</a:t>
            </a:r>
            <a:br>
              <a:rPr lang="en-GB" dirty="0"/>
            </a:br>
            <a:r>
              <a:rPr lang="en-GB" b="0" i="0" dirty="0">
                <a:solidFill>
                  <a:srgbClr val="000000"/>
                </a:solidFill>
                <a:effectLst/>
                <a:latin typeface="Helvetica" panose="020B0604020202020204" pitchFamily="34" charset="0"/>
              </a:rPr>
              <a:t>specific actions need to happen.</a:t>
            </a:r>
            <a:br>
              <a:rPr lang="en-GB" dirty="0"/>
            </a:br>
            <a:br>
              <a:rPr lang="en-GB" dirty="0"/>
            </a:br>
            <a:r>
              <a:rPr lang="en-GB" b="0" i="0" dirty="0">
                <a:solidFill>
                  <a:srgbClr val="000000"/>
                </a:solidFill>
                <a:effectLst/>
                <a:latin typeface="Helvetica" panose="020B0604020202020204" pitchFamily="34" charset="0"/>
              </a:rPr>
              <a:t>By using the semaphores in such a way, we can make the two cores,</a:t>
            </a:r>
            <a:br>
              <a:rPr lang="en-GB" dirty="0"/>
            </a:br>
            <a:r>
              <a:rPr lang="en-GB" b="0" i="0" dirty="0">
                <a:solidFill>
                  <a:srgbClr val="000000"/>
                </a:solidFill>
                <a:effectLst/>
                <a:latin typeface="Helvetica" panose="020B0604020202020204" pitchFamily="34" charset="0"/>
              </a:rPr>
              <a:t>synchronize their tasks and advance each other accordingly.</a:t>
            </a:r>
            <a:endParaRPr lang="LID4096" dirty="0"/>
          </a:p>
        </p:txBody>
      </p:sp>
      <p:sp>
        <p:nvSpPr>
          <p:cNvPr id="4" name="Slide Number Placeholder 3"/>
          <p:cNvSpPr>
            <a:spLocks noGrp="1"/>
          </p:cNvSpPr>
          <p:nvPr>
            <p:ph type="sldNum" sz="quarter" idx="5"/>
          </p:nvPr>
        </p:nvSpPr>
        <p:spPr/>
        <p:txBody>
          <a:bodyPr/>
          <a:lstStyle/>
          <a:p>
            <a:fld id="{C77B98DB-8850-40BD-841A-54E7ED262CBB}" type="slidenum">
              <a:rPr lang="LID4096" smtClean="0"/>
              <a:t>20</a:t>
            </a:fld>
            <a:endParaRPr lang="LID4096"/>
          </a:p>
        </p:txBody>
      </p:sp>
    </p:spTree>
    <p:extLst>
      <p:ext uri="{BB962C8B-B14F-4D97-AF65-F5344CB8AC3E}">
        <p14:creationId xmlns:p14="http://schemas.microsoft.com/office/powerpoint/2010/main" val="31439377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D1D5DB"/>
                </a:solidFill>
                <a:effectLst/>
                <a:latin typeface="Söhne"/>
              </a:rPr>
              <a:t>Good afternoon everyone, my name is Boris Ivanov and I'm delighted to be here today. I'm a 25-year-old electrical and electronic engineering student at Fontys, originally from the beautiful city of Varna, Bulgaria. Currently, I'm working on an exciting project called Connect-4 robot for ALTEN. It's a fascinating project that involves programming a robot to play the classic game Connect-4. As an engineer, I'm passionate about solving problems and creating solutions, and this project is a great opportunity for me to hone my skills. I look forward to sharing more about my work with you all.</a:t>
            </a:r>
          </a:p>
          <a:p>
            <a:endParaRPr lang="en-GB"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dirty="0">
                <a:solidFill>
                  <a:srgbClr val="FFFFFF"/>
                </a:solidFill>
                <a:effectLst/>
                <a:latin typeface="Söhne"/>
              </a:rPr>
              <a:t>[BRIEF INTRODUCTION OF THE GAME RULES]</a:t>
            </a:r>
          </a:p>
          <a:p>
            <a:endParaRPr lang="LID4096" dirty="0"/>
          </a:p>
        </p:txBody>
      </p:sp>
      <p:sp>
        <p:nvSpPr>
          <p:cNvPr id="4" name="Slide Number Placeholder 3"/>
          <p:cNvSpPr>
            <a:spLocks noGrp="1"/>
          </p:cNvSpPr>
          <p:nvPr>
            <p:ph type="sldNum" sz="quarter" idx="5"/>
          </p:nvPr>
        </p:nvSpPr>
        <p:spPr/>
        <p:txBody>
          <a:bodyPr/>
          <a:lstStyle/>
          <a:p>
            <a:fld id="{C77B98DB-8850-40BD-841A-54E7ED262CBB}" type="slidenum">
              <a:rPr lang="LID4096" smtClean="0"/>
              <a:t>3</a:t>
            </a:fld>
            <a:endParaRPr lang="LID4096"/>
          </a:p>
        </p:txBody>
      </p:sp>
    </p:spTree>
    <p:extLst>
      <p:ext uri="{BB962C8B-B14F-4D97-AF65-F5344CB8AC3E}">
        <p14:creationId xmlns:p14="http://schemas.microsoft.com/office/powerpoint/2010/main" val="29997044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dirty="0">
                <a:solidFill>
                  <a:srgbClr val="FFFFFF"/>
                </a:solidFill>
                <a:effectLst/>
                <a:latin typeface="Söhne"/>
              </a:rPr>
              <a:t>ALTEN provides research projects for technical and information systems divisions in various sectors, such as industrial, telecommunications, and service. </a:t>
            </a:r>
          </a:p>
          <a:p>
            <a:endParaRPr lang="en-US" dirty="0"/>
          </a:p>
          <a:p>
            <a:endParaRPr lang="LID4096" dirty="0"/>
          </a:p>
        </p:txBody>
      </p:sp>
      <p:sp>
        <p:nvSpPr>
          <p:cNvPr id="4" name="Slide Number Placeholder 3"/>
          <p:cNvSpPr>
            <a:spLocks noGrp="1"/>
          </p:cNvSpPr>
          <p:nvPr>
            <p:ph type="sldNum" sz="quarter" idx="5"/>
          </p:nvPr>
        </p:nvSpPr>
        <p:spPr/>
        <p:txBody>
          <a:bodyPr/>
          <a:lstStyle/>
          <a:p>
            <a:fld id="{C77B98DB-8850-40BD-841A-54E7ED262CBB}" type="slidenum">
              <a:rPr lang="LID4096" smtClean="0"/>
              <a:t>4</a:t>
            </a:fld>
            <a:endParaRPr lang="LID4096"/>
          </a:p>
        </p:txBody>
      </p:sp>
    </p:spTree>
    <p:extLst>
      <p:ext uri="{BB962C8B-B14F-4D97-AF65-F5344CB8AC3E}">
        <p14:creationId xmlns:p14="http://schemas.microsoft.com/office/powerpoint/2010/main" val="39286670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Sitka Display" panose="02000505000000020004" pitchFamily="2" charset="0"/>
                <a:ea typeface="Times New Roman" panose="02020603050405020304" pitchFamily="18" charset="0"/>
                <a:cs typeface="Times New Roman" panose="02020603050405020304" pitchFamily="18" charset="0"/>
              </a:rPr>
              <a:t>Technical software focuses on embedded systems, simulation &amp; modelling, monitoring &amp; control, and business critical systems. This includes anything from banking systems to traffic light control.</a:t>
            </a:r>
          </a:p>
          <a:p>
            <a:endParaRPr lang="en-GB" sz="1800" dirty="0">
              <a:effectLst/>
              <a:latin typeface="Sitka Display" panose="02000505000000020004" pitchFamily="2" charset="0"/>
              <a:ea typeface="Times New Roman" panose="02020603050405020304" pitchFamily="18" charset="0"/>
              <a:cs typeface="Times New Roman" panose="02020603050405020304" pitchFamily="18" charset="0"/>
            </a:endParaRPr>
          </a:p>
          <a:p>
            <a:r>
              <a:rPr lang="en-GB" sz="1800" dirty="0">
                <a:effectLst/>
                <a:latin typeface="Sitka Display" panose="02000505000000020004" pitchFamily="2" charset="0"/>
                <a:ea typeface="Times New Roman" panose="02020603050405020304" pitchFamily="18" charset="0"/>
                <a:cs typeface="Times New Roman" panose="02020603050405020304" pitchFamily="18" charset="0"/>
              </a:rPr>
              <a:t>ALTEN's mechatronics services include designing and prototyping complex systems, simulation and modelling, control systems development, system integration, and testing and validation. </a:t>
            </a:r>
          </a:p>
          <a:p>
            <a:endParaRPr lang="en-GB" sz="1800" dirty="0">
              <a:effectLst/>
              <a:latin typeface="Sitka Display" panose="02000505000000020004" pitchFamily="2" charset="0"/>
              <a:cs typeface="Times New Roman" panose="02020603050405020304" pitchFamily="18" charset="0"/>
            </a:endParaRPr>
          </a:p>
          <a:p>
            <a:r>
              <a:rPr lang="en-US" dirty="0"/>
              <a:t>The connect-4 robot falls somewhere in between TS and MTR.</a:t>
            </a:r>
            <a:endParaRPr lang="LID4096" dirty="0"/>
          </a:p>
        </p:txBody>
      </p:sp>
      <p:sp>
        <p:nvSpPr>
          <p:cNvPr id="4" name="Slide Number Placeholder 3"/>
          <p:cNvSpPr>
            <a:spLocks noGrp="1"/>
          </p:cNvSpPr>
          <p:nvPr>
            <p:ph type="sldNum" sz="quarter" idx="5"/>
          </p:nvPr>
        </p:nvSpPr>
        <p:spPr/>
        <p:txBody>
          <a:bodyPr/>
          <a:lstStyle/>
          <a:p>
            <a:fld id="{C77B98DB-8850-40BD-841A-54E7ED262CBB}" type="slidenum">
              <a:rPr lang="LID4096" smtClean="0"/>
              <a:t>6</a:t>
            </a:fld>
            <a:endParaRPr lang="LID4096"/>
          </a:p>
        </p:txBody>
      </p:sp>
    </p:spTree>
    <p:extLst>
      <p:ext uri="{BB962C8B-B14F-4D97-AF65-F5344CB8AC3E}">
        <p14:creationId xmlns:p14="http://schemas.microsoft.com/office/powerpoint/2010/main" val="3278271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dirty="0">
                <a:solidFill>
                  <a:srgbClr val="FFFFFF"/>
                </a:solidFill>
                <a:effectLst/>
                <a:latin typeface="Söhne"/>
              </a:rPr>
              <a:t>1. </a:t>
            </a:r>
            <a:r>
              <a:rPr lang="en-GB" sz="1200" b="0" i="0" dirty="0"/>
              <a:t>the Cortex-M4 controls motors and sensors, while the Cortex-M7 manages game strategy and player communication.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dirty="0">
              <a:solidFill>
                <a:srgbClr val="FFFFFF"/>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dirty="0"/>
              <a:t>The robot is designed to provide a fun and challenging experience for players while showcasing the potential of robotics and microcontroller technology in interactive applications.</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The reasoning for the design of the machine being, to have something that can be used to show ALTEN’s expertise to showroom floors, open days and such events.</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dirty="0">
              <a:solidFill>
                <a:srgbClr val="FFFFFF"/>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dirty="0">
              <a:solidFill>
                <a:srgbClr val="FFFFFF"/>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dirty="0">
                <a:solidFill>
                  <a:srgbClr val="FFFFFF"/>
                </a:solidFill>
                <a:effectLst/>
                <a:latin typeface="Söhne"/>
              </a:rPr>
              <a:t>2. Slide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dirty="0">
                <a:solidFill>
                  <a:srgbClr val="FFFFFF"/>
                </a:solidFill>
                <a:effectLst/>
                <a:latin typeface="Söhne"/>
              </a:rPr>
              <a:t>At the heart of the Connect 4 Robot is a microcontroller (small computer), with two cores. They are working together to control the robot's movements and game logic. One core, called the Cortex-M4, is responsible for managing the robot's motors and sensors, while the other, the Cortex-M7, handles higher-level tasks like game strategy and communication with the human player.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dirty="0">
              <a:solidFill>
                <a:srgbClr val="FFFFFF"/>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dirty="0">
                <a:solidFill>
                  <a:srgbClr val="FFFFFF"/>
                </a:solidFill>
                <a:effectLst/>
                <a:latin typeface="Söhne"/>
              </a:rPr>
              <a:t>HSEMs help prevent conflicts and ensure that the microcontrollers share information effectively.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dirty="0">
              <a:solidFill>
                <a:srgbClr val="FFFFFF"/>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dirty="0">
              <a:solidFill>
                <a:srgbClr val="FFFFFF"/>
              </a:solidFill>
              <a:effectLst/>
              <a:latin typeface="Söhne"/>
            </a:endParaRPr>
          </a:p>
          <a:p>
            <a:endParaRPr lang="LID4096" dirty="0"/>
          </a:p>
        </p:txBody>
      </p:sp>
      <p:sp>
        <p:nvSpPr>
          <p:cNvPr id="4" name="Slide Number Placeholder 3"/>
          <p:cNvSpPr>
            <a:spLocks noGrp="1"/>
          </p:cNvSpPr>
          <p:nvPr>
            <p:ph type="sldNum" sz="quarter" idx="5"/>
          </p:nvPr>
        </p:nvSpPr>
        <p:spPr/>
        <p:txBody>
          <a:bodyPr/>
          <a:lstStyle/>
          <a:p>
            <a:fld id="{C77B98DB-8850-40BD-841A-54E7ED262CBB}" type="slidenum">
              <a:rPr lang="LID4096" smtClean="0"/>
              <a:t>7</a:t>
            </a:fld>
            <a:endParaRPr lang="LID4096"/>
          </a:p>
        </p:txBody>
      </p:sp>
    </p:spTree>
    <p:extLst>
      <p:ext uri="{BB962C8B-B14F-4D97-AF65-F5344CB8AC3E}">
        <p14:creationId xmlns:p14="http://schemas.microsoft.com/office/powerpoint/2010/main" val="9572152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dirty="0">
                <a:solidFill>
                  <a:srgbClr val="FFFFFF"/>
                </a:solidFill>
                <a:effectLst/>
                <a:latin typeface="Söhne"/>
              </a:rPr>
              <a:t>1. </a:t>
            </a:r>
            <a:r>
              <a:rPr lang="en-GB" sz="1200" b="0" i="0" dirty="0"/>
              <a:t>the Cortex-M4 controls motors and sensors, while the Cortex-M7 manages game strategy and player communication.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dirty="0">
              <a:solidFill>
                <a:srgbClr val="FFFFFF"/>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dirty="0">
              <a:solidFill>
                <a:srgbClr val="FFFFFF"/>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dirty="0">
              <a:solidFill>
                <a:srgbClr val="FFFFFF"/>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dirty="0">
                <a:solidFill>
                  <a:srgbClr val="FFFFFF"/>
                </a:solidFill>
                <a:effectLst/>
                <a:latin typeface="Söhne"/>
              </a:rPr>
              <a:t>2. Slide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dirty="0">
                <a:solidFill>
                  <a:srgbClr val="FFFFFF"/>
                </a:solidFill>
                <a:effectLst/>
                <a:latin typeface="Söhne"/>
              </a:rPr>
              <a:t>At the heart of the Connect 4 Robot is a microcontroller (small computer), with two cores. They are working together to control the robot's movements and game logic. One core, called the Cortex-M4, is responsible for managing the robot's motors and sensors, while the other, the Cortex-M7, handles higher-level tasks like game strategy and communication with the human player.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dirty="0">
              <a:solidFill>
                <a:srgbClr val="FFFFFF"/>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dirty="0">
                <a:solidFill>
                  <a:srgbClr val="FFFFFF"/>
                </a:solidFill>
                <a:effectLst/>
                <a:latin typeface="Söhne"/>
              </a:rPr>
              <a:t>HSEMs help prevent conflicts and ensure that the microcontrollers share information effectively.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dirty="0">
              <a:solidFill>
                <a:srgbClr val="FFFFFF"/>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dirty="0">
              <a:solidFill>
                <a:srgbClr val="FFFFFF"/>
              </a:solidFill>
              <a:effectLst/>
              <a:latin typeface="Söhne"/>
            </a:endParaRPr>
          </a:p>
          <a:p>
            <a:endParaRPr lang="LID4096" dirty="0"/>
          </a:p>
        </p:txBody>
      </p:sp>
      <p:sp>
        <p:nvSpPr>
          <p:cNvPr id="4" name="Slide Number Placeholder 3"/>
          <p:cNvSpPr>
            <a:spLocks noGrp="1"/>
          </p:cNvSpPr>
          <p:nvPr>
            <p:ph type="sldNum" sz="quarter" idx="5"/>
          </p:nvPr>
        </p:nvSpPr>
        <p:spPr/>
        <p:txBody>
          <a:bodyPr/>
          <a:lstStyle/>
          <a:p>
            <a:fld id="{C77B98DB-8850-40BD-841A-54E7ED262CBB}" type="slidenum">
              <a:rPr lang="LID4096" smtClean="0"/>
              <a:t>8</a:t>
            </a:fld>
            <a:endParaRPr lang="LID4096"/>
          </a:p>
        </p:txBody>
      </p:sp>
    </p:spTree>
    <p:extLst>
      <p:ext uri="{BB962C8B-B14F-4D97-AF65-F5344CB8AC3E}">
        <p14:creationId xmlns:p14="http://schemas.microsoft.com/office/powerpoint/2010/main" val="19153228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further development of the old system, it was clear that a more powerful controller was needed to facilitate the new additions that ALTEN wanted to add to the system.</a:t>
            </a:r>
          </a:p>
          <a:p>
            <a:endParaRPr lang="en-US" dirty="0"/>
          </a:p>
          <a:p>
            <a:r>
              <a:rPr lang="en-US" dirty="0"/>
              <a:t>A dual-core microcontroller, which can handle the requirements of the system. (Integrate </a:t>
            </a:r>
            <a:r>
              <a:rPr lang="en-US" dirty="0" err="1"/>
              <a:t>game_decision</a:t>
            </a:r>
            <a:r>
              <a:rPr lang="en-US" dirty="0"/>
              <a:t> in CM7, LCD screen, Cloud/Ethernet)</a:t>
            </a:r>
            <a:endParaRPr lang="LID4096" dirty="0"/>
          </a:p>
        </p:txBody>
      </p:sp>
      <p:sp>
        <p:nvSpPr>
          <p:cNvPr id="4" name="Slide Number Placeholder 3"/>
          <p:cNvSpPr>
            <a:spLocks noGrp="1"/>
          </p:cNvSpPr>
          <p:nvPr>
            <p:ph type="sldNum" sz="quarter" idx="5"/>
          </p:nvPr>
        </p:nvSpPr>
        <p:spPr/>
        <p:txBody>
          <a:bodyPr/>
          <a:lstStyle/>
          <a:p>
            <a:fld id="{C77B98DB-8850-40BD-841A-54E7ED262CBB}" type="slidenum">
              <a:rPr lang="LID4096" smtClean="0"/>
              <a:t>9</a:t>
            </a:fld>
            <a:endParaRPr lang="LID4096"/>
          </a:p>
        </p:txBody>
      </p:sp>
    </p:spTree>
    <p:extLst>
      <p:ext uri="{BB962C8B-B14F-4D97-AF65-F5344CB8AC3E}">
        <p14:creationId xmlns:p14="http://schemas.microsoft.com/office/powerpoint/2010/main" val="8329504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further development of the old system, it was clear that a more powerful controller was needed to facilitate the new additions that ALTEN wanted to add to the system.</a:t>
            </a:r>
          </a:p>
          <a:p>
            <a:endParaRPr lang="en-US" dirty="0"/>
          </a:p>
          <a:p>
            <a:r>
              <a:rPr lang="en-US" dirty="0"/>
              <a:t>A dual-core microcontroller, which can handle the requirements of the system. (Integrate </a:t>
            </a:r>
            <a:r>
              <a:rPr lang="en-US" dirty="0" err="1"/>
              <a:t>game_decision</a:t>
            </a:r>
            <a:r>
              <a:rPr lang="en-US" dirty="0"/>
              <a:t> in CM7, LCD screen, Cloud/Ethernet)</a:t>
            </a:r>
            <a:endParaRPr lang="LID4096" dirty="0"/>
          </a:p>
        </p:txBody>
      </p:sp>
      <p:sp>
        <p:nvSpPr>
          <p:cNvPr id="4" name="Slide Number Placeholder 3"/>
          <p:cNvSpPr>
            <a:spLocks noGrp="1"/>
          </p:cNvSpPr>
          <p:nvPr>
            <p:ph type="sldNum" sz="quarter" idx="5"/>
          </p:nvPr>
        </p:nvSpPr>
        <p:spPr/>
        <p:txBody>
          <a:bodyPr/>
          <a:lstStyle/>
          <a:p>
            <a:fld id="{C77B98DB-8850-40BD-841A-54E7ED262CBB}" type="slidenum">
              <a:rPr lang="LID4096" smtClean="0"/>
              <a:t>10</a:t>
            </a:fld>
            <a:endParaRPr lang="LID4096"/>
          </a:p>
        </p:txBody>
      </p:sp>
    </p:spTree>
    <p:extLst>
      <p:ext uri="{BB962C8B-B14F-4D97-AF65-F5344CB8AC3E}">
        <p14:creationId xmlns:p14="http://schemas.microsoft.com/office/powerpoint/2010/main" val="29580604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further development of the old system, it was clear that a more powerful controller was needed to facilitate the new additions that ALTEN wanted to add to the system.</a:t>
            </a:r>
          </a:p>
          <a:p>
            <a:endParaRPr lang="en-US" dirty="0"/>
          </a:p>
          <a:p>
            <a:r>
              <a:rPr lang="en-US" dirty="0"/>
              <a:t>A dual-core microcontroller, which can handle the requirements of the system. (Integrate </a:t>
            </a:r>
            <a:r>
              <a:rPr lang="en-US" dirty="0" err="1"/>
              <a:t>game_decision</a:t>
            </a:r>
            <a:r>
              <a:rPr lang="en-US" dirty="0"/>
              <a:t> in CM7, LCD screen, Cloud/Ethernet)</a:t>
            </a:r>
            <a:endParaRPr lang="LID4096" dirty="0"/>
          </a:p>
        </p:txBody>
      </p:sp>
      <p:sp>
        <p:nvSpPr>
          <p:cNvPr id="4" name="Slide Number Placeholder 3"/>
          <p:cNvSpPr>
            <a:spLocks noGrp="1"/>
          </p:cNvSpPr>
          <p:nvPr>
            <p:ph type="sldNum" sz="quarter" idx="5"/>
          </p:nvPr>
        </p:nvSpPr>
        <p:spPr/>
        <p:txBody>
          <a:bodyPr/>
          <a:lstStyle/>
          <a:p>
            <a:fld id="{C77B98DB-8850-40BD-841A-54E7ED262CBB}" type="slidenum">
              <a:rPr lang="LID4096" smtClean="0"/>
              <a:t>11</a:t>
            </a:fld>
            <a:endParaRPr lang="LID4096"/>
          </a:p>
        </p:txBody>
      </p:sp>
    </p:spTree>
    <p:extLst>
      <p:ext uri="{BB962C8B-B14F-4D97-AF65-F5344CB8AC3E}">
        <p14:creationId xmlns:p14="http://schemas.microsoft.com/office/powerpoint/2010/main" val="38952657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0F5E1D6C-9F43-481C-A16D-3158458BB120}" type="datetime1">
              <a:rPr lang="LID4096" smtClean="0"/>
              <a:t>04/21/2023</a:t>
            </a:fld>
            <a:endParaRPr lang="LID4096"/>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LID4096"/>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9E47B669-A764-49EB-84FA-92AC21930DEE}" type="slidenum">
              <a:rPr lang="LID4096" smtClean="0"/>
              <a:t>‹#›</a:t>
            </a:fld>
            <a:endParaRPr lang="LID4096"/>
          </a:p>
        </p:txBody>
      </p:sp>
    </p:spTree>
    <p:extLst>
      <p:ext uri="{BB962C8B-B14F-4D97-AF65-F5344CB8AC3E}">
        <p14:creationId xmlns:p14="http://schemas.microsoft.com/office/powerpoint/2010/main" val="553362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D22B3-46F4-45DB-BD6B-45B4A4C5763A}" type="datetime1">
              <a:rPr lang="LID4096" smtClean="0"/>
              <a:t>04/21/2023</a:t>
            </a:fld>
            <a:endParaRPr lang="LID4096"/>
          </a:p>
        </p:txBody>
      </p:sp>
      <p:sp>
        <p:nvSpPr>
          <p:cNvPr id="6" name="Footer Placeholder 5"/>
          <p:cNvSpPr>
            <a:spLocks noGrp="1"/>
          </p:cNvSpPr>
          <p:nvPr>
            <p:ph type="ftr" sz="quarter" idx="11"/>
          </p:nvPr>
        </p:nvSpPr>
        <p:spPr/>
        <p:txBody>
          <a:bodyPr/>
          <a:lstStyle/>
          <a:p>
            <a:endParaRPr lang="LID4096"/>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E47B669-A764-49EB-84FA-92AC21930DEE}" type="slidenum">
              <a:rPr lang="LID4096" smtClean="0"/>
              <a:t>‹#›</a:t>
            </a:fld>
            <a:endParaRPr lang="LID4096"/>
          </a:p>
        </p:txBody>
      </p:sp>
    </p:spTree>
    <p:extLst>
      <p:ext uri="{BB962C8B-B14F-4D97-AF65-F5344CB8AC3E}">
        <p14:creationId xmlns:p14="http://schemas.microsoft.com/office/powerpoint/2010/main" val="3955577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03E499C-B455-4F92-BA7C-0E3B5BE4A3F1}" type="datetime1">
              <a:rPr lang="LID4096" smtClean="0"/>
              <a:t>04/21/2023</a:t>
            </a:fld>
            <a:endParaRPr lang="LID4096"/>
          </a:p>
        </p:txBody>
      </p:sp>
      <p:sp>
        <p:nvSpPr>
          <p:cNvPr id="5" name="Footer Placeholder 4"/>
          <p:cNvSpPr>
            <a:spLocks noGrp="1"/>
          </p:cNvSpPr>
          <p:nvPr>
            <p:ph type="ftr" sz="quarter" idx="11"/>
          </p:nvPr>
        </p:nvSpPr>
        <p:spPr/>
        <p:txBody>
          <a:bodyPr/>
          <a:lstStyle/>
          <a:p>
            <a:endParaRPr lang="LID4096"/>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E47B669-A764-49EB-84FA-92AC21930DEE}" type="slidenum">
              <a:rPr lang="LID4096" smtClean="0"/>
              <a:t>‹#›</a:t>
            </a:fld>
            <a:endParaRPr lang="LID4096"/>
          </a:p>
        </p:txBody>
      </p:sp>
    </p:spTree>
    <p:extLst>
      <p:ext uri="{BB962C8B-B14F-4D97-AF65-F5344CB8AC3E}">
        <p14:creationId xmlns:p14="http://schemas.microsoft.com/office/powerpoint/2010/main" val="12989141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5968A38-14D5-4D8A-9C09-DC2FAFA89E10}" type="datetime1">
              <a:rPr lang="LID4096" smtClean="0"/>
              <a:t>04/21/2023</a:t>
            </a:fld>
            <a:endParaRPr lang="LID4096"/>
          </a:p>
        </p:txBody>
      </p:sp>
      <p:sp>
        <p:nvSpPr>
          <p:cNvPr id="5" name="Footer Placeholder 4"/>
          <p:cNvSpPr>
            <a:spLocks noGrp="1"/>
          </p:cNvSpPr>
          <p:nvPr>
            <p:ph type="ftr" sz="quarter" idx="11"/>
          </p:nvPr>
        </p:nvSpPr>
        <p:spPr/>
        <p:txBody>
          <a:bodyPr/>
          <a:lstStyle/>
          <a:p>
            <a:endParaRPr lang="LID4096"/>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E47B669-A764-49EB-84FA-92AC21930DEE}" type="slidenum">
              <a:rPr lang="LID4096" smtClean="0"/>
              <a:t>‹#›</a:t>
            </a:fld>
            <a:endParaRPr lang="LID4096"/>
          </a:p>
        </p:txBody>
      </p:sp>
    </p:spTree>
    <p:extLst>
      <p:ext uri="{BB962C8B-B14F-4D97-AF65-F5344CB8AC3E}">
        <p14:creationId xmlns:p14="http://schemas.microsoft.com/office/powerpoint/2010/main" val="14186528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0DB1AE-1DE0-43B1-B58C-210A0C113687}" type="datetime1">
              <a:rPr lang="LID4096" smtClean="0"/>
              <a:t>04/21/2023</a:t>
            </a:fld>
            <a:endParaRPr lang="LID4096"/>
          </a:p>
        </p:txBody>
      </p:sp>
      <p:sp>
        <p:nvSpPr>
          <p:cNvPr id="5" name="Footer Placeholder 4"/>
          <p:cNvSpPr>
            <a:spLocks noGrp="1"/>
          </p:cNvSpPr>
          <p:nvPr>
            <p:ph type="ftr" sz="quarter" idx="11"/>
          </p:nvPr>
        </p:nvSpPr>
        <p:spPr/>
        <p:txBody>
          <a:bodyPr/>
          <a:lstStyle/>
          <a:p>
            <a:endParaRPr lang="LID4096"/>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E47B669-A764-49EB-84FA-92AC21930DEE}" type="slidenum">
              <a:rPr lang="LID4096" smtClean="0"/>
              <a:t>‹#›</a:t>
            </a:fld>
            <a:endParaRPr lang="LID4096"/>
          </a:p>
        </p:txBody>
      </p:sp>
    </p:spTree>
    <p:extLst>
      <p:ext uri="{BB962C8B-B14F-4D97-AF65-F5344CB8AC3E}">
        <p14:creationId xmlns:p14="http://schemas.microsoft.com/office/powerpoint/2010/main" val="42644116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9D1877C-5052-4443-9B6D-E3DA8D3F040A}" type="datetime1">
              <a:rPr lang="LID4096" smtClean="0"/>
              <a:t>04/21/2023</a:t>
            </a:fld>
            <a:endParaRPr lang="LID4096"/>
          </a:p>
        </p:txBody>
      </p:sp>
      <p:sp>
        <p:nvSpPr>
          <p:cNvPr id="8" name="Footer Placeholder 7"/>
          <p:cNvSpPr>
            <a:spLocks noGrp="1"/>
          </p:cNvSpPr>
          <p:nvPr>
            <p:ph type="ftr" sz="quarter" idx="11"/>
          </p:nvPr>
        </p:nvSpPr>
        <p:spPr/>
        <p:txBody>
          <a:bodyPr/>
          <a:lstStyle/>
          <a:p>
            <a:endParaRPr lang="LID4096"/>
          </a:p>
        </p:txBody>
      </p:sp>
      <p:sp>
        <p:nvSpPr>
          <p:cNvPr id="9" name="Slide Number Placeholder 8"/>
          <p:cNvSpPr>
            <a:spLocks noGrp="1"/>
          </p:cNvSpPr>
          <p:nvPr>
            <p:ph type="sldNum" sz="quarter" idx="12"/>
          </p:nvPr>
        </p:nvSpPr>
        <p:spPr/>
        <p:txBody>
          <a:bodyPr/>
          <a:lstStyle/>
          <a:p>
            <a:fld id="{9E47B669-A764-49EB-84FA-92AC21930DEE}" type="slidenum">
              <a:rPr lang="LID4096" smtClean="0"/>
              <a:t>‹#›</a:t>
            </a:fld>
            <a:endParaRPr lang="LID4096"/>
          </a:p>
        </p:txBody>
      </p:sp>
    </p:spTree>
    <p:extLst>
      <p:ext uri="{BB962C8B-B14F-4D97-AF65-F5344CB8AC3E}">
        <p14:creationId xmlns:p14="http://schemas.microsoft.com/office/powerpoint/2010/main" val="2312521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B128055-2C62-4327-8CEF-14E512528967}" type="datetime1">
              <a:rPr lang="LID4096" smtClean="0"/>
              <a:t>04/21/2023</a:t>
            </a:fld>
            <a:endParaRPr lang="LID4096"/>
          </a:p>
        </p:txBody>
      </p:sp>
      <p:sp>
        <p:nvSpPr>
          <p:cNvPr id="8" name="Footer Placeholder 7"/>
          <p:cNvSpPr>
            <a:spLocks noGrp="1"/>
          </p:cNvSpPr>
          <p:nvPr>
            <p:ph type="ftr" sz="quarter" idx="11"/>
          </p:nvPr>
        </p:nvSpPr>
        <p:spPr>
          <a:xfrm>
            <a:off x="561111" y="6391838"/>
            <a:ext cx="3644282" cy="304801"/>
          </a:xfrm>
        </p:spPr>
        <p:txBody>
          <a:bodyPr/>
          <a:lstStyle/>
          <a:p>
            <a:endParaRPr lang="LID4096"/>
          </a:p>
        </p:txBody>
      </p:sp>
      <p:sp>
        <p:nvSpPr>
          <p:cNvPr id="9" name="Slide Number Placeholder 8"/>
          <p:cNvSpPr>
            <a:spLocks noGrp="1"/>
          </p:cNvSpPr>
          <p:nvPr>
            <p:ph type="sldNum" sz="quarter" idx="12"/>
          </p:nvPr>
        </p:nvSpPr>
        <p:spPr/>
        <p:txBody>
          <a:bodyPr/>
          <a:lstStyle/>
          <a:p>
            <a:fld id="{9E47B669-A764-49EB-84FA-92AC21930DEE}" type="slidenum">
              <a:rPr lang="LID4096" smtClean="0"/>
              <a:t>‹#›</a:t>
            </a:fld>
            <a:endParaRPr lang="LID4096"/>
          </a:p>
        </p:txBody>
      </p:sp>
    </p:spTree>
    <p:extLst>
      <p:ext uri="{BB962C8B-B14F-4D97-AF65-F5344CB8AC3E}">
        <p14:creationId xmlns:p14="http://schemas.microsoft.com/office/powerpoint/2010/main" val="36158773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9023686-25C0-4FA8-AAE1-9874DE3DFBD1}" type="datetime1">
              <a:rPr lang="LID4096" smtClean="0"/>
              <a:t>04/21/2023</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9E47B669-A764-49EB-84FA-92AC21930DEE}" type="slidenum">
              <a:rPr lang="LID4096" smtClean="0"/>
              <a:t>‹#›</a:t>
            </a:fld>
            <a:endParaRPr lang="LID4096"/>
          </a:p>
        </p:txBody>
      </p:sp>
    </p:spTree>
    <p:extLst>
      <p:ext uri="{BB962C8B-B14F-4D97-AF65-F5344CB8AC3E}">
        <p14:creationId xmlns:p14="http://schemas.microsoft.com/office/powerpoint/2010/main" val="22009544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16ACC63A-3CAB-4419-AC4D-15D0CAF1A0E7}" type="datetime1">
              <a:rPr lang="LID4096" smtClean="0"/>
              <a:t>04/21/2023</a:t>
            </a:fld>
            <a:endParaRPr lang="LID4096"/>
          </a:p>
        </p:txBody>
      </p:sp>
      <p:sp>
        <p:nvSpPr>
          <p:cNvPr id="5" name="Footer Placeholder 4"/>
          <p:cNvSpPr>
            <a:spLocks noGrp="1"/>
          </p:cNvSpPr>
          <p:nvPr>
            <p:ph type="ftr" sz="quarter" idx="11"/>
          </p:nvPr>
        </p:nvSpPr>
        <p:spPr/>
        <p:txBody>
          <a:bodyPr/>
          <a:lstStyle/>
          <a:p>
            <a:endParaRPr lang="LID4096"/>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E47B669-A764-49EB-84FA-92AC21930DEE}" type="slidenum">
              <a:rPr lang="LID4096" smtClean="0"/>
              <a:t>‹#›</a:t>
            </a:fld>
            <a:endParaRPr lang="LID4096"/>
          </a:p>
        </p:txBody>
      </p:sp>
    </p:spTree>
    <p:extLst>
      <p:ext uri="{BB962C8B-B14F-4D97-AF65-F5344CB8AC3E}">
        <p14:creationId xmlns:p14="http://schemas.microsoft.com/office/powerpoint/2010/main" val="2380679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206461-1D02-4844-A45F-545C316FEEC5}" type="datetime1">
              <a:rPr lang="LID4096" smtClean="0"/>
              <a:t>04/21/2023</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9E47B669-A764-49EB-84FA-92AC21930DEE}" type="slidenum">
              <a:rPr lang="LID4096" smtClean="0"/>
              <a:t>‹#›</a:t>
            </a:fld>
            <a:endParaRPr lang="LID4096"/>
          </a:p>
        </p:txBody>
      </p:sp>
    </p:spTree>
    <p:extLst>
      <p:ext uri="{BB962C8B-B14F-4D97-AF65-F5344CB8AC3E}">
        <p14:creationId xmlns:p14="http://schemas.microsoft.com/office/powerpoint/2010/main" val="1263621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8F33FC-0608-4377-877E-C2AFAECA20D3}" type="datetime1">
              <a:rPr lang="LID4096" smtClean="0"/>
              <a:t>04/21/2023</a:t>
            </a:fld>
            <a:endParaRPr lang="LID4096"/>
          </a:p>
        </p:txBody>
      </p:sp>
      <p:sp>
        <p:nvSpPr>
          <p:cNvPr id="5" name="Footer Placeholder 4"/>
          <p:cNvSpPr>
            <a:spLocks noGrp="1"/>
          </p:cNvSpPr>
          <p:nvPr>
            <p:ph type="ftr" sz="quarter" idx="11"/>
          </p:nvPr>
        </p:nvSpPr>
        <p:spPr/>
        <p:txBody>
          <a:bodyPr/>
          <a:lstStyle/>
          <a:p>
            <a:endParaRPr lang="LID4096"/>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E47B669-A764-49EB-84FA-92AC21930DEE}" type="slidenum">
              <a:rPr lang="LID4096" smtClean="0"/>
              <a:t>‹#›</a:t>
            </a:fld>
            <a:endParaRPr lang="LID4096"/>
          </a:p>
        </p:txBody>
      </p:sp>
    </p:spTree>
    <p:extLst>
      <p:ext uri="{BB962C8B-B14F-4D97-AF65-F5344CB8AC3E}">
        <p14:creationId xmlns:p14="http://schemas.microsoft.com/office/powerpoint/2010/main" val="4235073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1B0310D-E5F9-4A9A-BC33-5308ABA507EF}" type="datetime1">
              <a:rPr lang="LID4096" smtClean="0"/>
              <a:t>04/21/2023</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9E47B669-A764-49EB-84FA-92AC21930DEE}" type="slidenum">
              <a:rPr lang="LID4096" smtClean="0"/>
              <a:t>‹#›</a:t>
            </a:fld>
            <a:endParaRPr lang="LID4096"/>
          </a:p>
        </p:txBody>
      </p:sp>
    </p:spTree>
    <p:extLst>
      <p:ext uri="{BB962C8B-B14F-4D97-AF65-F5344CB8AC3E}">
        <p14:creationId xmlns:p14="http://schemas.microsoft.com/office/powerpoint/2010/main" val="2185029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A437D6-DD74-483A-B7CD-7605025179C7}" type="datetime1">
              <a:rPr lang="LID4096" smtClean="0"/>
              <a:t>04/21/2023</a:t>
            </a:fld>
            <a:endParaRPr lang="LID4096"/>
          </a:p>
        </p:txBody>
      </p:sp>
      <p:sp>
        <p:nvSpPr>
          <p:cNvPr id="8" name="Footer Placeholder 7"/>
          <p:cNvSpPr>
            <a:spLocks noGrp="1"/>
          </p:cNvSpPr>
          <p:nvPr>
            <p:ph type="ftr" sz="quarter" idx="11"/>
          </p:nvPr>
        </p:nvSpPr>
        <p:spPr/>
        <p:txBody>
          <a:bodyPr/>
          <a:lstStyle/>
          <a:p>
            <a:endParaRPr lang="LID4096"/>
          </a:p>
        </p:txBody>
      </p:sp>
      <p:sp>
        <p:nvSpPr>
          <p:cNvPr id="9" name="Slide Number Placeholder 8"/>
          <p:cNvSpPr>
            <a:spLocks noGrp="1"/>
          </p:cNvSpPr>
          <p:nvPr>
            <p:ph type="sldNum" sz="quarter" idx="12"/>
          </p:nvPr>
        </p:nvSpPr>
        <p:spPr/>
        <p:txBody>
          <a:bodyPr/>
          <a:lstStyle/>
          <a:p>
            <a:fld id="{9E47B669-A764-49EB-84FA-92AC21930DEE}" type="slidenum">
              <a:rPr lang="LID4096" smtClean="0"/>
              <a:t>‹#›</a:t>
            </a:fld>
            <a:endParaRPr lang="LID4096"/>
          </a:p>
        </p:txBody>
      </p:sp>
    </p:spTree>
    <p:extLst>
      <p:ext uri="{BB962C8B-B14F-4D97-AF65-F5344CB8AC3E}">
        <p14:creationId xmlns:p14="http://schemas.microsoft.com/office/powerpoint/2010/main" val="1681922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EF4E09-A3BB-43B6-8813-AFC5FC50ECA0}" type="datetime1">
              <a:rPr lang="LID4096" smtClean="0"/>
              <a:t>04/21/2023</a:t>
            </a:fld>
            <a:endParaRPr lang="LID4096"/>
          </a:p>
        </p:txBody>
      </p:sp>
      <p:sp>
        <p:nvSpPr>
          <p:cNvPr id="4" name="Footer Placeholder 3"/>
          <p:cNvSpPr>
            <a:spLocks noGrp="1"/>
          </p:cNvSpPr>
          <p:nvPr>
            <p:ph type="ftr" sz="quarter" idx="11"/>
          </p:nvPr>
        </p:nvSpPr>
        <p:spPr/>
        <p:txBody>
          <a:bodyPr/>
          <a:lstStyle/>
          <a:p>
            <a:endParaRPr lang="LID4096"/>
          </a:p>
        </p:txBody>
      </p:sp>
      <p:sp>
        <p:nvSpPr>
          <p:cNvPr id="5" name="Slide Number Placeholder 4"/>
          <p:cNvSpPr>
            <a:spLocks noGrp="1"/>
          </p:cNvSpPr>
          <p:nvPr>
            <p:ph type="sldNum" sz="quarter" idx="12"/>
          </p:nvPr>
        </p:nvSpPr>
        <p:spPr/>
        <p:txBody>
          <a:bodyPr/>
          <a:lstStyle/>
          <a:p>
            <a:fld id="{9E47B669-A764-49EB-84FA-92AC21930DEE}" type="slidenum">
              <a:rPr lang="LID4096" smtClean="0"/>
              <a:t>‹#›</a:t>
            </a:fld>
            <a:endParaRPr lang="LID4096"/>
          </a:p>
        </p:txBody>
      </p:sp>
    </p:spTree>
    <p:extLst>
      <p:ext uri="{BB962C8B-B14F-4D97-AF65-F5344CB8AC3E}">
        <p14:creationId xmlns:p14="http://schemas.microsoft.com/office/powerpoint/2010/main" val="3860468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41B1E4-5AD0-42FC-9928-17AEE5327B30}" type="datetime1">
              <a:rPr lang="LID4096" smtClean="0"/>
              <a:t>04/21/2023</a:t>
            </a:fld>
            <a:endParaRPr lang="LID4096"/>
          </a:p>
        </p:txBody>
      </p:sp>
      <p:sp>
        <p:nvSpPr>
          <p:cNvPr id="3" name="Footer Placeholder 2"/>
          <p:cNvSpPr>
            <a:spLocks noGrp="1"/>
          </p:cNvSpPr>
          <p:nvPr>
            <p:ph type="ftr" sz="quarter" idx="11"/>
          </p:nvPr>
        </p:nvSpPr>
        <p:spPr/>
        <p:txBody>
          <a:bodyPr/>
          <a:lstStyle/>
          <a:p>
            <a:endParaRPr lang="LID4096"/>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E47B669-A764-49EB-84FA-92AC21930DEE}" type="slidenum">
              <a:rPr lang="LID4096" smtClean="0"/>
              <a:t>‹#›</a:t>
            </a:fld>
            <a:endParaRPr lang="LID4096"/>
          </a:p>
        </p:txBody>
      </p:sp>
    </p:spTree>
    <p:extLst>
      <p:ext uri="{BB962C8B-B14F-4D97-AF65-F5344CB8AC3E}">
        <p14:creationId xmlns:p14="http://schemas.microsoft.com/office/powerpoint/2010/main" val="3261871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CC94BB-AD58-4C15-A607-DE2A765DB69D}" type="datetime1">
              <a:rPr lang="LID4096" smtClean="0"/>
              <a:t>04/21/2023</a:t>
            </a:fld>
            <a:endParaRPr lang="LID4096"/>
          </a:p>
        </p:txBody>
      </p:sp>
      <p:sp>
        <p:nvSpPr>
          <p:cNvPr id="6" name="Footer Placeholder 5"/>
          <p:cNvSpPr>
            <a:spLocks noGrp="1"/>
          </p:cNvSpPr>
          <p:nvPr>
            <p:ph type="ftr" sz="quarter" idx="11"/>
          </p:nvPr>
        </p:nvSpPr>
        <p:spPr/>
        <p:txBody>
          <a:bodyPr/>
          <a:lstStyle/>
          <a:p>
            <a:endParaRPr lang="LID4096"/>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E47B669-A764-49EB-84FA-92AC21930DEE}" type="slidenum">
              <a:rPr lang="LID4096" smtClean="0"/>
              <a:t>‹#›</a:t>
            </a:fld>
            <a:endParaRPr lang="LID4096"/>
          </a:p>
        </p:txBody>
      </p:sp>
    </p:spTree>
    <p:extLst>
      <p:ext uri="{BB962C8B-B14F-4D97-AF65-F5344CB8AC3E}">
        <p14:creationId xmlns:p14="http://schemas.microsoft.com/office/powerpoint/2010/main" val="2992303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8F97BB-3585-4C83-97E8-2EBFEB16CF3E}" type="datetime1">
              <a:rPr lang="LID4096" smtClean="0"/>
              <a:t>04/21/2023</a:t>
            </a:fld>
            <a:endParaRPr lang="LID4096"/>
          </a:p>
        </p:txBody>
      </p:sp>
      <p:sp>
        <p:nvSpPr>
          <p:cNvPr id="6" name="Footer Placeholder 5"/>
          <p:cNvSpPr>
            <a:spLocks noGrp="1"/>
          </p:cNvSpPr>
          <p:nvPr>
            <p:ph type="ftr" sz="quarter" idx="11"/>
          </p:nvPr>
        </p:nvSpPr>
        <p:spPr/>
        <p:txBody>
          <a:bodyPr/>
          <a:lstStyle/>
          <a:p>
            <a:endParaRPr lang="LID4096"/>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E47B669-A764-49EB-84FA-92AC21930DEE}" type="slidenum">
              <a:rPr lang="LID4096" smtClean="0"/>
              <a:t>‹#›</a:t>
            </a:fld>
            <a:endParaRPr lang="LID4096"/>
          </a:p>
        </p:txBody>
      </p:sp>
    </p:spTree>
    <p:extLst>
      <p:ext uri="{BB962C8B-B14F-4D97-AF65-F5344CB8AC3E}">
        <p14:creationId xmlns:p14="http://schemas.microsoft.com/office/powerpoint/2010/main" val="4268408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FC8C4FD-5F70-441C-97D4-A1C3FACE5CEA}" type="datetime1">
              <a:rPr lang="LID4096" smtClean="0"/>
              <a:t>04/21/2023</a:t>
            </a:fld>
            <a:endParaRPr lang="LID4096"/>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LID4096"/>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9E47B669-A764-49EB-84FA-92AC21930DEE}" type="slidenum">
              <a:rPr lang="LID4096" smtClean="0"/>
              <a:t>‹#›</a:t>
            </a:fld>
            <a:endParaRPr lang="LID4096"/>
          </a:p>
        </p:txBody>
      </p:sp>
    </p:spTree>
    <p:extLst>
      <p:ext uri="{BB962C8B-B14F-4D97-AF65-F5344CB8AC3E}">
        <p14:creationId xmlns:p14="http://schemas.microsoft.com/office/powerpoint/2010/main" val="7179360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 Id="rId9" Type="http://schemas.openxmlformats.org/officeDocument/2006/relationships/image" Target="../media/image10.png"/></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jpeg"/><Relationship Id="rId7" Type="http://schemas.openxmlformats.org/officeDocument/2006/relationships/diagramColors" Target="../diagrams/colors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jpeg"/><Relationship Id="rId7" Type="http://schemas.openxmlformats.org/officeDocument/2006/relationships/diagramColors" Target="../diagrams/colors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8.png"/><Relationship Id="rId7" Type="http://schemas.openxmlformats.org/officeDocument/2006/relationships/diagramColors" Target="../diagrams/colors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260EE1B3-DDB2-44D7-943C-63D9CEF273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9" name="Rectangle 18">
              <a:extLst>
                <a:ext uri="{FF2B5EF4-FFF2-40B4-BE49-F238E27FC236}">
                  <a16:creationId xmlns:a16="http://schemas.microsoft.com/office/drawing/2014/main" id="{072909CE-AD29-4CE7-A9A7-05D21672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Freeform 5">
              <a:extLst>
                <a:ext uri="{FF2B5EF4-FFF2-40B4-BE49-F238E27FC236}">
                  <a16:creationId xmlns:a16="http://schemas.microsoft.com/office/drawing/2014/main" id="{B8DBF1C0-B8F1-4AAC-8704-256BA0E9D6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pic>
        <p:nvPicPr>
          <p:cNvPr id="5" name="Picture 4" descr="Robot operating a machine">
            <a:extLst>
              <a:ext uri="{FF2B5EF4-FFF2-40B4-BE49-F238E27FC236}">
                <a16:creationId xmlns:a16="http://schemas.microsoft.com/office/drawing/2014/main" id="{34FB8E88-1353-5404-9B2A-51C6836A336B}"/>
              </a:ext>
            </a:extLst>
          </p:cNvPr>
          <p:cNvPicPr>
            <a:picLocks noChangeAspect="1"/>
          </p:cNvPicPr>
          <p:nvPr/>
        </p:nvPicPr>
        <p:blipFill rotWithShape="1">
          <a:blip r:embed="rId4">
            <a:duotone>
              <a:prstClr val="black"/>
              <a:schemeClr val="accent5">
                <a:tint val="45000"/>
                <a:satMod val="400000"/>
              </a:schemeClr>
            </a:duotone>
            <a:alphaModFix amt="25000"/>
          </a:blip>
          <a:srcRect t="20397" r="9090" b="17346"/>
          <a:stretch/>
        </p:blipFill>
        <p:spPr>
          <a:xfrm>
            <a:off x="474133" y="475488"/>
            <a:ext cx="11243734" cy="5909733"/>
          </a:xfrm>
          <a:prstGeom prst="rect">
            <a:avLst/>
          </a:prstGeom>
        </p:spPr>
      </p:pic>
      <p:sp>
        <p:nvSpPr>
          <p:cNvPr id="2" name="Title 1">
            <a:extLst>
              <a:ext uri="{FF2B5EF4-FFF2-40B4-BE49-F238E27FC236}">
                <a16:creationId xmlns:a16="http://schemas.microsoft.com/office/drawing/2014/main" id="{72D60777-FC55-0206-9CD5-CAA374C8D63F}"/>
              </a:ext>
            </a:extLst>
          </p:cNvPr>
          <p:cNvSpPr>
            <a:spLocks noGrp="1"/>
          </p:cNvSpPr>
          <p:nvPr>
            <p:ph type="ctrTitle"/>
          </p:nvPr>
        </p:nvSpPr>
        <p:spPr>
          <a:xfrm>
            <a:off x="1154954" y="2099733"/>
            <a:ext cx="8827245" cy="2677648"/>
          </a:xfrm>
        </p:spPr>
        <p:txBody>
          <a:bodyPr>
            <a:normAutofit/>
          </a:bodyPr>
          <a:lstStyle/>
          <a:p>
            <a:r>
              <a:rPr lang="en-US"/>
              <a:t>Connect 4: </a:t>
            </a:r>
            <a:br>
              <a:rPr lang="en-US"/>
            </a:br>
            <a:r>
              <a:rPr lang="en-US"/>
              <a:t>Robot Autonomous Player</a:t>
            </a:r>
            <a:endParaRPr lang="LID4096"/>
          </a:p>
        </p:txBody>
      </p:sp>
      <p:sp>
        <p:nvSpPr>
          <p:cNvPr id="3" name="Subtitle 2">
            <a:extLst>
              <a:ext uri="{FF2B5EF4-FFF2-40B4-BE49-F238E27FC236}">
                <a16:creationId xmlns:a16="http://schemas.microsoft.com/office/drawing/2014/main" id="{C98B068E-5538-C658-EC20-D67A1079D38D}"/>
              </a:ext>
            </a:extLst>
          </p:cNvPr>
          <p:cNvSpPr>
            <a:spLocks noGrp="1"/>
          </p:cNvSpPr>
          <p:nvPr>
            <p:ph type="subTitle" idx="1"/>
          </p:nvPr>
        </p:nvSpPr>
        <p:spPr>
          <a:xfrm>
            <a:off x="1154954" y="4777380"/>
            <a:ext cx="8827245" cy="861420"/>
          </a:xfrm>
        </p:spPr>
        <p:txBody>
          <a:bodyPr>
            <a:normAutofit/>
          </a:bodyPr>
          <a:lstStyle/>
          <a:p>
            <a:r>
              <a:rPr lang="en-US"/>
              <a:t>Mid-Term Presentation</a:t>
            </a:r>
            <a:endParaRPr lang="LID4096"/>
          </a:p>
        </p:txBody>
      </p:sp>
      <p:sp>
        <p:nvSpPr>
          <p:cNvPr id="22" name="Rectangle 21">
            <a:extLst>
              <a:ext uri="{FF2B5EF4-FFF2-40B4-BE49-F238E27FC236}">
                <a16:creationId xmlns:a16="http://schemas.microsoft.com/office/drawing/2014/main" id="{B70F7E59-C971-4F55-8E3A-1E583B65F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455BF8D6-CE9F-48AA-5A4D-914B26B1F4B1}"/>
              </a:ext>
            </a:extLst>
          </p:cNvPr>
          <p:cNvSpPr>
            <a:spLocks noGrp="1"/>
          </p:cNvSpPr>
          <p:nvPr>
            <p:ph type="sldNum" sz="quarter" idx="12"/>
          </p:nvPr>
        </p:nvSpPr>
        <p:spPr/>
        <p:txBody>
          <a:bodyPr/>
          <a:lstStyle/>
          <a:p>
            <a:fld id="{9E47B669-A764-49EB-84FA-92AC21930DEE}" type="slidenum">
              <a:rPr lang="LID4096" smtClean="0"/>
              <a:t>1</a:t>
            </a:fld>
            <a:endParaRPr lang="LID4096"/>
          </a:p>
        </p:txBody>
      </p:sp>
      <p:sp>
        <p:nvSpPr>
          <p:cNvPr id="6" name="TextBox 5">
            <a:extLst>
              <a:ext uri="{FF2B5EF4-FFF2-40B4-BE49-F238E27FC236}">
                <a16:creationId xmlns:a16="http://schemas.microsoft.com/office/drawing/2014/main" id="{CEA5770A-2D45-FC1B-B20F-3AEAC18BF144}"/>
              </a:ext>
            </a:extLst>
          </p:cNvPr>
          <p:cNvSpPr txBox="1"/>
          <p:nvPr/>
        </p:nvSpPr>
        <p:spPr>
          <a:xfrm>
            <a:off x="9550526" y="5818559"/>
            <a:ext cx="1930337" cy="461665"/>
          </a:xfrm>
          <a:prstGeom prst="rect">
            <a:avLst/>
          </a:prstGeom>
          <a:noFill/>
        </p:spPr>
        <p:txBody>
          <a:bodyPr wrap="none" rtlCol="0">
            <a:spAutoFit/>
          </a:bodyPr>
          <a:lstStyle/>
          <a:p>
            <a:r>
              <a:rPr lang="en-US" sz="2400" dirty="0">
                <a:solidFill>
                  <a:schemeClr val="bg1"/>
                </a:solidFill>
              </a:rPr>
              <a:t>Boris Ivanov</a:t>
            </a:r>
            <a:endParaRPr lang="LID4096" sz="2400" dirty="0">
              <a:solidFill>
                <a:schemeClr val="bg1"/>
              </a:solidFill>
            </a:endParaRPr>
          </a:p>
        </p:txBody>
      </p:sp>
      <p:pic>
        <p:nvPicPr>
          <p:cNvPr id="7" name="Picture 6" descr="Robot operating a machine">
            <a:extLst>
              <a:ext uri="{FF2B5EF4-FFF2-40B4-BE49-F238E27FC236}">
                <a16:creationId xmlns:a16="http://schemas.microsoft.com/office/drawing/2014/main" id="{EACA77B6-D9CF-6306-5892-9AB0EB8FE54B}"/>
              </a:ext>
            </a:extLst>
          </p:cNvPr>
          <p:cNvPicPr>
            <a:picLocks noChangeAspect="1"/>
          </p:cNvPicPr>
          <p:nvPr/>
        </p:nvPicPr>
        <p:blipFill rotWithShape="1">
          <a:blip r:embed="rId4">
            <a:duotone>
              <a:prstClr val="black"/>
              <a:schemeClr val="accent5">
                <a:tint val="45000"/>
                <a:satMod val="400000"/>
              </a:schemeClr>
            </a:duotone>
            <a:alphaModFix amt="25000"/>
          </a:blip>
          <a:srcRect t="20397" r="9090" b="17346"/>
          <a:stretch/>
        </p:blipFill>
        <p:spPr>
          <a:xfrm>
            <a:off x="474133" y="474133"/>
            <a:ext cx="11243734" cy="5909733"/>
          </a:xfrm>
          <a:prstGeom prst="rect">
            <a:avLst/>
          </a:prstGeom>
        </p:spPr>
      </p:pic>
      <p:pic>
        <p:nvPicPr>
          <p:cNvPr id="8" name="Picture 7" descr="Shape&#10;&#10;Description automatically generated">
            <a:extLst>
              <a:ext uri="{FF2B5EF4-FFF2-40B4-BE49-F238E27FC236}">
                <a16:creationId xmlns:a16="http://schemas.microsoft.com/office/drawing/2014/main" id="{A5A27CF2-FB0A-A3BD-020C-911FBD3621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52540" y="1437142"/>
            <a:ext cx="1137025" cy="1915201"/>
          </a:xfrm>
          <a:prstGeom prst="rect">
            <a:avLst/>
          </a:prstGeom>
        </p:spPr>
      </p:pic>
      <p:pic>
        <p:nvPicPr>
          <p:cNvPr id="9" name="Picture 8" descr="Text&#10;&#10;Description automatically generated with medium confidence">
            <a:extLst>
              <a:ext uri="{FF2B5EF4-FFF2-40B4-BE49-F238E27FC236}">
                <a16:creationId xmlns:a16="http://schemas.microsoft.com/office/drawing/2014/main" id="{81F38255-F47E-57DD-1010-DCD62EF222B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7016" y="486201"/>
            <a:ext cx="2776937" cy="1402353"/>
          </a:xfrm>
          <a:prstGeom prst="rect">
            <a:avLst/>
          </a:prstGeom>
        </p:spPr>
      </p:pic>
    </p:spTree>
    <p:extLst>
      <p:ext uri="{BB962C8B-B14F-4D97-AF65-F5344CB8AC3E}">
        <p14:creationId xmlns:p14="http://schemas.microsoft.com/office/powerpoint/2010/main" val="40519398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26"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8" name="Freeform: Shape 27">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30"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A7572B47-6B1C-8C0A-8DAC-B89E0792E333}"/>
              </a:ext>
            </a:extLst>
          </p:cNvPr>
          <p:cNvSpPr>
            <a:spLocks noGrp="1"/>
          </p:cNvSpPr>
          <p:nvPr>
            <p:ph type="title"/>
          </p:nvPr>
        </p:nvSpPr>
        <p:spPr>
          <a:xfrm>
            <a:off x="994087" y="1130603"/>
            <a:ext cx="3342442" cy="4596794"/>
          </a:xfrm>
        </p:spPr>
        <p:txBody>
          <a:bodyPr anchor="ctr">
            <a:normAutofit/>
          </a:bodyPr>
          <a:lstStyle/>
          <a:p>
            <a:r>
              <a:rPr lang="en-US" sz="3200">
                <a:solidFill>
                  <a:srgbClr val="EBEBEB"/>
                </a:solidFill>
              </a:rPr>
              <a:t>The Initial State of the Project</a:t>
            </a:r>
            <a:endParaRPr lang="LID4096" sz="3200">
              <a:solidFill>
                <a:srgbClr val="EBEBEB"/>
              </a:solidFill>
            </a:endParaRPr>
          </a:p>
        </p:txBody>
      </p:sp>
      <p:sp>
        <p:nvSpPr>
          <p:cNvPr id="3" name="Content Placeholder 2">
            <a:extLst>
              <a:ext uri="{FF2B5EF4-FFF2-40B4-BE49-F238E27FC236}">
                <a16:creationId xmlns:a16="http://schemas.microsoft.com/office/drawing/2014/main" id="{C1F601F0-7EB8-0E55-8CA8-06F028597A97}"/>
              </a:ext>
            </a:extLst>
          </p:cNvPr>
          <p:cNvSpPr>
            <a:spLocks noGrp="1"/>
          </p:cNvSpPr>
          <p:nvPr>
            <p:ph idx="1"/>
          </p:nvPr>
        </p:nvSpPr>
        <p:spPr>
          <a:xfrm>
            <a:off x="5290077" y="1307772"/>
            <a:ext cx="5502614" cy="767687"/>
          </a:xfrm>
        </p:spPr>
        <p:txBody>
          <a:bodyPr anchor="ctr">
            <a:normAutofit/>
          </a:bodyPr>
          <a:lstStyle/>
          <a:p>
            <a:r>
              <a:rPr lang="en-US" sz="2000" dirty="0"/>
              <a:t>A new controller was chosen in the face of STM32H755. </a:t>
            </a:r>
            <a:endParaRPr lang="bg-BG" sz="2000" dirty="0"/>
          </a:p>
        </p:txBody>
      </p:sp>
      <p:sp>
        <p:nvSpPr>
          <p:cNvPr id="4" name="Slide Number Placeholder 3">
            <a:extLst>
              <a:ext uri="{FF2B5EF4-FFF2-40B4-BE49-F238E27FC236}">
                <a16:creationId xmlns:a16="http://schemas.microsoft.com/office/drawing/2014/main" id="{D78E900A-285D-7CF1-A577-20C52096D9BE}"/>
              </a:ext>
            </a:extLst>
          </p:cNvPr>
          <p:cNvSpPr>
            <a:spLocks noGrp="1"/>
          </p:cNvSpPr>
          <p:nvPr>
            <p:ph type="sldNum" sz="quarter" idx="12"/>
          </p:nvPr>
        </p:nvSpPr>
        <p:spPr/>
        <p:txBody>
          <a:bodyPr/>
          <a:lstStyle/>
          <a:p>
            <a:fld id="{9E47B669-A764-49EB-84FA-92AC21930DEE}" type="slidenum">
              <a:rPr lang="LID4096" smtClean="0"/>
              <a:t>10</a:t>
            </a:fld>
            <a:endParaRPr lang="LID4096"/>
          </a:p>
        </p:txBody>
      </p:sp>
      <p:graphicFrame>
        <p:nvGraphicFramePr>
          <p:cNvPr id="5" name="Diagram 4">
            <a:extLst>
              <a:ext uri="{FF2B5EF4-FFF2-40B4-BE49-F238E27FC236}">
                <a16:creationId xmlns:a16="http://schemas.microsoft.com/office/drawing/2014/main" id="{04ACA66D-7DBD-3EA5-5ECE-47080400D6E2}"/>
              </a:ext>
            </a:extLst>
          </p:cNvPr>
          <p:cNvGraphicFramePr/>
          <p:nvPr>
            <p:extLst>
              <p:ext uri="{D42A27DB-BD31-4B8C-83A1-F6EECF244321}">
                <p14:modId xmlns:p14="http://schemas.microsoft.com/office/powerpoint/2010/main" val="4084663595"/>
              </p:ext>
            </p:extLst>
          </p:nvPr>
        </p:nvGraphicFramePr>
        <p:xfrm>
          <a:off x="5629066" y="556870"/>
          <a:ext cx="4516401" cy="767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26" name="Picture 2" descr="Amazon.com: Waveshare NUCLEO-F767ZI STM32 Development Kit Nucleo-144  Development Board with STM32F767ZI MCU ST Zio and Morpho Connectivity :  Electronics">
            <a:extLst>
              <a:ext uri="{FF2B5EF4-FFF2-40B4-BE49-F238E27FC236}">
                <a16:creationId xmlns:a16="http://schemas.microsoft.com/office/drawing/2014/main" id="{3A2F412B-05A0-A889-8457-F046707FD6F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21992" y="2658322"/>
            <a:ext cx="4238784" cy="321464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08465199-7931-EBC3-A056-31E98BE40F70}"/>
              </a:ext>
            </a:extLst>
          </p:cNvPr>
          <p:cNvPicPr>
            <a:picLocks noChangeAspect="1"/>
          </p:cNvPicPr>
          <p:nvPr/>
        </p:nvPicPr>
        <p:blipFill>
          <a:blip r:embed="rId9"/>
          <a:stretch>
            <a:fillRect/>
          </a:stretch>
        </p:blipFill>
        <p:spPr>
          <a:xfrm>
            <a:off x="10418761" y="9730"/>
            <a:ext cx="723900" cy="1162050"/>
          </a:xfrm>
          <a:prstGeom prst="rect">
            <a:avLst/>
          </a:prstGeom>
        </p:spPr>
      </p:pic>
      <p:sp>
        <p:nvSpPr>
          <p:cNvPr id="7" name="Slide Number Placeholder 2">
            <a:extLst>
              <a:ext uri="{FF2B5EF4-FFF2-40B4-BE49-F238E27FC236}">
                <a16:creationId xmlns:a16="http://schemas.microsoft.com/office/drawing/2014/main" id="{4509120C-77FA-E071-640B-B84AA4663BA4}"/>
              </a:ext>
            </a:extLst>
          </p:cNvPr>
          <p:cNvSpPr txBox="1">
            <a:spLocks/>
          </p:cNvSpPr>
          <p:nvPr/>
        </p:nvSpPr>
        <p:spPr bwMode="gray">
          <a:xfrm>
            <a:off x="10361611" y="319667"/>
            <a:ext cx="838199" cy="767687"/>
          </a:xfrm>
          <a:prstGeom prst="rect">
            <a:avLst/>
          </a:prstGeom>
        </p:spPr>
        <p:txBody>
          <a:bodyPr vert="horz" lIns="91440" tIns="45720" rIns="91440" bIns="45720" rtlCol="0" anchor="b">
            <a:normAutofit/>
          </a:bodyPr>
          <a:lstStyle>
            <a:defPPr>
              <a:defRPr lang="en-US"/>
            </a:defPPr>
            <a:lvl1pPr marL="0" algn="ctr" defTabSz="457200" rtl="0" eaLnBrk="1" latinLnBrk="0" hangingPunct="1">
              <a:defRPr sz="2800" b="0" i="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Aft>
                <a:spcPts val="600"/>
              </a:spcAft>
            </a:pPr>
            <a:fld id="{9E47B669-A764-49EB-84FA-92AC21930DEE}" type="slidenum">
              <a:rPr lang="en-US" smtClean="0">
                <a:solidFill>
                  <a:srgbClr val="FFFFFF"/>
                </a:solidFill>
              </a:rPr>
              <a:pPr>
                <a:spcAft>
                  <a:spcPts val="600"/>
                </a:spcAft>
              </a:pPr>
              <a:t>10</a:t>
            </a:fld>
            <a:endParaRPr lang="en-US" dirty="0">
              <a:solidFill>
                <a:srgbClr val="FFFFFF"/>
              </a:solidFill>
            </a:endParaRPr>
          </a:p>
        </p:txBody>
      </p:sp>
    </p:spTree>
    <p:extLst>
      <p:ext uri="{BB962C8B-B14F-4D97-AF65-F5344CB8AC3E}">
        <p14:creationId xmlns:p14="http://schemas.microsoft.com/office/powerpoint/2010/main" val="3669672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026"/>
                                        </p:tgtEl>
                                        <p:attrNameLst>
                                          <p:attrName>style.visibility</p:attrName>
                                        </p:attrNameLst>
                                      </p:cBhvr>
                                      <p:to>
                                        <p:strVal val="visible"/>
                                      </p:to>
                                    </p:set>
                                    <p:anim calcmode="lin" valueType="num">
                                      <p:cBhvr additive="base">
                                        <p:cTn id="14" dur="500" fill="hold"/>
                                        <p:tgtEl>
                                          <p:spTgt spid="1026"/>
                                        </p:tgtEl>
                                        <p:attrNameLst>
                                          <p:attrName>ppt_x</p:attrName>
                                        </p:attrNameLst>
                                      </p:cBhvr>
                                      <p:tavLst>
                                        <p:tav tm="0">
                                          <p:val>
                                            <p:strVal val="#ppt_x"/>
                                          </p:val>
                                        </p:tav>
                                        <p:tav tm="100000">
                                          <p:val>
                                            <p:strVal val="#ppt_x"/>
                                          </p:val>
                                        </p:tav>
                                      </p:tavLst>
                                    </p:anim>
                                    <p:anim calcmode="lin" valueType="num">
                                      <p:cBhvr additive="base">
                                        <p:cTn id="15"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26"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8" name="Freeform: Shape 27">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30"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A7572B47-6B1C-8C0A-8DAC-B89E0792E333}"/>
              </a:ext>
            </a:extLst>
          </p:cNvPr>
          <p:cNvSpPr>
            <a:spLocks noGrp="1"/>
          </p:cNvSpPr>
          <p:nvPr>
            <p:ph type="title"/>
          </p:nvPr>
        </p:nvSpPr>
        <p:spPr>
          <a:xfrm>
            <a:off x="994087" y="1130603"/>
            <a:ext cx="3342442" cy="4596794"/>
          </a:xfrm>
        </p:spPr>
        <p:txBody>
          <a:bodyPr anchor="ctr">
            <a:normAutofit/>
          </a:bodyPr>
          <a:lstStyle/>
          <a:p>
            <a:r>
              <a:rPr lang="en-US" sz="3200">
                <a:solidFill>
                  <a:srgbClr val="EBEBEB"/>
                </a:solidFill>
              </a:rPr>
              <a:t>The Initial State of the Project</a:t>
            </a:r>
            <a:endParaRPr lang="LID4096" sz="3200">
              <a:solidFill>
                <a:srgbClr val="EBEBEB"/>
              </a:solidFill>
            </a:endParaRPr>
          </a:p>
        </p:txBody>
      </p:sp>
      <p:sp>
        <p:nvSpPr>
          <p:cNvPr id="3" name="Content Placeholder 2">
            <a:extLst>
              <a:ext uri="{FF2B5EF4-FFF2-40B4-BE49-F238E27FC236}">
                <a16:creationId xmlns:a16="http://schemas.microsoft.com/office/drawing/2014/main" id="{C1F601F0-7EB8-0E55-8CA8-06F028597A97}"/>
              </a:ext>
            </a:extLst>
          </p:cNvPr>
          <p:cNvSpPr>
            <a:spLocks noGrp="1"/>
          </p:cNvSpPr>
          <p:nvPr>
            <p:ph idx="1"/>
          </p:nvPr>
        </p:nvSpPr>
        <p:spPr>
          <a:xfrm>
            <a:off x="5290077" y="1307773"/>
            <a:ext cx="5502614" cy="767688"/>
          </a:xfrm>
        </p:spPr>
        <p:txBody>
          <a:bodyPr anchor="ctr">
            <a:normAutofit/>
          </a:bodyPr>
          <a:lstStyle/>
          <a:p>
            <a:r>
              <a:rPr lang="en-US" sz="2000" dirty="0"/>
              <a:t>A new software architecture was designed</a:t>
            </a:r>
          </a:p>
        </p:txBody>
      </p:sp>
      <p:sp>
        <p:nvSpPr>
          <p:cNvPr id="4" name="Slide Number Placeholder 3">
            <a:extLst>
              <a:ext uri="{FF2B5EF4-FFF2-40B4-BE49-F238E27FC236}">
                <a16:creationId xmlns:a16="http://schemas.microsoft.com/office/drawing/2014/main" id="{D78E900A-285D-7CF1-A577-20C52096D9BE}"/>
              </a:ext>
            </a:extLst>
          </p:cNvPr>
          <p:cNvSpPr>
            <a:spLocks noGrp="1"/>
          </p:cNvSpPr>
          <p:nvPr>
            <p:ph type="sldNum" sz="quarter" idx="12"/>
          </p:nvPr>
        </p:nvSpPr>
        <p:spPr/>
        <p:txBody>
          <a:bodyPr/>
          <a:lstStyle/>
          <a:p>
            <a:fld id="{9E47B669-A764-49EB-84FA-92AC21930DEE}" type="slidenum">
              <a:rPr lang="LID4096" smtClean="0"/>
              <a:t>11</a:t>
            </a:fld>
            <a:endParaRPr lang="LID4096" dirty="0"/>
          </a:p>
        </p:txBody>
      </p:sp>
      <p:graphicFrame>
        <p:nvGraphicFramePr>
          <p:cNvPr id="5" name="Diagram 4">
            <a:extLst>
              <a:ext uri="{FF2B5EF4-FFF2-40B4-BE49-F238E27FC236}">
                <a16:creationId xmlns:a16="http://schemas.microsoft.com/office/drawing/2014/main" id="{01CB6A23-2CBC-0A6F-F3B5-96B99A616DEC}"/>
              </a:ext>
            </a:extLst>
          </p:cNvPr>
          <p:cNvGraphicFramePr/>
          <p:nvPr>
            <p:extLst>
              <p:ext uri="{D42A27DB-BD31-4B8C-83A1-F6EECF244321}">
                <p14:modId xmlns:p14="http://schemas.microsoft.com/office/powerpoint/2010/main" val="3385044318"/>
              </p:ext>
            </p:extLst>
          </p:nvPr>
        </p:nvGraphicFramePr>
        <p:xfrm>
          <a:off x="5629066" y="556870"/>
          <a:ext cx="4516401" cy="767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a:extLst>
              <a:ext uri="{FF2B5EF4-FFF2-40B4-BE49-F238E27FC236}">
                <a16:creationId xmlns:a16="http://schemas.microsoft.com/office/drawing/2014/main" id="{DF9E1B65-FE76-E05E-BDC4-33CF6395F245}"/>
              </a:ext>
            </a:extLst>
          </p:cNvPr>
          <p:cNvPicPr>
            <a:picLocks noChangeAspect="1"/>
          </p:cNvPicPr>
          <p:nvPr/>
        </p:nvPicPr>
        <p:blipFill>
          <a:blip r:embed="rId8"/>
          <a:stretch>
            <a:fillRect/>
          </a:stretch>
        </p:blipFill>
        <p:spPr>
          <a:xfrm>
            <a:off x="10418761" y="9730"/>
            <a:ext cx="723900" cy="1162050"/>
          </a:xfrm>
          <a:prstGeom prst="rect">
            <a:avLst/>
          </a:prstGeom>
        </p:spPr>
      </p:pic>
      <p:sp>
        <p:nvSpPr>
          <p:cNvPr id="8" name="Slide Number Placeholder 2">
            <a:extLst>
              <a:ext uri="{FF2B5EF4-FFF2-40B4-BE49-F238E27FC236}">
                <a16:creationId xmlns:a16="http://schemas.microsoft.com/office/drawing/2014/main" id="{B09961B7-4FA3-B1FB-5210-9B0300560F1C}"/>
              </a:ext>
            </a:extLst>
          </p:cNvPr>
          <p:cNvSpPr txBox="1">
            <a:spLocks/>
          </p:cNvSpPr>
          <p:nvPr/>
        </p:nvSpPr>
        <p:spPr bwMode="gray">
          <a:xfrm>
            <a:off x="10373591" y="303872"/>
            <a:ext cx="838199" cy="767687"/>
          </a:xfrm>
          <a:prstGeom prst="rect">
            <a:avLst/>
          </a:prstGeom>
        </p:spPr>
        <p:txBody>
          <a:bodyPr vert="horz" lIns="91440" tIns="45720" rIns="91440" bIns="45720" rtlCol="0" anchor="b">
            <a:normAutofit/>
          </a:bodyPr>
          <a:lstStyle>
            <a:defPPr>
              <a:defRPr lang="en-US"/>
            </a:defPPr>
            <a:lvl1pPr marL="0" algn="ctr" defTabSz="457200" rtl="0" eaLnBrk="1" latinLnBrk="0" hangingPunct="1">
              <a:defRPr sz="2800" b="0" i="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Aft>
                <a:spcPts val="600"/>
              </a:spcAft>
            </a:pPr>
            <a:fld id="{9E47B669-A764-49EB-84FA-92AC21930DEE}" type="slidenum">
              <a:rPr lang="en-US" smtClean="0">
                <a:solidFill>
                  <a:srgbClr val="FFFFFF"/>
                </a:solidFill>
              </a:rPr>
              <a:pPr>
                <a:spcAft>
                  <a:spcPts val="600"/>
                </a:spcAft>
              </a:pPr>
              <a:t>11</a:t>
            </a:fld>
            <a:endParaRPr lang="en-US" dirty="0">
              <a:solidFill>
                <a:srgbClr val="FFFFFF"/>
              </a:solidFill>
            </a:endParaRPr>
          </a:p>
        </p:txBody>
      </p:sp>
      <p:pic>
        <p:nvPicPr>
          <p:cNvPr id="9" name="Picture 8">
            <a:extLst>
              <a:ext uri="{FF2B5EF4-FFF2-40B4-BE49-F238E27FC236}">
                <a16:creationId xmlns:a16="http://schemas.microsoft.com/office/drawing/2014/main" id="{B4140D1E-D45F-3B18-5F20-64363AA4BDCA}"/>
              </a:ext>
            </a:extLst>
          </p:cNvPr>
          <p:cNvPicPr>
            <a:picLocks noChangeAspect="1"/>
          </p:cNvPicPr>
          <p:nvPr/>
        </p:nvPicPr>
        <p:blipFill>
          <a:blip r:embed="rId9"/>
          <a:stretch>
            <a:fillRect/>
          </a:stretch>
        </p:blipFill>
        <p:spPr>
          <a:xfrm>
            <a:off x="5057488" y="2245854"/>
            <a:ext cx="6133251" cy="4303121"/>
          </a:xfrm>
          <a:prstGeom prst="rect">
            <a:avLst/>
          </a:prstGeom>
        </p:spPr>
      </p:pic>
    </p:spTree>
    <p:extLst>
      <p:ext uri="{BB962C8B-B14F-4D97-AF65-F5344CB8AC3E}">
        <p14:creationId xmlns:p14="http://schemas.microsoft.com/office/powerpoint/2010/main" val="1731232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26"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8" name="Freeform: Shape 27">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30"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A7572B47-6B1C-8C0A-8DAC-B89E0792E333}"/>
              </a:ext>
            </a:extLst>
          </p:cNvPr>
          <p:cNvSpPr>
            <a:spLocks noGrp="1"/>
          </p:cNvSpPr>
          <p:nvPr>
            <p:ph type="title"/>
          </p:nvPr>
        </p:nvSpPr>
        <p:spPr>
          <a:xfrm>
            <a:off x="994087" y="1130603"/>
            <a:ext cx="3342442" cy="4596794"/>
          </a:xfrm>
        </p:spPr>
        <p:txBody>
          <a:bodyPr anchor="ctr">
            <a:normAutofit/>
          </a:bodyPr>
          <a:lstStyle/>
          <a:p>
            <a:r>
              <a:rPr lang="en-US" sz="3200">
                <a:solidFill>
                  <a:srgbClr val="EBEBEB"/>
                </a:solidFill>
              </a:rPr>
              <a:t>The Initial State of the Project</a:t>
            </a:r>
            <a:endParaRPr lang="LID4096" sz="3200">
              <a:solidFill>
                <a:srgbClr val="EBEBEB"/>
              </a:solidFill>
            </a:endParaRPr>
          </a:p>
        </p:txBody>
      </p:sp>
      <p:sp>
        <p:nvSpPr>
          <p:cNvPr id="4" name="Slide Number Placeholder 3">
            <a:extLst>
              <a:ext uri="{FF2B5EF4-FFF2-40B4-BE49-F238E27FC236}">
                <a16:creationId xmlns:a16="http://schemas.microsoft.com/office/drawing/2014/main" id="{D78E900A-285D-7CF1-A577-20C52096D9BE}"/>
              </a:ext>
            </a:extLst>
          </p:cNvPr>
          <p:cNvSpPr>
            <a:spLocks noGrp="1"/>
          </p:cNvSpPr>
          <p:nvPr>
            <p:ph type="sldNum" sz="quarter" idx="12"/>
          </p:nvPr>
        </p:nvSpPr>
        <p:spPr/>
        <p:txBody>
          <a:bodyPr/>
          <a:lstStyle/>
          <a:p>
            <a:fld id="{9E47B669-A764-49EB-84FA-92AC21930DEE}" type="slidenum">
              <a:rPr lang="LID4096" smtClean="0"/>
              <a:t>12</a:t>
            </a:fld>
            <a:endParaRPr lang="LID4096"/>
          </a:p>
        </p:txBody>
      </p:sp>
      <p:graphicFrame>
        <p:nvGraphicFramePr>
          <p:cNvPr id="5" name="Diagram 4">
            <a:extLst>
              <a:ext uri="{FF2B5EF4-FFF2-40B4-BE49-F238E27FC236}">
                <a16:creationId xmlns:a16="http://schemas.microsoft.com/office/drawing/2014/main" id="{01CB6A23-2CBC-0A6F-F3B5-96B99A616DEC}"/>
              </a:ext>
            </a:extLst>
          </p:cNvPr>
          <p:cNvGraphicFramePr/>
          <p:nvPr>
            <p:extLst>
              <p:ext uri="{D42A27DB-BD31-4B8C-83A1-F6EECF244321}">
                <p14:modId xmlns:p14="http://schemas.microsoft.com/office/powerpoint/2010/main" val="3365778022"/>
              </p:ext>
            </p:extLst>
          </p:nvPr>
        </p:nvGraphicFramePr>
        <p:xfrm>
          <a:off x="5629066" y="556870"/>
          <a:ext cx="4516401" cy="767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Picture 7">
            <a:extLst>
              <a:ext uri="{FF2B5EF4-FFF2-40B4-BE49-F238E27FC236}">
                <a16:creationId xmlns:a16="http://schemas.microsoft.com/office/drawing/2014/main" id="{64F29F4E-B85A-A3B4-C682-42DF95065129}"/>
              </a:ext>
            </a:extLst>
          </p:cNvPr>
          <p:cNvPicPr>
            <a:picLocks noChangeAspect="1"/>
          </p:cNvPicPr>
          <p:nvPr/>
        </p:nvPicPr>
        <p:blipFill>
          <a:blip r:embed="rId8"/>
          <a:stretch>
            <a:fillRect/>
          </a:stretch>
        </p:blipFill>
        <p:spPr>
          <a:xfrm>
            <a:off x="5105426" y="1342290"/>
            <a:ext cx="6759255" cy="4742329"/>
          </a:xfrm>
          <a:prstGeom prst="rect">
            <a:avLst/>
          </a:prstGeom>
        </p:spPr>
      </p:pic>
      <p:pic>
        <p:nvPicPr>
          <p:cNvPr id="3" name="Picture 2">
            <a:extLst>
              <a:ext uri="{FF2B5EF4-FFF2-40B4-BE49-F238E27FC236}">
                <a16:creationId xmlns:a16="http://schemas.microsoft.com/office/drawing/2014/main" id="{B0D3006B-F257-EC79-6EDB-4AF63C2013F6}"/>
              </a:ext>
            </a:extLst>
          </p:cNvPr>
          <p:cNvPicPr>
            <a:picLocks noChangeAspect="1"/>
          </p:cNvPicPr>
          <p:nvPr/>
        </p:nvPicPr>
        <p:blipFill>
          <a:blip r:embed="rId9"/>
          <a:stretch>
            <a:fillRect/>
          </a:stretch>
        </p:blipFill>
        <p:spPr>
          <a:xfrm>
            <a:off x="10418761" y="9730"/>
            <a:ext cx="723900" cy="1162050"/>
          </a:xfrm>
          <a:prstGeom prst="rect">
            <a:avLst/>
          </a:prstGeom>
        </p:spPr>
      </p:pic>
      <p:sp>
        <p:nvSpPr>
          <p:cNvPr id="6" name="Slide Number Placeholder 2">
            <a:extLst>
              <a:ext uri="{FF2B5EF4-FFF2-40B4-BE49-F238E27FC236}">
                <a16:creationId xmlns:a16="http://schemas.microsoft.com/office/drawing/2014/main" id="{51A3E2D9-2E33-8A6A-5C09-EE51E98840BE}"/>
              </a:ext>
            </a:extLst>
          </p:cNvPr>
          <p:cNvSpPr txBox="1">
            <a:spLocks/>
          </p:cNvSpPr>
          <p:nvPr/>
        </p:nvSpPr>
        <p:spPr bwMode="gray">
          <a:xfrm>
            <a:off x="10361611" y="295728"/>
            <a:ext cx="838199" cy="767687"/>
          </a:xfrm>
          <a:prstGeom prst="rect">
            <a:avLst/>
          </a:prstGeom>
        </p:spPr>
        <p:txBody>
          <a:bodyPr vert="horz" lIns="91440" tIns="45720" rIns="91440" bIns="45720" rtlCol="0" anchor="b">
            <a:normAutofit/>
          </a:bodyPr>
          <a:lstStyle>
            <a:defPPr>
              <a:defRPr lang="en-US"/>
            </a:defPPr>
            <a:lvl1pPr marL="0" algn="ctr" defTabSz="457200" rtl="0" eaLnBrk="1" latinLnBrk="0" hangingPunct="1">
              <a:defRPr sz="2800" b="0" i="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Aft>
                <a:spcPts val="600"/>
              </a:spcAft>
            </a:pPr>
            <a:fld id="{9E47B669-A764-49EB-84FA-92AC21930DEE}" type="slidenum">
              <a:rPr lang="en-US" smtClean="0">
                <a:solidFill>
                  <a:srgbClr val="FFFFFF"/>
                </a:solidFill>
              </a:rPr>
              <a:pPr>
                <a:spcAft>
                  <a:spcPts val="600"/>
                </a:spcAft>
              </a:pPr>
              <a:t>12</a:t>
            </a:fld>
            <a:endParaRPr lang="en-US" dirty="0">
              <a:solidFill>
                <a:srgbClr val="FFFFFF"/>
              </a:solidFill>
            </a:endParaRPr>
          </a:p>
        </p:txBody>
      </p:sp>
    </p:spTree>
    <p:extLst>
      <p:ext uri="{BB962C8B-B14F-4D97-AF65-F5344CB8AC3E}">
        <p14:creationId xmlns:p14="http://schemas.microsoft.com/office/powerpoint/2010/main" val="4250377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26"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8" name="Freeform: Shape 27">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30"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A7572B47-6B1C-8C0A-8DAC-B89E0792E333}"/>
              </a:ext>
            </a:extLst>
          </p:cNvPr>
          <p:cNvSpPr>
            <a:spLocks noGrp="1"/>
          </p:cNvSpPr>
          <p:nvPr>
            <p:ph type="title"/>
          </p:nvPr>
        </p:nvSpPr>
        <p:spPr>
          <a:xfrm>
            <a:off x="994087" y="1130603"/>
            <a:ext cx="3342442" cy="4596794"/>
          </a:xfrm>
        </p:spPr>
        <p:txBody>
          <a:bodyPr anchor="ctr">
            <a:normAutofit/>
          </a:bodyPr>
          <a:lstStyle/>
          <a:p>
            <a:r>
              <a:rPr lang="en-US" sz="3200">
                <a:solidFill>
                  <a:srgbClr val="EBEBEB"/>
                </a:solidFill>
              </a:rPr>
              <a:t>The Initial State of the Project</a:t>
            </a:r>
            <a:endParaRPr lang="LID4096" sz="3200">
              <a:solidFill>
                <a:srgbClr val="EBEBEB"/>
              </a:solidFill>
            </a:endParaRPr>
          </a:p>
        </p:txBody>
      </p:sp>
      <p:sp>
        <p:nvSpPr>
          <p:cNvPr id="3" name="Content Placeholder 2">
            <a:extLst>
              <a:ext uri="{FF2B5EF4-FFF2-40B4-BE49-F238E27FC236}">
                <a16:creationId xmlns:a16="http://schemas.microsoft.com/office/drawing/2014/main" id="{C1F601F0-7EB8-0E55-8CA8-06F028597A97}"/>
              </a:ext>
            </a:extLst>
          </p:cNvPr>
          <p:cNvSpPr>
            <a:spLocks noGrp="1"/>
          </p:cNvSpPr>
          <p:nvPr>
            <p:ph idx="1"/>
          </p:nvPr>
        </p:nvSpPr>
        <p:spPr>
          <a:xfrm>
            <a:off x="5290077" y="1307772"/>
            <a:ext cx="5502614" cy="767687"/>
          </a:xfrm>
        </p:spPr>
        <p:txBody>
          <a:bodyPr anchor="ctr">
            <a:normAutofit/>
          </a:bodyPr>
          <a:lstStyle/>
          <a:p>
            <a:r>
              <a:rPr lang="en-US" sz="2000" dirty="0"/>
              <a:t>A new PCB to facilitate the new controller was also designed </a:t>
            </a:r>
          </a:p>
        </p:txBody>
      </p:sp>
      <p:sp>
        <p:nvSpPr>
          <p:cNvPr id="4" name="Slide Number Placeholder 3">
            <a:extLst>
              <a:ext uri="{FF2B5EF4-FFF2-40B4-BE49-F238E27FC236}">
                <a16:creationId xmlns:a16="http://schemas.microsoft.com/office/drawing/2014/main" id="{D78E900A-285D-7CF1-A577-20C52096D9BE}"/>
              </a:ext>
            </a:extLst>
          </p:cNvPr>
          <p:cNvSpPr>
            <a:spLocks noGrp="1"/>
          </p:cNvSpPr>
          <p:nvPr>
            <p:ph type="sldNum" sz="quarter" idx="12"/>
          </p:nvPr>
        </p:nvSpPr>
        <p:spPr/>
        <p:txBody>
          <a:bodyPr/>
          <a:lstStyle/>
          <a:p>
            <a:fld id="{9E47B669-A764-49EB-84FA-92AC21930DEE}" type="slidenum">
              <a:rPr lang="LID4096" smtClean="0"/>
              <a:t>13</a:t>
            </a:fld>
            <a:endParaRPr lang="LID4096" dirty="0"/>
          </a:p>
        </p:txBody>
      </p:sp>
      <p:graphicFrame>
        <p:nvGraphicFramePr>
          <p:cNvPr id="5" name="Diagram 4">
            <a:extLst>
              <a:ext uri="{FF2B5EF4-FFF2-40B4-BE49-F238E27FC236}">
                <a16:creationId xmlns:a16="http://schemas.microsoft.com/office/drawing/2014/main" id="{F2F79D7A-5895-5D16-EBC6-6B041451E6A3}"/>
              </a:ext>
            </a:extLst>
          </p:cNvPr>
          <p:cNvGraphicFramePr/>
          <p:nvPr>
            <p:extLst>
              <p:ext uri="{D42A27DB-BD31-4B8C-83A1-F6EECF244321}">
                <p14:modId xmlns:p14="http://schemas.microsoft.com/office/powerpoint/2010/main" val="138661393"/>
              </p:ext>
            </p:extLst>
          </p:nvPr>
        </p:nvGraphicFramePr>
        <p:xfrm>
          <a:off x="5629066" y="556870"/>
          <a:ext cx="4516401" cy="767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a:extLst>
              <a:ext uri="{FF2B5EF4-FFF2-40B4-BE49-F238E27FC236}">
                <a16:creationId xmlns:a16="http://schemas.microsoft.com/office/drawing/2014/main" id="{9B2C2BC9-6FE7-7F2D-2621-86501061BEC0}"/>
              </a:ext>
            </a:extLst>
          </p:cNvPr>
          <p:cNvPicPr>
            <a:picLocks noChangeAspect="1"/>
          </p:cNvPicPr>
          <p:nvPr/>
        </p:nvPicPr>
        <p:blipFill>
          <a:blip r:embed="rId8"/>
          <a:stretch>
            <a:fillRect/>
          </a:stretch>
        </p:blipFill>
        <p:spPr>
          <a:xfrm>
            <a:off x="5290077" y="2273737"/>
            <a:ext cx="6396129" cy="4027393"/>
          </a:xfrm>
          <a:prstGeom prst="rect">
            <a:avLst/>
          </a:prstGeom>
        </p:spPr>
      </p:pic>
      <p:pic>
        <p:nvPicPr>
          <p:cNvPr id="6" name="Picture 5">
            <a:extLst>
              <a:ext uri="{FF2B5EF4-FFF2-40B4-BE49-F238E27FC236}">
                <a16:creationId xmlns:a16="http://schemas.microsoft.com/office/drawing/2014/main" id="{B4CEE9B6-DB2F-0A9A-5FD6-073F5A388F31}"/>
              </a:ext>
            </a:extLst>
          </p:cNvPr>
          <p:cNvPicPr>
            <a:picLocks noChangeAspect="1"/>
          </p:cNvPicPr>
          <p:nvPr/>
        </p:nvPicPr>
        <p:blipFill>
          <a:blip r:embed="rId9"/>
          <a:stretch>
            <a:fillRect/>
          </a:stretch>
        </p:blipFill>
        <p:spPr>
          <a:xfrm>
            <a:off x="10418761" y="9730"/>
            <a:ext cx="723900" cy="1162050"/>
          </a:xfrm>
          <a:prstGeom prst="rect">
            <a:avLst/>
          </a:prstGeom>
        </p:spPr>
      </p:pic>
      <p:sp>
        <p:nvSpPr>
          <p:cNvPr id="8" name="Slide Number Placeholder 2">
            <a:extLst>
              <a:ext uri="{FF2B5EF4-FFF2-40B4-BE49-F238E27FC236}">
                <a16:creationId xmlns:a16="http://schemas.microsoft.com/office/drawing/2014/main" id="{54018F07-2A97-335B-0C50-4DFF7B6BCFC8}"/>
              </a:ext>
            </a:extLst>
          </p:cNvPr>
          <p:cNvSpPr txBox="1">
            <a:spLocks/>
          </p:cNvSpPr>
          <p:nvPr/>
        </p:nvSpPr>
        <p:spPr bwMode="gray">
          <a:xfrm>
            <a:off x="10361611" y="327642"/>
            <a:ext cx="838199" cy="767687"/>
          </a:xfrm>
          <a:prstGeom prst="rect">
            <a:avLst/>
          </a:prstGeom>
        </p:spPr>
        <p:txBody>
          <a:bodyPr vert="horz" lIns="91440" tIns="45720" rIns="91440" bIns="45720" rtlCol="0" anchor="b">
            <a:normAutofit/>
          </a:bodyPr>
          <a:lstStyle>
            <a:defPPr>
              <a:defRPr lang="en-US"/>
            </a:defPPr>
            <a:lvl1pPr marL="0" algn="ctr" defTabSz="457200" rtl="0" eaLnBrk="1" latinLnBrk="0" hangingPunct="1">
              <a:defRPr sz="2800" b="0" i="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Aft>
                <a:spcPts val="600"/>
              </a:spcAft>
            </a:pPr>
            <a:fld id="{9E47B669-A764-49EB-84FA-92AC21930DEE}" type="slidenum">
              <a:rPr lang="en-US" smtClean="0">
                <a:solidFill>
                  <a:srgbClr val="FFFFFF"/>
                </a:solidFill>
              </a:rPr>
              <a:pPr>
                <a:spcAft>
                  <a:spcPts val="600"/>
                </a:spcAft>
              </a:pPr>
              <a:t>13</a:t>
            </a:fld>
            <a:endParaRPr lang="en-US" dirty="0">
              <a:solidFill>
                <a:srgbClr val="FFFFFF"/>
              </a:solidFill>
            </a:endParaRPr>
          </a:p>
        </p:txBody>
      </p:sp>
    </p:spTree>
    <p:extLst>
      <p:ext uri="{BB962C8B-B14F-4D97-AF65-F5344CB8AC3E}">
        <p14:creationId xmlns:p14="http://schemas.microsoft.com/office/powerpoint/2010/main" val="1993220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26"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8" name="Freeform: Shape 27">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30"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A7572B47-6B1C-8C0A-8DAC-B89E0792E333}"/>
              </a:ext>
            </a:extLst>
          </p:cNvPr>
          <p:cNvSpPr>
            <a:spLocks noGrp="1"/>
          </p:cNvSpPr>
          <p:nvPr>
            <p:ph type="title"/>
          </p:nvPr>
        </p:nvSpPr>
        <p:spPr>
          <a:xfrm>
            <a:off x="994087" y="1130603"/>
            <a:ext cx="3342442" cy="4596794"/>
          </a:xfrm>
        </p:spPr>
        <p:txBody>
          <a:bodyPr anchor="ctr">
            <a:normAutofit/>
          </a:bodyPr>
          <a:lstStyle/>
          <a:p>
            <a:r>
              <a:rPr lang="en-US" sz="3200">
                <a:solidFill>
                  <a:srgbClr val="EBEBEB"/>
                </a:solidFill>
              </a:rPr>
              <a:t>The Initial State of the Project</a:t>
            </a:r>
            <a:endParaRPr lang="LID4096" sz="3200">
              <a:solidFill>
                <a:srgbClr val="EBEBEB"/>
              </a:solidFill>
            </a:endParaRPr>
          </a:p>
        </p:txBody>
      </p:sp>
      <p:sp>
        <p:nvSpPr>
          <p:cNvPr id="3" name="Content Placeholder 2">
            <a:extLst>
              <a:ext uri="{FF2B5EF4-FFF2-40B4-BE49-F238E27FC236}">
                <a16:creationId xmlns:a16="http://schemas.microsoft.com/office/drawing/2014/main" id="{C1F601F0-7EB8-0E55-8CA8-06F028597A97}"/>
              </a:ext>
            </a:extLst>
          </p:cNvPr>
          <p:cNvSpPr>
            <a:spLocks noGrp="1"/>
          </p:cNvSpPr>
          <p:nvPr>
            <p:ph idx="1"/>
          </p:nvPr>
        </p:nvSpPr>
        <p:spPr>
          <a:xfrm>
            <a:off x="5290077" y="1307772"/>
            <a:ext cx="5502614" cy="767687"/>
          </a:xfrm>
        </p:spPr>
        <p:txBody>
          <a:bodyPr anchor="ctr">
            <a:normAutofit/>
          </a:bodyPr>
          <a:lstStyle/>
          <a:p>
            <a:r>
              <a:rPr lang="en-US" sz="2000" dirty="0"/>
              <a:t>Both previous designs included some SW but only for demonstration purposes.</a:t>
            </a:r>
            <a:endParaRPr lang="bg-BG" sz="2000" dirty="0"/>
          </a:p>
        </p:txBody>
      </p:sp>
      <p:sp>
        <p:nvSpPr>
          <p:cNvPr id="4" name="Slide Number Placeholder 3">
            <a:extLst>
              <a:ext uri="{FF2B5EF4-FFF2-40B4-BE49-F238E27FC236}">
                <a16:creationId xmlns:a16="http://schemas.microsoft.com/office/drawing/2014/main" id="{D78E900A-285D-7CF1-A577-20C52096D9BE}"/>
              </a:ext>
            </a:extLst>
          </p:cNvPr>
          <p:cNvSpPr>
            <a:spLocks noGrp="1"/>
          </p:cNvSpPr>
          <p:nvPr>
            <p:ph type="sldNum" sz="quarter" idx="12"/>
          </p:nvPr>
        </p:nvSpPr>
        <p:spPr/>
        <p:txBody>
          <a:bodyPr/>
          <a:lstStyle/>
          <a:p>
            <a:fld id="{9E47B669-A764-49EB-84FA-92AC21930DEE}" type="slidenum">
              <a:rPr lang="LID4096" smtClean="0"/>
              <a:t>14</a:t>
            </a:fld>
            <a:endParaRPr lang="LID4096"/>
          </a:p>
        </p:txBody>
      </p:sp>
      <p:graphicFrame>
        <p:nvGraphicFramePr>
          <p:cNvPr id="5" name="Diagram 4">
            <a:extLst>
              <a:ext uri="{FF2B5EF4-FFF2-40B4-BE49-F238E27FC236}">
                <a16:creationId xmlns:a16="http://schemas.microsoft.com/office/drawing/2014/main" id="{ED56C6FB-F1D9-CA54-A701-1526033A7F8C}"/>
              </a:ext>
            </a:extLst>
          </p:cNvPr>
          <p:cNvGraphicFramePr/>
          <p:nvPr>
            <p:extLst>
              <p:ext uri="{D42A27DB-BD31-4B8C-83A1-F6EECF244321}">
                <p14:modId xmlns:p14="http://schemas.microsoft.com/office/powerpoint/2010/main" val="933562157"/>
              </p:ext>
            </p:extLst>
          </p:nvPr>
        </p:nvGraphicFramePr>
        <p:xfrm>
          <a:off x="5629066" y="556870"/>
          <a:ext cx="4516401" cy="767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a:extLst>
              <a:ext uri="{FF2B5EF4-FFF2-40B4-BE49-F238E27FC236}">
                <a16:creationId xmlns:a16="http://schemas.microsoft.com/office/drawing/2014/main" id="{6A2E2B0F-0A36-4474-CFA1-B1C248D3BDB3}"/>
              </a:ext>
            </a:extLst>
          </p:cNvPr>
          <p:cNvPicPr>
            <a:picLocks noChangeAspect="1"/>
          </p:cNvPicPr>
          <p:nvPr/>
        </p:nvPicPr>
        <p:blipFill>
          <a:blip r:embed="rId8"/>
          <a:stretch>
            <a:fillRect/>
          </a:stretch>
        </p:blipFill>
        <p:spPr>
          <a:xfrm>
            <a:off x="10418761" y="9730"/>
            <a:ext cx="723900" cy="1162050"/>
          </a:xfrm>
          <a:prstGeom prst="rect">
            <a:avLst/>
          </a:prstGeom>
        </p:spPr>
      </p:pic>
      <p:sp>
        <p:nvSpPr>
          <p:cNvPr id="7" name="Slide Number Placeholder 2">
            <a:extLst>
              <a:ext uri="{FF2B5EF4-FFF2-40B4-BE49-F238E27FC236}">
                <a16:creationId xmlns:a16="http://schemas.microsoft.com/office/drawing/2014/main" id="{063BB522-9B9F-AD50-E52D-8CD4B1B422F6}"/>
              </a:ext>
            </a:extLst>
          </p:cNvPr>
          <p:cNvSpPr txBox="1">
            <a:spLocks/>
          </p:cNvSpPr>
          <p:nvPr/>
        </p:nvSpPr>
        <p:spPr bwMode="gray">
          <a:xfrm>
            <a:off x="10360929" y="303872"/>
            <a:ext cx="838199" cy="767687"/>
          </a:xfrm>
          <a:prstGeom prst="rect">
            <a:avLst/>
          </a:prstGeom>
        </p:spPr>
        <p:txBody>
          <a:bodyPr vert="horz" lIns="91440" tIns="45720" rIns="91440" bIns="45720" rtlCol="0" anchor="b">
            <a:normAutofit/>
          </a:bodyPr>
          <a:lstStyle>
            <a:defPPr>
              <a:defRPr lang="en-US"/>
            </a:defPPr>
            <a:lvl1pPr marL="0" algn="ctr" defTabSz="457200" rtl="0" eaLnBrk="1" latinLnBrk="0" hangingPunct="1">
              <a:defRPr sz="2800" b="0" i="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Aft>
                <a:spcPts val="600"/>
              </a:spcAft>
            </a:pPr>
            <a:fld id="{9E47B669-A764-49EB-84FA-92AC21930DEE}" type="slidenum">
              <a:rPr lang="en-US" smtClean="0">
                <a:solidFill>
                  <a:srgbClr val="FFFFFF"/>
                </a:solidFill>
              </a:rPr>
              <a:pPr>
                <a:spcAft>
                  <a:spcPts val="600"/>
                </a:spcAft>
              </a:pPr>
              <a:t>14</a:t>
            </a:fld>
            <a:endParaRPr lang="en-US" dirty="0">
              <a:solidFill>
                <a:srgbClr val="FFFFFF"/>
              </a:solidFill>
            </a:endParaRPr>
          </a:p>
        </p:txBody>
      </p:sp>
    </p:spTree>
    <p:extLst>
      <p:ext uri="{BB962C8B-B14F-4D97-AF65-F5344CB8AC3E}">
        <p14:creationId xmlns:p14="http://schemas.microsoft.com/office/powerpoint/2010/main" val="1537462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72"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4" name="Freeform: Shape 73">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76"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4A1D8DC9-804F-2B15-0092-06E1EE33E197}"/>
              </a:ext>
            </a:extLst>
          </p:cNvPr>
          <p:cNvSpPr>
            <a:spLocks noGrp="1"/>
          </p:cNvSpPr>
          <p:nvPr>
            <p:ph type="title"/>
          </p:nvPr>
        </p:nvSpPr>
        <p:spPr>
          <a:xfrm>
            <a:off x="994087" y="1130603"/>
            <a:ext cx="3342442" cy="4596794"/>
          </a:xfrm>
        </p:spPr>
        <p:txBody>
          <a:bodyPr anchor="ctr">
            <a:normAutofit/>
          </a:bodyPr>
          <a:lstStyle/>
          <a:p>
            <a:r>
              <a:rPr lang="en-US" sz="3200">
                <a:solidFill>
                  <a:srgbClr val="EBEBEB"/>
                </a:solidFill>
              </a:rPr>
              <a:t>My task</a:t>
            </a:r>
            <a:endParaRPr lang="LID4096" sz="3200">
              <a:solidFill>
                <a:srgbClr val="EBEBEB"/>
              </a:solidFill>
            </a:endParaRPr>
          </a:p>
        </p:txBody>
      </p:sp>
      <p:sp>
        <p:nvSpPr>
          <p:cNvPr id="50" name="Content Placeholder 2">
            <a:extLst>
              <a:ext uri="{FF2B5EF4-FFF2-40B4-BE49-F238E27FC236}">
                <a16:creationId xmlns:a16="http://schemas.microsoft.com/office/drawing/2014/main" id="{F3051618-057B-EA4D-9118-0C0386EE680D}"/>
              </a:ext>
            </a:extLst>
          </p:cNvPr>
          <p:cNvSpPr>
            <a:spLocks noGrp="1"/>
          </p:cNvSpPr>
          <p:nvPr>
            <p:ph idx="1"/>
          </p:nvPr>
        </p:nvSpPr>
        <p:spPr>
          <a:xfrm>
            <a:off x="5290077" y="437513"/>
            <a:ext cx="5502614" cy="5954325"/>
          </a:xfrm>
        </p:spPr>
        <p:txBody>
          <a:bodyPr anchor="ctr">
            <a:normAutofit/>
          </a:bodyPr>
          <a:lstStyle/>
          <a:p>
            <a:r>
              <a:rPr lang="en-GB" sz="2000"/>
              <a:t>The legacy code needs to be adapted and optimized for the new microcontroller.</a:t>
            </a:r>
          </a:p>
          <a:p>
            <a:r>
              <a:rPr lang="en-US" sz="2000"/>
              <a:t>Further development of the state machines that control the logic of the cores.</a:t>
            </a:r>
          </a:p>
          <a:p>
            <a:r>
              <a:rPr lang="en-US" sz="2000"/>
              <a:t>Set up the software so it adheres to the new architecture.</a:t>
            </a:r>
          </a:p>
          <a:p>
            <a:r>
              <a:rPr lang="en-US" sz="2000"/>
              <a:t>Evaluate the architecture and software code designed so far.</a:t>
            </a:r>
            <a:endParaRPr lang="LID4096" sz="2000"/>
          </a:p>
          <a:p>
            <a:endParaRPr lang="LID4096" sz="2000"/>
          </a:p>
        </p:txBody>
      </p:sp>
      <p:sp>
        <p:nvSpPr>
          <p:cNvPr id="4" name="Slide Number Placeholder 3">
            <a:extLst>
              <a:ext uri="{FF2B5EF4-FFF2-40B4-BE49-F238E27FC236}">
                <a16:creationId xmlns:a16="http://schemas.microsoft.com/office/drawing/2014/main" id="{FE1AE297-CBFD-4BAA-3614-0F4FC48B2DB7}"/>
              </a:ext>
            </a:extLst>
          </p:cNvPr>
          <p:cNvSpPr>
            <a:spLocks noGrp="1"/>
          </p:cNvSpPr>
          <p:nvPr>
            <p:ph type="sldNum" sz="quarter" idx="12"/>
          </p:nvPr>
        </p:nvSpPr>
        <p:spPr>
          <a:xfrm>
            <a:off x="10792691" y="6391838"/>
            <a:ext cx="838199" cy="304799"/>
          </a:xfrm>
        </p:spPr>
        <p:txBody>
          <a:bodyPr anchor="ctr">
            <a:normAutofit/>
          </a:bodyPr>
          <a:lstStyle/>
          <a:p>
            <a:pPr algn="r">
              <a:spcAft>
                <a:spcPts val="600"/>
              </a:spcAft>
            </a:pPr>
            <a:fld id="{9E47B669-A764-49EB-84FA-92AC21930DEE}" type="slidenum">
              <a:rPr lang="LID4096" sz="1000">
                <a:solidFill>
                  <a:schemeClr val="accent1"/>
                </a:solidFill>
              </a:rPr>
              <a:pPr algn="r">
                <a:spcAft>
                  <a:spcPts val="600"/>
                </a:spcAft>
              </a:pPr>
              <a:t>15</a:t>
            </a:fld>
            <a:endParaRPr lang="LID4096" sz="1000">
              <a:solidFill>
                <a:schemeClr val="accent1"/>
              </a:solidFill>
            </a:endParaRPr>
          </a:p>
        </p:txBody>
      </p:sp>
      <p:pic>
        <p:nvPicPr>
          <p:cNvPr id="3" name="Picture 2">
            <a:extLst>
              <a:ext uri="{FF2B5EF4-FFF2-40B4-BE49-F238E27FC236}">
                <a16:creationId xmlns:a16="http://schemas.microsoft.com/office/drawing/2014/main" id="{CF00FC77-81DD-8DE4-F97E-8E1FCCE58D1F}"/>
              </a:ext>
            </a:extLst>
          </p:cNvPr>
          <p:cNvPicPr>
            <a:picLocks noChangeAspect="1"/>
          </p:cNvPicPr>
          <p:nvPr/>
        </p:nvPicPr>
        <p:blipFill>
          <a:blip r:embed="rId2"/>
          <a:stretch>
            <a:fillRect/>
          </a:stretch>
        </p:blipFill>
        <p:spPr>
          <a:xfrm>
            <a:off x="10418761" y="9730"/>
            <a:ext cx="723900" cy="1162050"/>
          </a:xfrm>
          <a:prstGeom prst="rect">
            <a:avLst/>
          </a:prstGeom>
        </p:spPr>
      </p:pic>
      <p:sp>
        <p:nvSpPr>
          <p:cNvPr id="5" name="Slide Number Placeholder 2">
            <a:extLst>
              <a:ext uri="{FF2B5EF4-FFF2-40B4-BE49-F238E27FC236}">
                <a16:creationId xmlns:a16="http://schemas.microsoft.com/office/drawing/2014/main" id="{D587BB11-5942-10B6-B66C-6F010EC89655}"/>
              </a:ext>
            </a:extLst>
          </p:cNvPr>
          <p:cNvSpPr txBox="1">
            <a:spLocks/>
          </p:cNvSpPr>
          <p:nvPr/>
        </p:nvSpPr>
        <p:spPr bwMode="gray">
          <a:xfrm>
            <a:off x="10352540" y="295729"/>
            <a:ext cx="838199" cy="767687"/>
          </a:xfrm>
          <a:prstGeom prst="rect">
            <a:avLst/>
          </a:prstGeom>
        </p:spPr>
        <p:txBody>
          <a:bodyPr vert="horz" lIns="91440" tIns="45720" rIns="91440" bIns="45720" rtlCol="0" anchor="b">
            <a:normAutofit/>
          </a:bodyPr>
          <a:lstStyle>
            <a:defPPr>
              <a:defRPr lang="en-US"/>
            </a:defPPr>
            <a:lvl1pPr marL="0" algn="ctr" defTabSz="457200" rtl="0" eaLnBrk="1" latinLnBrk="0" hangingPunct="1">
              <a:defRPr sz="2800" b="0" i="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Aft>
                <a:spcPts val="600"/>
              </a:spcAft>
            </a:pPr>
            <a:fld id="{9E47B669-A764-49EB-84FA-92AC21930DEE}" type="slidenum">
              <a:rPr lang="en-US" smtClean="0">
                <a:solidFill>
                  <a:srgbClr val="FFFFFF"/>
                </a:solidFill>
              </a:rPr>
              <a:pPr>
                <a:spcAft>
                  <a:spcPts val="600"/>
                </a:spcAft>
              </a:pPr>
              <a:t>15</a:t>
            </a:fld>
            <a:endParaRPr lang="en-US" dirty="0">
              <a:solidFill>
                <a:srgbClr val="FFFFFF"/>
              </a:solidFill>
            </a:endParaRPr>
          </a:p>
        </p:txBody>
      </p:sp>
    </p:spTree>
    <p:extLst>
      <p:ext uri="{BB962C8B-B14F-4D97-AF65-F5344CB8AC3E}">
        <p14:creationId xmlns:p14="http://schemas.microsoft.com/office/powerpoint/2010/main" val="9845125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0">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2">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31"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Shape 26">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29"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C2C802C5-2A56-55F4-E24E-6F33D1C7DABC}"/>
              </a:ext>
            </a:extLst>
          </p:cNvPr>
          <p:cNvSpPr>
            <a:spLocks noGrp="1"/>
          </p:cNvSpPr>
          <p:nvPr>
            <p:ph type="title"/>
          </p:nvPr>
        </p:nvSpPr>
        <p:spPr>
          <a:xfrm>
            <a:off x="994087" y="1130603"/>
            <a:ext cx="3342442" cy="4596794"/>
          </a:xfrm>
        </p:spPr>
        <p:txBody>
          <a:bodyPr anchor="ctr">
            <a:normAutofit/>
          </a:bodyPr>
          <a:lstStyle/>
          <a:p>
            <a:r>
              <a:rPr lang="en-US" sz="3200">
                <a:solidFill>
                  <a:srgbClr val="EBEBEB"/>
                </a:solidFill>
              </a:rPr>
              <a:t>Research</a:t>
            </a:r>
            <a:endParaRPr lang="LID4096" sz="3200">
              <a:solidFill>
                <a:srgbClr val="EBEBEB"/>
              </a:solidFill>
            </a:endParaRPr>
          </a:p>
        </p:txBody>
      </p:sp>
      <p:sp>
        <p:nvSpPr>
          <p:cNvPr id="3" name="Content Placeholder 2">
            <a:extLst>
              <a:ext uri="{FF2B5EF4-FFF2-40B4-BE49-F238E27FC236}">
                <a16:creationId xmlns:a16="http://schemas.microsoft.com/office/drawing/2014/main" id="{5256F5CF-2535-879E-6394-ECE9A9D8EA28}"/>
              </a:ext>
            </a:extLst>
          </p:cNvPr>
          <p:cNvSpPr>
            <a:spLocks noGrp="1"/>
          </p:cNvSpPr>
          <p:nvPr>
            <p:ph idx="1"/>
          </p:nvPr>
        </p:nvSpPr>
        <p:spPr>
          <a:xfrm>
            <a:off x="5290077" y="437513"/>
            <a:ext cx="5502614" cy="5954325"/>
          </a:xfrm>
        </p:spPr>
        <p:txBody>
          <a:bodyPr anchor="ctr">
            <a:normAutofit/>
          </a:bodyPr>
          <a:lstStyle/>
          <a:p>
            <a:r>
              <a:rPr lang="en-US" sz="2000" dirty="0"/>
              <a:t>How to evaluate the system</a:t>
            </a:r>
          </a:p>
          <a:p>
            <a:pPr lvl="1"/>
            <a:r>
              <a:rPr lang="en-US" sz="2000" dirty="0"/>
              <a:t>What to test</a:t>
            </a:r>
          </a:p>
          <a:p>
            <a:pPr lvl="1"/>
            <a:r>
              <a:rPr lang="en-US" sz="2000" dirty="0"/>
              <a:t>How to test it</a:t>
            </a:r>
          </a:p>
          <a:p>
            <a:pPr lvl="1"/>
            <a:endParaRPr lang="en-US" sz="2000" dirty="0"/>
          </a:p>
          <a:p>
            <a:r>
              <a:rPr lang="en-US" sz="2000" dirty="0"/>
              <a:t>Improve the FSM of the Game Controller and Task Manager</a:t>
            </a:r>
          </a:p>
          <a:p>
            <a:pPr lvl="1"/>
            <a:r>
              <a:rPr lang="en-US" sz="2000" dirty="0"/>
              <a:t>HSEM</a:t>
            </a:r>
          </a:p>
          <a:p>
            <a:pPr lvl="1"/>
            <a:endParaRPr lang="en-US" sz="2000" dirty="0"/>
          </a:p>
          <a:p>
            <a:r>
              <a:rPr lang="en-US" sz="2000" dirty="0"/>
              <a:t>Mapping legacy code to new architecture</a:t>
            </a:r>
          </a:p>
        </p:txBody>
      </p:sp>
      <p:sp>
        <p:nvSpPr>
          <p:cNvPr id="4" name="Slide Number Placeholder 3">
            <a:extLst>
              <a:ext uri="{FF2B5EF4-FFF2-40B4-BE49-F238E27FC236}">
                <a16:creationId xmlns:a16="http://schemas.microsoft.com/office/drawing/2014/main" id="{5CEDEEDD-1F47-F52C-26BC-13FADE57D51E}"/>
              </a:ext>
            </a:extLst>
          </p:cNvPr>
          <p:cNvSpPr>
            <a:spLocks noGrp="1"/>
          </p:cNvSpPr>
          <p:nvPr>
            <p:ph type="sldNum" sz="quarter" idx="12"/>
          </p:nvPr>
        </p:nvSpPr>
        <p:spPr/>
        <p:txBody>
          <a:bodyPr/>
          <a:lstStyle/>
          <a:p>
            <a:fld id="{9E47B669-A764-49EB-84FA-92AC21930DEE}" type="slidenum">
              <a:rPr lang="LID4096" smtClean="0"/>
              <a:t>16</a:t>
            </a:fld>
            <a:endParaRPr lang="LID4096"/>
          </a:p>
        </p:txBody>
      </p:sp>
      <p:pic>
        <p:nvPicPr>
          <p:cNvPr id="5" name="Picture 4">
            <a:extLst>
              <a:ext uri="{FF2B5EF4-FFF2-40B4-BE49-F238E27FC236}">
                <a16:creationId xmlns:a16="http://schemas.microsoft.com/office/drawing/2014/main" id="{BCC211D3-0F57-1F05-F95A-B5D8DB1F49F3}"/>
              </a:ext>
            </a:extLst>
          </p:cNvPr>
          <p:cNvPicPr>
            <a:picLocks noChangeAspect="1"/>
          </p:cNvPicPr>
          <p:nvPr/>
        </p:nvPicPr>
        <p:blipFill>
          <a:blip r:embed="rId3"/>
          <a:stretch>
            <a:fillRect/>
          </a:stretch>
        </p:blipFill>
        <p:spPr>
          <a:xfrm>
            <a:off x="10418761" y="9730"/>
            <a:ext cx="723900" cy="1162050"/>
          </a:xfrm>
          <a:prstGeom prst="rect">
            <a:avLst/>
          </a:prstGeom>
        </p:spPr>
      </p:pic>
      <p:sp>
        <p:nvSpPr>
          <p:cNvPr id="6" name="Slide Number Placeholder 2">
            <a:extLst>
              <a:ext uri="{FF2B5EF4-FFF2-40B4-BE49-F238E27FC236}">
                <a16:creationId xmlns:a16="http://schemas.microsoft.com/office/drawing/2014/main" id="{F0712AAC-2828-F068-59FF-0ED96D4392DE}"/>
              </a:ext>
            </a:extLst>
          </p:cNvPr>
          <p:cNvSpPr txBox="1">
            <a:spLocks/>
          </p:cNvSpPr>
          <p:nvPr/>
        </p:nvSpPr>
        <p:spPr bwMode="gray">
          <a:xfrm>
            <a:off x="10361611" y="303872"/>
            <a:ext cx="838199" cy="767687"/>
          </a:xfrm>
          <a:prstGeom prst="rect">
            <a:avLst/>
          </a:prstGeom>
        </p:spPr>
        <p:txBody>
          <a:bodyPr vert="horz" lIns="91440" tIns="45720" rIns="91440" bIns="45720" rtlCol="0" anchor="b">
            <a:normAutofit/>
          </a:bodyPr>
          <a:lstStyle>
            <a:defPPr>
              <a:defRPr lang="en-US"/>
            </a:defPPr>
            <a:lvl1pPr marL="0" algn="ctr" defTabSz="457200" rtl="0" eaLnBrk="1" latinLnBrk="0" hangingPunct="1">
              <a:defRPr sz="2800" b="0" i="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Aft>
                <a:spcPts val="600"/>
              </a:spcAft>
            </a:pPr>
            <a:fld id="{9E47B669-A764-49EB-84FA-92AC21930DEE}" type="slidenum">
              <a:rPr lang="en-US" smtClean="0">
                <a:solidFill>
                  <a:srgbClr val="FFFFFF"/>
                </a:solidFill>
              </a:rPr>
              <a:pPr>
                <a:spcAft>
                  <a:spcPts val="600"/>
                </a:spcAft>
              </a:pPr>
              <a:t>16</a:t>
            </a:fld>
            <a:endParaRPr lang="en-US" dirty="0">
              <a:solidFill>
                <a:srgbClr val="FFFFFF"/>
              </a:solidFill>
            </a:endParaRPr>
          </a:p>
        </p:txBody>
      </p:sp>
    </p:spTree>
    <p:extLst>
      <p:ext uri="{BB962C8B-B14F-4D97-AF65-F5344CB8AC3E}">
        <p14:creationId xmlns:p14="http://schemas.microsoft.com/office/powerpoint/2010/main" val="24907880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89EA2611-DCBA-4E97-A2B2-9A466E76B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79" name="Freeform: Shape 69">
            <a:extLst>
              <a:ext uri="{FF2B5EF4-FFF2-40B4-BE49-F238E27FC236}">
                <a16:creationId xmlns:a16="http://schemas.microsoft.com/office/drawing/2014/main" id="{FD2669AB-35DB-41EC-BE9C-DA80B60A3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90102" y="977273"/>
            <a:ext cx="6053670" cy="4903455"/>
          </a:xfrm>
          <a:custGeom>
            <a:avLst/>
            <a:gdLst>
              <a:gd name="connsiteX0" fmla="*/ 6053670 w 6053670"/>
              <a:gd name="connsiteY0" fmla="*/ 1098 h 4903455"/>
              <a:gd name="connsiteX1" fmla="*/ 6053670 w 6053670"/>
              <a:gd name="connsiteY1" fmla="*/ 424590 h 4903455"/>
              <a:gd name="connsiteX2" fmla="*/ 6053670 w 6053670"/>
              <a:gd name="connsiteY2" fmla="*/ 1254558 h 4903455"/>
              <a:gd name="connsiteX3" fmla="*/ 6053670 w 6053670"/>
              <a:gd name="connsiteY3" fmla="*/ 4903455 h 4903455"/>
              <a:gd name="connsiteX4" fmla="*/ 0 w 6053670"/>
              <a:gd name="connsiteY4" fmla="*/ 4903455 h 4903455"/>
              <a:gd name="connsiteX5" fmla="*/ 0 w 6053670"/>
              <a:gd name="connsiteY5" fmla="*/ 1249853 h 4903455"/>
              <a:gd name="connsiteX6" fmla="*/ 0 w 6053670"/>
              <a:gd name="connsiteY6" fmla="*/ 424590 h 4903455"/>
              <a:gd name="connsiteX7" fmla="*/ 0 w 6053670"/>
              <a:gd name="connsiteY7" fmla="*/ 0 h 4903455"/>
              <a:gd name="connsiteX8" fmla="*/ 35717 w 6053670"/>
              <a:gd name="connsiteY8" fmla="*/ 5488 h 4903455"/>
              <a:gd name="connsiteX9" fmla="*/ 140445 w 6053670"/>
              <a:gd name="connsiteY9" fmla="*/ 21641 h 4903455"/>
              <a:gd name="connsiteX10" fmla="*/ 216722 w 6053670"/>
              <a:gd name="connsiteY10" fmla="*/ 32932 h 4903455"/>
              <a:gd name="connsiteX11" fmla="*/ 307527 w 6053670"/>
              <a:gd name="connsiteY11" fmla="*/ 44850 h 4903455"/>
              <a:gd name="connsiteX12" fmla="*/ 415282 w 6053670"/>
              <a:gd name="connsiteY12" fmla="*/ 59121 h 4903455"/>
              <a:gd name="connsiteX13" fmla="*/ 534539 w 6053670"/>
              <a:gd name="connsiteY13" fmla="*/ 74175 h 4903455"/>
              <a:gd name="connsiteX14" fmla="*/ 668931 w 6053670"/>
              <a:gd name="connsiteY14" fmla="*/ 90014 h 4903455"/>
              <a:gd name="connsiteX15" fmla="*/ 815430 w 6053670"/>
              <a:gd name="connsiteY15" fmla="*/ 106794 h 4903455"/>
              <a:gd name="connsiteX16" fmla="*/ 974641 w 6053670"/>
              <a:gd name="connsiteY16" fmla="*/ 123574 h 4903455"/>
              <a:gd name="connsiteX17" fmla="*/ 1144144 w 6053670"/>
              <a:gd name="connsiteY17" fmla="*/ 140667 h 4903455"/>
              <a:gd name="connsiteX18" fmla="*/ 1326965 w 6053670"/>
              <a:gd name="connsiteY18" fmla="*/ 156506 h 4903455"/>
              <a:gd name="connsiteX19" fmla="*/ 1518261 w 6053670"/>
              <a:gd name="connsiteY19" fmla="*/ 171717 h 4903455"/>
              <a:gd name="connsiteX20" fmla="*/ 1720453 w 6053670"/>
              <a:gd name="connsiteY20" fmla="*/ 185518 h 4903455"/>
              <a:gd name="connsiteX21" fmla="*/ 1931121 w 6053670"/>
              <a:gd name="connsiteY21" fmla="*/ 198690 h 4903455"/>
              <a:gd name="connsiteX22" fmla="*/ 2150869 w 6053670"/>
              <a:gd name="connsiteY22" fmla="*/ 211079 h 4903455"/>
              <a:gd name="connsiteX23" fmla="*/ 2263467 w 6053670"/>
              <a:gd name="connsiteY23" fmla="*/ 215470 h 4903455"/>
              <a:gd name="connsiteX24" fmla="*/ 2378487 w 6053670"/>
              <a:gd name="connsiteY24" fmla="*/ 220332 h 4903455"/>
              <a:gd name="connsiteX25" fmla="*/ 2495323 w 6053670"/>
              <a:gd name="connsiteY25" fmla="*/ 224879 h 4903455"/>
              <a:gd name="connsiteX26" fmla="*/ 2612764 w 6053670"/>
              <a:gd name="connsiteY26" fmla="*/ 227859 h 4903455"/>
              <a:gd name="connsiteX27" fmla="*/ 2732627 w 6053670"/>
              <a:gd name="connsiteY27" fmla="*/ 230525 h 4903455"/>
              <a:gd name="connsiteX28" fmla="*/ 2853700 w 6053670"/>
              <a:gd name="connsiteY28" fmla="*/ 233348 h 4903455"/>
              <a:gd name="connsiteX29" fmla="*/ 2977195 w 6053670"/>
              <a:gd name="connsiteY29" fmla="*/ 235229 h 4903455"/>
              <a:gd name="connsiteX30" fmla="*/ 3101900 w 6053670"/>
              <a:gd name="connsiteY30" fmla="*/ 235229 h 4903455"/>
              <a:gd name="connsiteX31" fmla="*/ 3227817 w 6053670"/>
              <a:gd name="connsiteY31" fmla="*/ 236170 h 4903455"/>
              <a:gd name="connsiteX32" fmla="*/ 3354944 w 6053670"/>
              <a:gd name="connsiteY32" fmla="*/ 235229 h 4903455"/>
              <a:gd name="connsiteX33" fmla="*/ 3483887 w 6053670"/>
              <a:gd name="connsiteY33" fmla="*/ 233348 h 4903455"/>
              <a:gd name="connsiteX34" fmla="*/ 3612830 w 6053670"/>
              <a:gd name="connsiteY34" fmla="*/ 231623 h 4903455"/>
              <a:gd name="connsiteX35" fmla="*/ 3743589 w 6053670"/>
              <a:gd name="connsiteY35" fmla="*/ 227859 h 4903455"/>
              <a:gd name="connsiteX36" fmla="*/ 3875559 w 6053670"/>
              <a:gd name="connsiteY36" fmla="*/ 223938 h 4903455"/>
              <a:gd name="connsiteX37" fmla="*/ 4007529 w 6053670"/>
              <a:gd name="connsiteY37" fmla="*/ 219391 h 4903455"/>
              <a:gd name="connsiteX38" fmla="*/ 4140710 w 6053670"/>
              <a:gd name="connsiteY38" fmla="*/ 212961 h 4903455"/>
              <a:gd name="connsiteX39" fmla="*/ 4275102 w 6053670"/>
              <a:gd name="connsiteY39" fmla="*/ 205277 h 4903455"/>
              <a:gd name="connsiteX40" fmla="*/ 4410098 w 6053670"/>
              <a:gd name="connsiteY40" fmla="*/ 197907 h 4903455"/>
              <a:gd name="connsiteX41" fmla="*/ 4545096 w 6053670"/>
              <a:gd name="connsiteY41" fmla="*/ 188498 h 4903455"/>
              <a:gd name="connsiteX42" fmla="*/ 4681909 w 6053670"/>
              <a:gd name="connsiteY42" fmla="*/ 177207 h 4903455"/>
              <a:gd name="connsiteX43" fmla="*/ 4816905 w 6053670"/>
              <a:gd name="connsiteY43" fmla="*/ 165916 h 4903455"/>
              <a:gd name="connsiteX44" fmla="*/ 4954323 w 6053670"/>
              <a:gd name="connsiteY44" fmla="*/ 152899 h 4903455"/>
              <a:gd name="connsiteX45" fmla="*/ 5092347 w 6053670"/>
              <a:gd name="connsiteY45" fmla="*/ 138629 h 4903455"/>
              <a:gd name="connsiteX46" fmla="*/ 5228555 w 6053670"/>
              <a:gd name="connsiteY46" fmla="*/ 123574 h 4903455"/>
              <a:gd name="connsiteX47" fmla="*/ 5366578 w 6053670"/>
              <a:gd name="connsiteY47" fmla="*/ 106010 h 4903455"/>
              <a:gd name="connsiteX48" fmla="*/ 5503997 w 6053670"/>
              <a:gd name="connsiteY48" fmla="*/ 87192 h 4903455"/>
              <a:gd name="connsiteX49" fmla="*/ 5642020 w 6053670"/>
              <a:gd name="connsiteY49" fmla="*/ 68530 h 4903455"/>
              <a:gd name="connsiteX50" fmla="*/ 5779438 w 6053670"/>
              <a:gd name="connsiteY50" fmla="*/ 46733 h 4903455"/>
              <a:gd name="connsiteX51" fmla="*/ 5916251 w 6053670"/>
              <a:gd name="connsiteY51" fmla="*/ 24464 h 490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4903455">
                <a:moveTo>
                  <a:pt x="6053670" y="1098"/>
                </a:moveTo>
                <a:lnTo>
                  <a:pt x="6053670" y="424590"/>
                </a:lnTo>
                <a:lnTo>
                  <a:pt x="6053670" y="1254558"/>
                </a:lnTo>
                <a:lnTo>
                  <a:pt x="6053670" y="4903455"/>
                </a:lnTo>
                <a:lnTo>
                  <a:pt x="0" y="4903455"/>
                </a:lnTo>
                <a:lnTo>
                  <a:pt x="0" y="1249853"/>
                </a:lnTo>
                <a:lnTo>
                  <a:pt x="0" y="424590"/>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81" name="Freeform 5">
            <a:extLst>
              <a:ext uri="{FF2B5EF4-FFF2-40B4-BE49-F238E27FC236}">
                <a16:creationId xmlns:a16="http://schemas.microsoft.com/office/drawing/2014/main" id="{BBC615D1-6E12-40EF-915B-316CFDB55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1069"/>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82" name="Freeform 5">
            <a:extLst>
              <a:ext uri="{FF2B5EF4-FFF2-40B4-BE49-F238E27FC236}">
                <a16:creationId xmlns:a16="http://schemas.microsoft.com/office/drawing/2014/main" id="{B9797D36-DE1E-47CD-881A-6C1F582826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49246"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US" dirty="0"/>
          </a:p>
        </p:txBody>
      </p:sp>
      <p:sp>
        <p:nvSpPr>
          <p:cNvPr id="2" name="Title 1">
            <a:extLst>
              <a:ext uri="{FF2B5EF4-FFF2-40B4-BE49-F238E27FC236}">
                <a16:creationId xmlns:a16="http://schemas.microsoft.com/office/drawing/2014/main" id="{D4EBA559-9331-C854-13C1-57803C4BEAD7}"/>
              </a:ext>
            </a:extLst>
          </p:cNvPr>
          <p:cNvSpPr>
            <a:spLocks noGrp="1"/>
          </p:cNvSpPr>
          <p:nvPr>
            <p:ph type="title"/>
          </p:nvPr>
        </p:nvSpPr>
        <p:spPr>
          <a:xfrm>
            <a:off x="639098" y="2536079"/>
            <a:ext cx="6072776" cy="1622322"/>
          </a:xfrm>
        </p:spPr>
        <p:txBody>
          <a:bodyPr vert="horz" lIns="91440" tIns="45720" rIns="91440" bIns="45720" rtlCol="0">
            <a:normAutofit/>
          </a:bodyPr>
          <a:lstStyle/>
          <a:p>
            <a:pPr>
              <a:lnSpc>
                <a:spcPct val="90000"/>
              </a:lnSpc>
            </a:pPr>
            <a:r>
              <a:rPr lang="en-US" b="0" i="0" kern="1200" dirty="0">
                <a:solidFill>
                  <a:schemeClr val="tx1"/>
                </a:solidFill>
                <a:latin typeface="+mj-lt"/>
                <a:ea typeface="+mj-ea"/>
                <a:cs typeface="+mj-cs"/>
              </a:rPr>
              <a:t>Combined overview of the higher-logic of the system</a:t>
            </a:r>
          </a:p>
        </p:txBody>
      </p:sp>
      <p:pic>
        <p:nvPicPr>
          <p:cNvPr id="9" name="Content Placeholder 8" descr="Diagram&#10;&#10;Description automatically generated">
            <a:extLst>
              <a:ext uri="{FF2B5EF4-FFF2-40B4-BE49-F238E27FC236}">
                <a16:creationId xmlns:a16="http://schemas.microsoft.com/office/drawing/2014/main" id="{F7C2D838-8C10-389F-A6AE-2DB2E979C344}"/>
              </a:ext>
            </a:extLst>
          </p:cNvPr>
          <p:cNvPicPr>
            <a:picLocks noChangeAspect="1"/>
          </p:cNvPicPr>
          <p:nvPr/>
        </p:nvPicPr>
        <p:blipFill rotWithShape="1">
          <a:blip r:embed="rId3">
            <a:extLst>
              <a:ext uri="{28A0092B-C50C-407E-A947-70E740481C1C}">
                <a14:useLocalDpi xmlns:a14="http://schemas.microsoft.com/office/drawing/2010/main" val="0"/>
              </a:ext>
            </a:extLst>
          </a:blip>
          <a:srcRect t="2" r="-1051" b="-5"/>
          <a:stretch/>
        </p:blipFill>
        <p:spPr>
          <a:xfrm>
            <a:off x="7231614" y="679572"/>
            <a:ext cx="4247024" cy="5585369"/>
          </a:xfrm>
          <a:prstGeom prst="rect">
            <a:avLst/>
          </a:prstGeom>
        </p:spPr>
      </p:pic>
      <p:sp>
        <p:nvSpPr>
          <p:cNvPr id="83" name="Rectangle 75">
            <a:extLst>
              <a:ext uri="{FF2B5EF4-FFF2-40B4-BE49-F238E27FC236}">
                <a16:creationId xmlns:a16="http://schemas.microsoft.com/office/drawing/2014/main" id="{4A2FAF1F-F462-46AF-A9E6-CC93C4E2C3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 name="Slide Number Placeholder 9">
            <a:extLst>
              <a:ext uri="{FF2B5EF4-FFF2-40B4-BE49-F238E27FC236}">
                <a16:creationId xmlns:a16="http://schemas.microsoft.com/office/drawing/2014/main" id="{01BF13E9-64F0-042D-4D32-BFA67AA3F5FD}"/>
              </a:ext>
            </a:extLst>
          </p:cNvPr>
          <p:cNvSpPr>
            <a:spLocks noGrp="1"/>
          </p:cNvSpPr>
          <p:nvPr>
            <p:ph type="sldNum" sz="quarter" idx="12"/>
          </p:nvPr>
        </p:nvSpPr>
        <p:spPr>
          <a:xfrm>
            <a:off x="10352540" y="295729"/>
            <a:ext cx="838199" cy="767687"/>
          </a:xfrm>
        </p:spPr>
        <p:txBody>
          <a:bodyPr>
            <a:normAutofit/>
          </a:bodyPr>
          <a:lstStyle/>
          <a:p>
            <a:pPr>
              <a:spcAft>
                <a:spcPts val="600"/>
              </a:spcAft>
            </a:pPr>
            <a:fld id="{9E47B669-A764-49EB-84FA-92AC21930DEE}" type="slidenum">
              <a:rPr lang="LID4096">
                <a:solidFill>
                  <a:srgbClr val="FFFFFF"/>
                </a:solidFill>
              </a:rPr>
              <a:pPr>
                <a:spcAft>
                  <a:spcPts val="600"/>
                </a:spcAft>
              </a:pPr>
              <a:t>17</a:t>
            </a:fld>
            <a:endParaRPr lang="LID4096">
              <a:solidFill>
                <a:srgbClr val="FFFFFF"/>
              </a:solidFill>
            </a:endParaRPr>
          </a:p>
        </p:txBody>
      </p:sp>
      <p:sp>
        <p:nvSpPr>
          <p:cNvPr id="78" name="Oval 77">
            <a:extLst>
              <a:ext uri="{FF2B5EF4-FFF2-40B4-BE49-F238E27FC236}">
                <a16:creationId xmlns:a16="http://schemas.microsoft.com/office/drawing/2014/main" id="{7146BED8-BAE9-42C5-A3DD-7B946445D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0" name="Oval 79">
            <a:extLst>
              <a:ext uri="{FF2B5EF4-FFF2-40B4-BE49-F238E27FC236}">
                <a16:creationId xmlns:a16="http://schemas.microsoft.com/office/drawing/2014/main" id="{15765FE8-B62F-41E4-A73C-74C91A8FD9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65" name="Content Placeholder 64">
            <a:extLst>
              <a:ext uri="{FF2B5EF4-FFF2-40B4-BE49-F238E27FC236}">
                <a16:creationId xmlns:a16="http://schemas.microsoft.com/office/drawing/2014/main" id="{4C879356-0F95-749D-9DD0-E02ED7A8904B}"/>
              </a:ext>
            </a:extLst>
          </p:cNvPr>
          <p:cNvSpPr>
            <a:spLocks noGrp="1"/>
          </p:cNvSpPr>
          <p:nvPr>
            <p:ph idx="1"/>
          </p:nvPr>
        </p:nvSpPr>
        <p:spPr>
          <a:xfrm>
            <a:off x="639098" y="2418735"/>
            <a:ext cx="6072776" cy="3811740"/>
          </a:xfrm>
        </p:spPr>
        <p:txBody>
          <a:bodyPr anchor="ctr">
            <a:normAutofit/>
          </a:bodyPr>
          <a:lstStyle/>
          <a:p>
            <a:endParaRPr lang="en-US">
              <a:solidFill>
                <a:schemeClr val="tx1"/>
              </a:solidFill>
            </a:endParaRPr>
          </a:p>
        </p:txBody>
      </p:sp>
    </p:spTree>
    <p:extLst>
      <p:ext uri="{BB962C8B-B14F-4D97-AF65-F5344CB8AC3E}">
        <p14:creationId xmlns:p14="http://schemas.microsoft.com/office/powerpoint/2010/main" val="990505785"/>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E4133-CC8D-14F2-65C1-85A4135E8F8A}"/>
              </a:ext>
            </a:extLst>
          </p:cNvPr>
          <p:cNvSpPr>
            <a:spLocks noGrp="1"/>
          </p:cNvSpPr>
          <p:nvPr>
            <p:ph type="title"/>
          </p:nvPr>
        </p:nvSpPr>
        <p:spPr>
          <a:xfrm>
            <a:off x="1154954" y="973668"/>
            <a:ext cx="8761413" cy="706964"/>
          </a:xfrm>
        </p:spPr>
        <p:txBody>
          <a:bodyPr>
            <a:normAutofit/>
          </a:bodyPr>
          <a:lstStyle/>
          <a:p>
            <a:r>
              <a:rPr lang="en-US">
                <a:solidFill>
                  <a:srgbClr val="EBEBEB"/>
                </a:solidFill>
              </a:rPr>
              <a:t>What is ahead of me ?</a:t>
            </a:r>
            <a:endParaRPr lang="LID4096">
              <a:solidFill>
                <a:srgbClr val="EBEBEB"/>
              </a:solidFill>
            </a:endParaRPr>
          </a:p>
        </p:txBody>
      </p:sp>
      <p:sp>
        <p:nvSpPr>
          <p:cNvPr id="4" name="Slide Number Placeholder 3">
            <a:extLst>
              <a:ext uri="{FF2B5EF4-FFF2-40B4-BE49-F238E27FC236}">
                <a16:creationId xmlns:a16="http://schemas.microsoft.com/office/drawing/2014/main" id="{ECB6678F-69A5-77E9-1666-E127592A01E0}"/>
              </a:ext>
            </a:extLst>
          </p:cNvPr>
          <p:cNvSpPr>
            <a:spLocks noGrp="1"/>
          </p:cNvSpPr>
          <p:nvPr>
            <p:ph type="sldNum" sz="quarter" idx="12"/>
          </p:nvPr>
        </p:nvSpPr>
        <p:spPr>
          <a:xfrm>
            <a:off x="10352540" y="295729"/>
            <a:ext cx="838199" cy="767687"/>
          </a:xfrm>
        </p:spPr>
        <p:txBody>
          <a:bodyPr>
            <a:normAutofit/>
          </a:bodyPr>
          <a:lstStyle/>
          <a:p>
            <a:pPr>
              <a:spcAft>
                <a:spcPts val="600"/>
              </a:spcAft>
            </a:pPr>
            <a:fld id="{9E47B669-A764-49EB-84FA-92AC21930DEE}" type="slidenum">
              <a:rPr lang="LID4096">
                <a:solidFill>
                  <a:srgbClr val="FFFFFF"/>
                </a:solidFill>
              </a:rPr>
              <a:pPr>
                <a:spcAft>
                  <a:spcPts val="600"/>
                </a:spcAft>
              </a:pPr>
              <a:t>18</a:t>
            </a:fld>
            <a:endParaRPr lang="LID4096">
              <a:solidFill>
                <a:srgbClr val="FFFFFF"/>
              </a:solidFill>
            </a:endParaRPr>
          </a:p>
        </p:txBody>
      </p:sp>
      <p:graphicFrame>
        <p:nvGraphicFramePr>
          <p:cNvPr id="35" name="Content Placeholder 2">
            <a:extLst>
              <a:ext uri="{FF2B5EF4-FFF2-40B4-BE49-F238E27FC236}">
                <a16:creationId xmlns:a16="http://schemas.microsoft.com/office/drawing/2014/main" id="{DA87D547-C855-4049-5DD6-A64BE9740F61}"/>
              </a:ext>
            </a:extLst>
          </p:cNvPr>
          <p:cNvGraphicFramePr>
            <a:graphicFrameLocks noGrp="1"/>
          </p:cNvGraphicFramePr>
          <p:nvPr>
            <p:ph idx="1"/>
            <p:extLst>
              <p:ext uri="{D42A27DB-BD31-4B8C-83A1-F6EECF244321}">
                <p14:modId xmlns:p14="http://schemas.microsoft.com/office/powerpoint/2010/main" val="2026449351"/>
              </p:ext>
            </p:extLst>
          </p:nvPr>
        </p:nvGraphicFramePr>
        <p:xfrm>
          <a:off x="1286934" y="2925232"/>
          <a:ext cx="9625383" cy="30864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408304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503EB0F-2257-4A3E-A73B-E1DE769B45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77012B2A-0D78-433A-8C68-8889D3DCD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119D0202-ED3F-47CC-90E9-4E963BCDAB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4" name="Rectangle 13">
            <a:extLst>
              <a:ext uri="{FF2B5EF4-FFF2-40B4-BE49-F238E27FC236}">
                <a16:creationId xmlns:a16="http://schemas.microsoft.com/office/drawing/2014/main" id="{670D6F2B-93AF-47D6-9378-5E54BE0AC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6" name="Picture 5" descr="Wood human figure">
            <a:extLst>
              <a:ext uri="{FF2B5EF4-FFF2-40B4-BE49-F238E27FC236}">
                <a16:creationId xmlns:a16="http://schemas.microsoft.com/office/drawing/2014/main" id="{52E099E0-30BD-5227-81CE-3FDE43B1A3C6}"/>
              </a:ext>
            </a:extLst>
          </p:cNvPr>
          <p:cNvPicPr>
            <a:picLocks noChangeAspect="1"/>
          </p:cNvPicPr>
          <p:nvPr/>
        </p:nvPicPr>
        <p:blipFill rotWithShape="1">
          <a:blip r:embed="rId4"/>
          <a:srcRect r="-1" b="38310"/>
          <a:stretch/>
        </p:blipFill>
        <p:spPr>
          <a:xfrm>
            <a:off x="1" y="-5"/>
            <a:ext cx="12191695" cy="5020241"/>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p:spPr>
      </p:pic>
      <p:sp>
        <p:nvSpPr>
          <p:cNvPr id="16" name="Freeform: Shape 15">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8" name="Freeform 5">
            <a:extLst>
              <a:ext uri="{FF2B5EF4-FFF2-40B4-BE49-F238E27FC236}">
                <a16:creationId xmlns:a16="http://schemas.microsoft.com/office/drawing/2014/main" id="{C91E93A7-6C7F-4F77-9CB0-280D958EF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B43DDB47-FD69-315A-752F-5AA5B3B60A35}"/>
              </a:ext>
            </a:extLst>
          </p:cNvPr>
          <p:cNvSpPr>
            <a:spLocks noGrp="1"/>
          </p:cNvSpPr>
          <p:nvPr>
            <p:ph type="title"/>
          </p:nvPr>
        </p:nvSpPr>
        <p:spPr>
          <a:xfrm>
            <a:off x="892199" y="4854346"/>
            <a:ext cx="10407602" cy="868026"/>
          </a:xfrm>
        </p:spPr>
        <p:txBody>
          <a:bodyPr vert="horz" lIns="91440" tIns="45720" rIns="91440" bIns="45720" rtlCol="0" anchor="b">
            <a:normAutofit/>
          </a:bodyPr>
          <a:lstStyle/>
          <a:p>
            <a:pPr algn="ctr"/>
            <a:r>
              <a:rPr lang="en-US" sz="4400">
                <a:solidFill>
                  <a:srgbClr val="EBEBEB"/>
                </a:solidFill>
              </a:rPr>
              <a:t>Thank you for your attention!</a:t>
            </a:r>
          </a:p>
        </p:txBody>
      </p:sp>
      <p:sp>
        <p:nvSpPr>
          <p:cNvPr id="3" name="Content Placeholder 2">
            <a:extLst>
              <a:ext uri="{FF2B5EF4-FFF2-40B4-BE49-F238E27FC236}">
                <a16:creationId xmlns:a16="http://schemas.microsoft.com/office/drawing/2014/main" id="{9A306E60-01B5-7FCC-B61F-969A6C9D97F3}"/>
              </a:ext>
            </a:extLst>
          </p:cNvPr>
          <p:cNvSpPr>
            <a:spLocks noGrp="1"/>
          </p:cNvSpPr>
          <p:nvPr>
            <p:ph idx="1"/>
          </p:nvPr>
        </p:nvSpPr>
        <p:spPr>
          <a:xfrm>
            <a:off x="892199" y="5722374"/>
            <a:ext cx="10407602" cy="487924"/>
          </a:xfrm>
        </p:spPr>
        <p:txBody>
          <a:bodyPr vert="horz" lIns="91440" tIns="45720" rIns="91440" bIns="45720" rtlCol="0" anchor="t">
            <a:normAutofit/>
          </a:bodyPr>
          <a:lstStyle/>
          <a:p>
            <a:pPr marL="0" indent="0" algn="ctr">
              <a:buNone/>
            </a:pPr>
            <a:r>
              <a:rPr lang="en-US" cap="all">
                <a:solidFill>
                  <a:schemeClr val="tx2">
                    <a:lumMod val="40000"/>
                    <a:lumOff val="60000"/>
                  </a:schemeClr>
                </a:solidFill>
              </a:rPr>
              <a:t>Questions ?</a:t>
            </a:r>
          </a:p>
        </p:txBody>
      </p:sp>
      <p:sp>
        <p:nvSpPr>
          <p:cNvPr id="20"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42856" y="3785499"/>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40000"/>
            </a:schemeClr>
          </a:solidFill>
          <a:ln>
            <a:noFill/>
          </a:ln>
        </p:spPr>
        <p:txBody>
          <a:bodyPr rtlCol="0" anchor="ctr"/>
          <a:lstStyle/>
          <a:p>
            <a:pPr algn="ctr"/>
            <a:endParaRPr lang="en-US">
              <a:solidFill>
                <a:schemeClr val="tx1"/>
              </a:solidFill>
            </a:endParaRPr>
          </a:p>
        </p:txBody>
      </p:sp>
      <p:sp>
        <p:nvSpPr>
          <p:cNvPr id="4" name="Slide Number Placeholder 3">
            <a:extLst>
              <a:ext uri="{FF2B5EF4-FFF2-40B4-BE49-F238E27FC236}">
                <a16:creationId xmlns:a16="http://schemas.microsoft.com/office/drawing/2014/main" id="{EB3DD2E8-8ACC-2198-4D64-20D2DE10FF26}"/>
              </a:ext>
            </a:extLst>
          </p:cNvPr>
          <p:cNvSpPr>
            <a:spLocks noGrp="1"/>
          </p:cNvSpPr>
          <p:nvPr>
            <p:ph type="sldNum" sz="quarter" idx="12"/>
          </p:nvPr>
        </p:nvSpPr>
        <p:spPr>
          <a:xfrm>
            <a:off x="11235193" y="6392035"/>
            <a:ext cx="826936" cy="408481"/>
          </a:xfrm>
        </p:spPr>
        <p:txBody>
          <a:bodyPr vert="horz" lIns="91440" tIns="45720" rIns="91440" bIns="45720" rtlCol="0" anchor="ctr">
            <a:normAutofit/>
          </a:bodyPr>
          <a:lstStyle/>
          <a:p>
            <a:pPr algn="r" defTabSz="914400">
              <a:spcAft>
                <a:spcPts val="600"/>
              </a:spcAft>
            </a:pPr>
            <a:fld id="{9E47B669-A764-49EB-84FA-92AC21930DEE}" type="slidenum">
              <a:rPr lang="en-US" sz="1800">
                <a:solidFill>
                  <a:schemeClr val="accent1"/>
                </a:solidFill>
              </a:rPr>
              <a:pPr algn="r" defTabSz="914400">
                <a:spcAft>
                  <a:spcPts val="600"/>
                </a:spcAft>
              </a:pPr>
              <a:t>19</a:t>
            </a:fld>
            <a:endParaRPr lang="en-US" sz="1800">
              <a:solidFill>
                <a:schemeClr val="accent1"/>
              </a:solidFill>
            </a:endParaRPr>
          </a:p>
        </p:txBody>
      </p:sp>
    </p:spTree>
    <p:extLst>
      <p:ext uri="{BB962C8B-B14F-4D97-AF65-F5344CB8AC3E}">
        <p14:creationId xmlns:p14="http://schemas.microsoft.com/office/powerpoint/2010/main" val="3379848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CCC48-C109-8035-B68C-517FE4C93C09}"/>
              </a:ext>
            </a:extLst>
          </p:cNvPr>
          <p:cNvSpPr>
            <a:spLocks noGrp="1"/>
          </p:cNvSpPr>
          <p:nvPr>
            <p:ph type="title"/>
          </p:nvPr>
        </p:nvSpPr>
        <p:spPr/>
        <p:txBody>
          <a:bodyPr/>
          <a:lstStyle/>
          <a:p>
            <a:r>
              <a:rPr lang="en-US" dirty="0"/>
              <a:t>Table Of Content</a:t>
            </a:r>
            <a:endParaRPr lang="LID4096" dirty="0"/>
          </a:p>
        </p:txBody>
      </p:sp>
      <p:sp>
        <p:nvSpPr>
          <p:cNvPr id="3" name="Content Placeholder 2">
            <a:extLst>
              <a:ext uri="{FF2B5EF4-FFF2-40B4-BE49-F238E27FC236}">
                <a16:creationId xmlns:a16="http://schemas.microsoft.com/office/drawing/2014/main" id="{BB97A165-A12C-26E2-542F-A2BA1A153A48}"/>
              </a:ext>
            </a:extLst>
          </p:cNvPr>
          <p:cNvSpPr>
            <a:spLocks noGrp="1"/>
          </p:cNvSpPr>
          <p:nvPr>
            <p:ph idx="1"/>
          </p:nvPr>
        </p:nvSpPr>
        <p:spPr/>
        <p:txBody>
          <a:bodyPr/>
          <a:lstStyle/>
          <a:p>
            <a:endParaRPr lang="LID4096"/>
          </a:p>
        </p:txBody>
      </p:sp>
      <p:sp>
        <p:nvSpPr>
          <p:cNvPr id="4" name="Slide Number Placeholder 3">
            <a:extLst>
              <a:ext uri="{FF2B5EF4-FFF2-40B4-BE49-F238E27FC236}">
                <a16:creationId xmlns:a16="http://schemas.microsoft.com/office/drawing/2014/main" id="{1BCB9569-E914-10DA-47E5-0C5C2FD57DDA}"/>
              </a:ext>
            </a:extLst>
          </p:cNvPr>
          <p:cNvSpPr>
            <a:spLocks noGrp="1"/>
          </p:cNvSpPr>
          <p:nvPr>
            <p:ph type="sldNum" sz="quarter" idx="12"/>
          </p:nvPr>
        </p:nvSpPr>
        <p:spPr/>
        <p:txBody>
          <a:bodyPr/>
          <a:lstStyle/>
          <a:p>
            <a:fld id="{9E47B669-A764-49EB-84FA-92AC21930DEE}" type="slidenum">
              <a:rPr lang="LID4096" smtClean="0"/>
              <a:t>2</a:t>
            </a:fld>
            <a:endParaRPr lang="LID4096"/>
          </a:p>
        </p:txBody>
      </p:sp>
    </p:spTree>
    <p:extLst>
      <p:ext uri="{BB962C8B-B14F-4D97-AF65-F5344CB8AC3E}">
        <p14:creationId xmlns:p14="http://schemas.microsoft.com/office/powerpoint/2010/main" val="8424785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5" name="Rectangle 44">
            <a:extLst>
              <a:ext uri="{FF2B5EF4-FFF2-40B4-BE49-F238E27FC236}">
                <a16:creationId xmlns:a16="http://schemas.microsoft.com/office/drawing/2014/main" id="{3DB0ED7D-0741-41C8-9BCD-85B80680FB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Diagram, schematic&#10;&#10;Description automatically generated">
            <a:extLst>
              <a:ext uri="{FF2B5EF4-FFF2-40B4-BE49-F238E27FC236}">
                <a16:creationId xmlns:a16="http://schemas.microsoft.com/office/drawing/2014/main" id="{04128FE5-A77E-56FD-9AA7-04BC39E23F6C}"/>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4" t="-875" r="5" b="-565"/>
          <a:stretch/>
        </p:blipFill>
        <p:spPr>
          <a:xfrm>
            <a:off x="2835099" y="145918"/>
            <a:ext cx="6521801" cy="6566164"/>
          </a:xfrm>
          <a:prstGeom prst="rect">
            <a:avLst/>
          </a:prstGeom>
        </p:spPr>
      </p:pic>
      <p:sp>
        <p:nvSpPr>
          <p:cNvPr id="4" name="Slide Number Placeholder 3">
            <a:extLst>
              <a:ext uri="{FF2B5EF4-FFF2-40B4-BE49-F238E27FC236}">
                <a16:creationId xmlns:a16="http://schemas.microsoft.com/office/drawing/2014/main" id="{91CDD123-0A62-3C56-B856-4815809337AD}"/>
              </a:ext>
            </a:extLst>
          </p:cNvPr>
          <p:cNvSpPr>
            <a:spLocks noGrp="1"/>
          </p:cNvSpPr>
          <p:nvPr>
            <p:ph type="sldNum" sz="quarter" idx="12"/>
          </p:nvPr>
        </p:nvSpPr>
        <p:spPr>
          <a:xfrm>
            <a:off x="10997348" y="6353984"/>
            <a:ext cx="838199" cy="342653"/>
          </a:xfrm>
        </p:spPr>
        <p:txBody>
          <a:bodyPr vert="horz" lIns="91440" tIns="45720" rIns="91440" bIns="45720" rtlCol="0" anchor="b">
            <a:normAutofit/>
          </a:bodyPr>
          <a:lstStyle/>
          <a:p>
            <a:pPr algn="r">
              <a:spcAft>
                <a:spcPts val="600"/>
              </a:spcAft>
            </a:pPr>
            <a:fld id="{9E47B669-A764-49EB-84FA-92AC21930DEE}" type="slidenum">
              <a:rPr lang="en-US" sz="1000">
                <a:solidFill>
                  <a:schemeClr val="accent1"/>
                </a:solidFill>
              </a:rPr>
              <a:pPr algn="r">
                <a:spcAft>
                  <a:spcPts val="600"/>
                </a:spcAft>
              </a:pPr>
              <a:t>20</a:t>
            </a:fld>
            <a:endParaRPr lang="en-US" sz="1000">
              <a:solidFill>
                <a:schemeClr val="accent1"/>
              </a:solidFill>
            </a:endParaRPr>
          </a:p>
        </p:txBody>
      </p:sp>
    </p:spTree>
    <p:extLst>
      <p:ext uri="{BB962C8B-B14F-4D97-AF65-F5344CB8AC3E}">
        <p14:creationId xmlns:p14="http://schemas.microsoft.com/office/powerpoint/2010/main" val="483842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4" name="Group 53">
            <a:extLst>
              <a:ext uri="{FF2B5EF4-FFF2-40B4-BE49-F238E27FC236}">
                <a16:creationId xmlns:a16="http://schemas.microsoft.com/office/drawing/2014/main" id="{6503EB0F-2257-4A3E-A73B-E1DE769B45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55" name="Rectangle 54">
              <a:extLst>
                <a:ext uri="{FF2B5EF4-FFF2-40B4-BE49-F238E27FC236}">
                  <a16:creationId xmlns:a16="http://schemas.microsoft.com/office/drawing/2014/main" id="{77012B2A-0D78-433A-8C68-8889D3DCD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56" name="Freeform 5">
              <a:extLst>
                <a:ext uri="{FF2B5EF4-FFF2-40B4-BE49-F238E27FC236}">
                  <a16:creationId xmlns:a16="http://schemas.microsoft.com/office/drawing/2014/main" id="{119D0202-ED3F-47CC-90E9-4E963BCDAB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58" name="Rectangle 57">
            <a:extLst>
              <a:ext uri="{FF2B5EF4-FFF2-40B4-BE49-F238E27FC236}">
                <a16:creationId xmlns:a16="http://schemas.microsoft.com/office/drawing/2014/main" id="{670D6F2B-93AF-47D6-9378-5E54BE0AC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0" name="Freeform 5">
            <a:extLst>
              <a:ext uri="{FF2B5EF4-FFF2-40B4-BE49-F238E27FC236}">
                <a16:creationId xmlns:a16="http://schemas.microsoft.com/office/drawing/2014/main" id="{2D529E20-662F-4915-ACD7-970C026FD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677511" flipH="1">
            <a:off x="3527283" y="1857885"/>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pic>
        <p:nvPicPr>
          <p:cNvPr id="8" name="Picture 7">
            <a:extLst>
              <a:ext uri="{FF2B5EF4-FFF2-40B4-BE49-F238E27FC236}">
                <a16:creationId xmlns:a16="http://schemas.microsoft.com/office/drawing/2014/main" id="{72E81740-9C64-DFBD-9964-F7E5E2B4B487}"/>
              </a:ext>
            </a:extLst>
          </p:cNvPr>
          <p:cNvPicPr>
            <a:picLocks noChangeAspect="1"/>
          </p:cNvPicPr>
          <p:nvPr/>
        </p:nvPicPr>
        <p:blipFill rotWithShape="1">
          <a:blip r:embed="rId4">
            <a:extLst>
              <a:ext uri="{28A0092B-C50C-407E-A947-70E740481C1C}">
                <a14:useLocalDpi xmlns:a14="http://schemas.microsoft.com/office/drawing/2010/main" val="0"/>
              </a:ext>
            </a:extLst>
          </a:blip>
          <a:srcRect l="25082" r="37842"/>
          <a:stretch/>
        </p:blipFill>
        <p:spPr>
          <a:xfrm>
            <a:off x="423337" y="402166"/>
            <a:ext cx="4932951" cy="6053670"/>
          </a:xfrm>
          <a:custGeom>
            <a:avLst/>
            <a:gdLst/>
            <a:ahLst/>
            <a:cxnLst/>
            <a:rect l="l" t="t" r="r" b="b"/>
            <a:pathLst>
              <a:path w="4932951" h="6053670">
                <a:moveTo>
                  <a:pt x="0" y="0"/>
                </a:moveTo>
                <a:lnTo>
                  <a:pt x="3678393" y="0"/>
                </a:lnTo>
                <a:lnTo>
                  <a:pt x="4478865" y="0"/>
                </a:lnTo>
                <a:lnTo>
                  <a:pt x="4931853" y="0"/>
                </a:lnTo>
                <a:lnTo>
                  <a:pt x="4908487" y="137419"/>
                </a:lnTo>
                <a:lnTo>
                  <a:pt x="4886218" y="274232"/>
                </a:lnTo>
                <a:lnTo>
                  <a:pt x="4864421" y="411650"/>
                </a:lnTo>
                <a:lnTo>
                  <a:pt x="4845759" y="549673"/>
                </a:lnTo>
                <a:lnTo>
                  <a:pt x="4826941" y="687092"/>
                </a:lnTo>
                <a:lnTo>
                  <a:pt x="4809377" y="825115"/>
                </a:lnTo>
                <a:lnTo>
                  <a:pt x="4794322" y="961323"/>
                </a:lnTo>
                <a:lnTo>
                  <a:pt x="4780052" y="1099347"/>
                </a:lnTo>
                <a:lnTo>
                  <a:pt x="4767035" y="1236765"/>
                </a:lnTo>
                <a:lnTo>
                  <a:pt x="4755744" y="1371761"/>
                </a:lnTo>
                <a:lnTo>
                  <a:pt x="4744453" y="1508574"/>
                </a:lnTo>
                <a:lnTo>
                  <a:pt x="4735044" y="1643572"/>
                </a:lnTo>
                <a:lnTo>
                  <a:pt x="4727674" y="1778568"/>
                </a:lnTo>
                <a:lnTo>
                  <a:pt x="4719990" y="1912960"/>
                </a:lnTo>
                <a:lnTo>
                  <a:pt x="4713560" y="2046141"/>
                </a:lnTo>
                <a:lnTo>
                  <a:pt x="4709012" y="2178111"/>
                </a:lnTo>
                <a:lnTo>
                  <a:pt x="4705092" y="2310081"/>
                </a:lnTo>
                <a:lnTo>
                  <a:pt x="4701328" y="2440840"/>
                </a:lnTo>
                <a:lnTo>
                  <a:pt x="4699603" y="2569783"/>
                </a:lnTo>
                <a:lnTo>
                  <a:pt x="4697721" y="2698726"/>
                </a:lnTo>
                <a:lnTo>
                  <a:pt x="4696780" y="2825853"/>
                </a:lnTo>
                <a:lnTo>
                  <a:pt x="4697721" y="2951770"/>
                </a:lnTo>
                <a:lnTo>
                  <a:pt x="4697721" y="3076475"/>
                </a:lnTo>
                <a:lnTo>
                  <a:pt x="4699603" y="3199970"/>
                </a:lnTo>
                <a:lnTo>
                  <a:pt x="4702426" y="3321043"/>
                </a:lnTo>
                <a:lnTo>
                  <a:pt x="4705092" y="3440906"/>
                </a:lnTo>
                <a:lnTo>
                  <a:pt x="4708071" y="3558347"/>
                </a:lnTo>
                <a:lnTo>
                  <a:pt x="4712619" y="3675183"/>
                </a:lnTo>
                <a:lnTo>
                  <a:pt x="4717480" y="3790203"/>
                </a:lnTo>
                <a:lnTo>
                  <a:pt x="4721871" y="3902801"/>
                </a:lnTo>
                <a:lnTo>
                  <a:pt x="4734260" y="4122549"/>
                </a:lnTo>
                <a:lnTo>
                  <a:pt x="4747433" y="4333217"/>
                </a:lnTo>
                <a:lnTo>
                  <a:pt x="4761233" y="4535409"/>
                </a:lnTo>
                <a:lnTo>
                  <a:pt x="4776445" y="4726705"/>
                </a:lnTo>
                <a:lnTo>
                  <a:pt x="4792283" y="4909526"/>
                </a:lnTo>
                <a:lnTo>
                  <a:pt x="4809377" y="5079029"/>
                </a:lnTo>
                <a:lnTo>
                  <a:pt x="4826157" y="5238240"/>
                </a:lnTo>
                <a:lnTo>
                  <a:pt x="4842936" y="5384739"/>
                </a:lnTo>
                <a:lnTo>
                  <a:pt x="4858775" y="5519131"/>
                </a:lnTo>
                <a:lnTo>
                  <a:pt x="4873830" y="5638388"/>
                </a:lnTo>
                <a:lnTo>
                  <a:pt x="4888100" y="5746143"/>
                </a:lnTo>
                <a:lnTo>
                  <a:pt x="4900019" y="5836948"/>
                </a:lnTo>
                <a:lnTo>
                  <a:pt x="4911310" y="5913225"/>
                </a:lnTo>
                <a:lnTo>
                  <a:pt x="4927462" y="6017953"/>
                </a:lnTo>
                <a:lnTo>
                  <a:pt x="4932951" y="6053670"/>
                </a:lnTo>
                <a:lnTo>
                  <a:pt x="4478865" y="6053670"/>
                </a:lnTo>
                <a:lnTo>
                  <a:pt x="3683097" y="6053670"/>
                </a:lnTo>
                <a:lnTo>
                  <a:pt x="0" y="6053670"/>
                </a:lnTo>
                <a:close/>
              </a:path>
            </a:pathLst>
          </a:custGeom>
        </p:spPr>
      </p:pic>
      <p:sp>
        <p:nvSpPr>
          <p:cNvPr id="62" name="Freeform 5">
            <a:extLst>
              <a:ext uri="{FF2B5EF4-FFF2-40B4-BE49-F238E27FC236}">
                <a16:creationId xmlns:a16="http://schemas.microsoft.com/office/drawing/2014/main" id="{1AD5EB79-7F9A-4BBC-92A5-188382CBA1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0E90C496-D192-1C41-C200-CF4916BE0979}"/>
              </a:ext>
            </a:extLst>
          </p:cNvPr>
          <p:cNvSpPr>
            <a:spLocks noGrp="1"/>
          </p:cNvSpPr>
          <p:nvPr>
            <p:ph type="title"/>
          </p:nvPr>
        </p:nvSpPr>
        <p:spPr>
          <a:xfrm>
            <a:off x="5695061" y="1241266"/>
            <a:ext cx="5428551" cy="3153753"/>
          </a:xfrm>
        </p:spPr>
        <p:txBody>
          <a:bodyPr vert="horz" lIns="91440" tIns="45720" rIns="91440" bIns="45720" rtlCol="0" anchor="b">
            <a:normAutofit/>
          </a:bodyPr>
          <a:lstStyle/>
          <a:p>
            <a:r>
              <a:rPr lang="en-US" sz="5400"/>
              <a:t>Introduction</a:t>
            </a:r>
          </a:p>
        </p:txBody>
      </p:sp>
      <p:sp>
        <p:nvSpPr>
          <p:cNvPr id="64" name="Rectangle 63">
            <a:extLst>
              <a:ext uri="{FF2B5EF4-FFF2-40B4-BE49-F238E27FC236}">
                <a16:creationId xmlns:a16="http://schemas.microsoft.com/office/drawing/2014/main" id="{B9B8A17F-DC3A-4D9A-AA53-9BFB894CD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Slide Number Placeholder 2">
            <a:extLst>
              <a:ext uri="{FF2B5EF4-FFF2-40B4-BE49-F238E27FC236}">
                <a16:creationId xmlns:a16="http://schemas.microsoft.com/office/drawing/2014/main" id="{9C15B156-711A-AE29-D053-3ADC151EF46A}"/>
              </a:ext>
            </a:extLst>
          </p:cNvPr>
          <p:cNvSpPr>
            <a:spLocks noGrp="1"/>
          </p:cNvSpPr>
          <p:nvPr>
            <p:ph type="sldNum" sz="quarter" idx="12"/>
          </p:nvPr>
        </p:nvSpPr>
        <p:spPr>
          <a:xfrm>
            <a:off x="10342708" y="295729"/>
            <a:ext cx="838199" cy="767687"/>
          </a:xfrm>
        </p:spPr>
        <p:txBody>
          <a:bodyPr vert="horz" lIns="91440" tIns="45720" rIns="91440" bIns="45720" rtlCol="0" anchor="b">
            <a:normAutofit/>
          </a:bodyPr>
          <a:lstStyle/>
          <a:p>
            <a:pPr defTabSz="914400">
              <a:spcAft>
                <a:spcPts val="600"/>
              </a:spcAft>
            </a:pPr>
            <a:fld id="{9E47B669-A764-49EB-84FA-92AC21930DEE}" type="slidenum">
              <a:rPr lang="en-US" smtClean="0"/>
              <a:pPr defTabSz="914400">
                <a:spcAft>
                  <a:spcPts val="600"/>
                </a:spcAft>
              </a:pPr>
              <a:t>3</a:t>
            </a:fld>
            <a:endParaRPr lang="en-US"/>
          </a:p>
        </p:txBody>
      </p:sp>
    </p:spTree>
    <p:extLst>
      <p:ext uri="{BB962C8B-B14F-4D97-AF65-F5344CB8AC3E}">
        <p14:creationId xmlns:p14="http://schemas.microsoft.com/office/powerpoint/2010/main" val="3739508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72" name="Rectangle 71">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80A7CE24-3410-D3BF-E9F2-32A18A3851EB}"/>
              </a:ext>
            </a:extLst>
          </p:cNvPr>
          <p:cNvSpPr>
            <a:spLocks noGrp="1"/>
          </p:cNvSpPr>
          <p:nvPr>
            <p:ph type="title"/>
          </p:nvPr>
        </p:nvSpPr>
        <p:spPr>
          <a:xfrm>
            <a:off x="1154954" y="973668"/>
            <a:ext cx="8761413" cy="706964"/>
          </a:xfrm>
        </p:spPr>
        <p:txBody>
          <a:bodyPr>
            <a:normAutofit/>
          </a:bodyPr>
          <a:lstStyle/>
          <a:p>
            <a:r>
              <a:rPr lang="en-US">
                <a:solidFill>
                  <a:srgbClr val="FFFFFF"/>
                </a:solidFill>
              </a:rPr>
              <a:t>ALTEN </a:t>
            </a:r>
            <a:endParaRPr lang="LID4096">
              <a:solidFill>
                <a:srgbClr val="FFFFFF"/>
              </a:solidFill>
            </a:endParaRPr>
          </a:p>
        </p:txBody>
      </p:sp>
      <p:sp>
        <p:nvSpPr>
          <p:cNvPr id="75" name="Rectangle 74">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Slide Number Placeholder 2">
            <a:extLst>
              <a:ext uri="{FF2B5EF4-FFF2-40B4-BE49-F238E27FC236}">
                <a16:creationId xmlns:a16="http://schemas.microsoft.com/office/drawing/2014/main" id="{DC5DAE17-AA45-9910-14E2-D22D1A0ACB9D}"/>
              </a:ext>
            </a:extLst>
          </p:cNvPr>
          <p:cNvSpPr>
            <a:spLocks noGrp="1"/>
          </p:cNvSpPr>
          <p:nvPr>
            <p:ph type="sldNum" sz="quarter" idx="12"/>
          </p:nvPr>
        </p:nvSpPr>
        <p:spPr>
          <a:xfrm>
            <a:off x="10352540" y="295729"/>
            <a:ext cx="838199" cy="767687"/>
          </a:xfrm>
        </p:spPr>
        <p:txBody>
          <a:bodyPr>
            <a:normAutofit/>
          </a:bodyPr>
          <a:lstStyle/>
          <a:p>
            <a:pPr>
              <a:spcAft>
                <a:spcPts val="600"/>
              </a:spcAft>
            </a:pPr>
            <a:fld id="{9E47B669-A764-49EB-84FA-92AC21930DEE}" type="slidenum">
              <a:rPr lang="LID4096">
                <a:solidFill>
                  <a:srgbClr val="FFFFFF"/>
                </a:solidFill>
              </a:rPr>
              <a:pPr>
                <a:spcAft>
                  <a:spcPts val="600"/>
                </a:spcAft>
              </a:pPr>
              <a:t>4</a:t>
            </a:fld>
            <a:endParaRPr lang="LID4096">
              <a:solidFill>
                <a:srgbClr val="FFFFFF"/>
              </a:solidFill>
            </a:endParaRPr>
          </a:p>
        </p:txBody>
      </p:sp>
      <p:graphicFrame>
        <p:nvGraphicFramePr>
          <p:cNvPr id="67" name="Content Placeholder 2">
            <a:extLst>
              <a:ext uri="{FF2B5EF4-FFF2-40B4-BE49-F238E27FC236}">
                <a16:creationId xmlns:a16="http://schemas.microsoft.com/office/drawing/2014/main" id="{468567B5-DC08-8AAA-8F2A-D08FEBD6618B}"/>
              </a:ext>
            </a:extLst>
          </p:cNvPr>
          <p:cNvGraphicFramePr>
            <a:graphicFrameLocks noGrp="1"/>
          </p:cNvGraphicFramePr>
          <p:nvPr>
            <p:ph idx="1"/>
            <p:extLst>
              <p:ext uri="{D42A27DB-BD31-4B8C-83A1-F6EECF244321}">
                <p14:modId xmlns:p14="http://schemas.microsoft.com/office/powerpoint/2010/main" val="2478219632"/>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55656480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graphicEl>
                                              <a:dgm id="{5D08C9EA-DBBB-4F6C-AE7C-B8DD8706FD0F}"/>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
                                            <p:graphicEl>
                                              <a:dgm id="{12A905DA-75D6-44AA-9323-244DB2C92207}"/>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7">
                                            <p:graphicEl>
                                              <a:dgm id="{A27ECCC3-E075-458C-9EDD-8762584B8A5B}"/>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7">
                                            <p:graphicEl>
                                              <a:dgm id="{8617A20D-7C60-41C2-B97F-68275281FA7A}"/>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7">
                                            <p:graphicEl>
                                              <a:dgm id="{9CCF7BB9-FB0E-46F3-9765-EC6679505AB6}"/>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7" grpId="0" uiExpand="1">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grpSp>
        <p:nvGrpSpPr>
          <p:cNvPr id="87" name="Group 67">
            <a:extLst>
              <a:ext uri="{FF2B5EF4-FFF2-40B4-BE49-F238E27FC236}">
                <a16:creationId xmlns:a16="http://schemas.microsoft.com/office/drawing/2014/main" id="{EED2E2BB-3846-41EB-9F1E-92C33C4A8F4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69" name="Rectangle 68">
              <a:extLst>
                <a:ext uri="{FF2B5EF4-FFF2-40B4-BE49-F238E27FC236}">
                  <a16:creationId xmlns:a16="http://schemas.microsoft.com/office/drawing/2014/main" id="{C73D5773-5AC9-444A-A47A-EB6656ACDC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0" name="Freeform 5">
              <a:extLst>
                <a:ext uri="{FF2B5EF4-FFF2-40B4-BE49-F238E27FC236}">
                  <a16:creationId xmlns:a16="http://schemas.microsoft.com/office/drawing/2014/main" id="{81EB4475-C020-4325-AF59-31FCBFB7C5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88" name="Rectangle 71">
            <a:extLst>
              <a:ext uri="{FF2B5EF4-FFF2-40B4-BE49-F238E27FC236}">
                <a16:creationId xmlns:a16="http://schemas.microsoft.com/office/drawing/2014/main" id="{F7689D68-C339-4D5B-9DAA-E13F6BD4D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4" name="Rectangle 73">
            <a:extLst>
              <a:ext uri="{FF2B5EF4-FFF2-40B4-BE49-F238E27FC236}">
                <a16:creationId xmlns:a16="http://schemas.microsoft.com/office/drawing/2014/main" id="{4D564D1C-BBBA-41AB-8D3D-65E6513686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4D63F519-D67F-403F-938E-102A5A37D9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8" name="Freeform: Shape 77">
            <a:extLst>
              <a:ext uri="{FF2B5EF4-FFF2-40B4-BE49-F238E27FC236}">
                <a16:creationId xmlns:a16="http://schemas.microsoft.com/office/drawing/2014/main" id="{0690B2E9-00B3-4554-8C5C-2D5134ADF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80" name="Freeform 5">
            <a:extLst>
              <a:ext uri="{FF2B5EF4-FFF2-40B4-BE49-F238E27FC236}">
                <a16:creationId xmlns:a16="http://schemas.microsoft.com/office/drawing/2014/main" id="{25225EF6-7666-40A5-813B-4BE52C7494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 name="Title 1">
            <a:extLst>
              <a:ext uri="{FF2B5EF4-FFF2-40B4-BE49-F238E27FC236}">
                <a16:creationId xmlns:a16="http://schemas.microsoft.com/office/drawing/2014/main" id="{40C75C19-8841-A644-2BBD-0B32286D255B}"/>
              </a:ext>
            </a:extLst>
          </p:cNvPr>
          <p:cNvSpPr>
            <a:spLocks noGrp="1"/>
          </p:cNvSpPr>
          <p:nvPr>
            <p:ph type="title"/>
          </p:nvPr>
        </p:nvSpPr>
        <p:spPr>
          <a:xfrm>
            <a:off x="649976" y="4174067"/>
            <a:ext cx="10893094" cy="1481440"/>
          </a:xfrm>
        </p:spPr>
        <p:txBody>
          <a:bodyPr vert="horz" lIns="91440" tIns="45720" rIns="91440" bIns="45720" rtlCol="0" anchor="b">
            <a:normAutofit/>
          </a:bodyPr>
          <a:lstStyle/>
          <a:p>
            <a:pPr algn="ctr"/>
            <a:endParaRPr lang="en-US" sz="7200" b="0" i="0" kern="1200" dirty="0">
              <a:solidFill>
                <a:schemeClr val="bg2"/>
              </a:solidFill>
              <a:latin typeface="+mj-lt"/>
              <a:ea typeface="+mj-ea"/>
              <a:cs typeface="+mj-cs"/>
            </a:endParaRPr>
          </a:p>
        </p:txBody>
      </p:sp>
      <p:pic>
        <p:nvPicPr>
          <p:cNvPr id="30" name="Content Placeholder 29" descr="A picture containing logo&#10;&#10;Description automatically generated">
            <a:extLst>
              <a:ext uri="{FF2B5EF4-FFF2-40B4-BE49-F238E27FC236}">
                <a16:creationId xmlns:a16="http://schemas.microsoft.com/office/drawing/2014/main" id="{E0F9BACB-83C7-EDEF-A77D-B580E8CC1B6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17494" y="59990"/>
            <a:ext cx="6357011" cy="3973132"/>
          </a:xfrm>
        </p:spPr>
      </p:pic>
      <p:sp>
        <p:nvSpPr>
          <p:cNvPr id="3" name="Slide Number Placeholder 2">
            <a:extLst>
              <a:ext uri="{FF2B5EF4-FFF2-40B4-BE49-F238E27FC236}">
                <a16:creationId xmlns:a16="http://schemas.microsoft.com/office/drawing/2014/main" id="{69EF6942-85CB-0029-C56E-DFE741F043C4}"/>
              </a:ext>
            </a:extLst>
          </p:cNvPr>
          <p:cNvSpPr>
            <a:spLocks noGrp="1"/>
          </p:cNvSpPr>
          <p:nvPr>
            <p:ph type="sldNum" sz="quarter" idx="12"/>
          </p:nvPr>
        </p:nvSpPr>
        <p:spPr/>
        <p:txBody>
          <a:bodyPr/>
          <a:lstStyle/>
          <a:p>
            <a:fld id="{9E47B669-A764-49EB-84FA-92AC21930DEE}" type="slidenum">
              <a:rPr lang="LID4096" smtClean="0"/>
              <a:t>5</a:t>
            </a:fld>
            <a:endParaRPr lang="LID4096"/>
          </a:p>
        </p:txBody>
      </p:sp>
    </p:spTree>
    <p:extLst>
      <p:ext uri="{BB962C8B-B14F-4D97-AF65-F5344CB8AC3E}">
        <p14:creationId xmlns:p14="http://schemas.microsoft.com/office/powerpoint/2010/main" val="2724497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4F78DAAE-B0C3-49A3-8AB1-AD2FF0E36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dirty="0"/>
          </a:p>
        </p:txBody>
      </p:sp>
      <p:sp>
        <p:nvSpPr>
          <p:cNvPr id="20" name="Rectangle 19">
            <a:extLst>
              <a:ext uri="{FF2B5EF4-FFF2-40B4-BE49-F238E27FC236}">
                <a16:creationId xmlns:a16="http://schemas.microsoft.com/office/drawing/2014/main" id="{F6A8A81D-3338-4B0F-A26F-A3D259D27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801794"/>
            <a:ext cx="11000237" cy="52482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0155665-7CE2-4939-AE5E-020DC1D20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Slide Number Placeholder 1">
            <a:extLst>
              <a:ext uri="{FF2B5EF4-FFF2-40B4-BE49-F238E27FC236}">
                <a16:creationId xmlns:a16="http://schemas.microsoft.com/office/drawing/2014/main" id="{805E2788-8B89-A121-3088-E44D24278809}"/>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a:spcAft>
                <a:spcPts val="600"/>
              </a:spcAft>
            </a:pPr>
            <a:fld id="{9E47B669-A764-49EB-84FA-92AC21930DEE}" type="slidenum">
              <a:rPr lang="en-US" smtClean="0"/>
              <a:pPr>
                <a:spcAft>
                  <a:spcPts val="600"/>
                </a:spcAft>
              </a:pPr>
              <a:t>6</a:t>
            </a:fld>
            <a:endParaRPr lang="en-US"/>
          </a:p>
        </p:txBody>
      </p:sp>
      <p:pic>
        <p:nvPicPr>
          <p:cNvPr id="6" name="Content Placeholder 5" descr="Diagram&#10;&#10;Description automatically generated">
            <a:extLst>
              <a:ext uri="{FF2B5EF4-FFF2-40B4-BE49-F238E27FC236}">
                <a16:creationId xmlns:a16="http://schemas.microsoft.com/office/drawing/2014/main" id="{791EDF6D-B8E7-0B3E-54DE-A18DEBF5A816}"/>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1333"/>
          <a:stretch/>
        </p:blipFill>
        <p:spPr>
          <a:xfrm>
            <a:off x="2336402" y="1284394"/>
            <a:ext cx="7614365" cy="4283066"/>
          </a:xfrm>
          <a:prstGeom prst="rect">
            <a:avLst/>
          </a:prstGeom>
        </p:spPr>
      </p:pic>
    </p:spTree>
    <p:extLst>
      <p:ext uri="{BB962C8B-B14F-4D97-AF65-F5344CB8AC3E}">
        <p14:creationId xmlns:p14="http://schemas.microsoft.com/office/powerpoint/2010/main" val="2255235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6" name="Group 65">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67" name="Rectangle 66">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8" name="Oval 67">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69" name="Oval 68">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0" name="Rectangle 69">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71"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2"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73"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75190829-1463-286A-BE91-2B91ECBE724A}"/>
              </a:ext>
            </a:extLst>
          </p:cNvPr>
          <p:cNvSpPr>
            <a:spLocks noGrp="1"/>
          </p:cNvSpPr>
          <p:nvPr>
            <p:ph type="title"/>
          </p:nvPr>
        </p:nvSpPr>
        <p:spPr>
          <a:xfrm>
            <a:off x="907957" y="1012126"/>
            <a:ext cx="3461420" cy="4833745"/>
          </a:xfrm>
        </p:spPr>
        <p:txBody>
          <a:bodyPr vert="horz" lIns="91440" tIns="45720" rIns="91440" bIns="45720" rtlCol="0" anchor="ctr">
            <a:normAutofit/>
          </a:bodyPr>
          <a:lstStyle/>
          <a:p>
            <a:r>
              <a:rPr lang="en-US" dirty="0">
                <a:solidFill>
                  <a:srgbClr val="EBEBEB"/>
                </a:solidFill>
              </a:rPr>
              <a:t>The Connect 4 Machine - Operation</a:t>
            </a:r>
          </a:p>
        </p:txBody>
      </p:sp>
      <p:sp>
        <p:nvSpPr>
          <p:cNvPr id="75" name="Rectangle 74">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Slide Number Placeholder 2">
            <a:extLst>
              <a:ext uri="{FF2B5EF4-FFF2-40B4-BE49-F238E27FC236}">
                <a16:creationId xmlns:a16="http://schemas.microsoft.com/office/drawing/2014/main" id="{AECDC705-6ADA-52F2-94C8-96F8D2C8FDE0}"/>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a:spcAft>
                <a:spcPts val="600"/>
              </a:spcAft>
            </a:pPr>
            <a:fld id="{9E47B669-A764-49EB-84FA-92AC21930DEE}" type="slidenum">
              <a:rPr lang="en-US" b="0" i="0" kern="1200">
                <a:solidFill>
                  <a:srgbClr val="FFFFFF"/>
                </a:solidFill>
                <a:latin typeface="+mn-lt"/>
                <a:ea typeface="+mn-ea"/>
                <a:cs typeface="+mn-cs"/>
              </a:rPr>
              <a:pPr>
                <a:spcAft>
                  <a:spcPts val="600"/>
                </a:spcAft>
              </a:pPr>
              <a:t>7</a:t>
            </a:fld>
            <a:endParaRPr lang="en-US" b="0" i="0" kern="1200" dirty="0">
              <a:solidFill>
                <a:srgbClr val="FFFFFF"/>
              </a:solidFill>
              <a:latin typeface="+mn-lt"/>
              <a:ea typeface="+mn-ea"/>
              <a:cs typeface="+mn-cs"/>
            </a:endParaRPr>
          </a:p>
        </p:txBody>
      </p:sp>
      <p:graphicFrame>
        <p:nvGraphicFramePr>
          <p:cNvPr id="62" name="TextBox 10">
            <a:extLst>
              <a:ext uri="{FF2B5EF4-FFF2-40B4-BE49-F238E27FC236}">
                <a16:creationId xmlns:a16="http://schemas.microsoft.com/office/drawing/2014/main" id="{11DABB7D-E779-2612-7047-54792BA2E7CD}"/>
              </a:ext>
            </a:extLst>
          </p:cNvPr>
          <p:cNvGraphicFramePr/>
          <p:nvPr>
            <p:extLst>
              <p:ext uri="{D42A27DB-BD31-4B8C-83A1-F6EECF244321}">
                <p14:modId xmlns:p14="http://schemas.microsoft.com/office/powerpoint/2010/main" val="2740359514"/>
              </p:ext>
            </p:extLst>
          </p:nvPr>
        </p:nvGraphicFramePr>
        <p:xfrm>
          <a:off x="5199063" y="808038"/>
          <a:ext cx="6391275" cy="524668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872231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2">
                                            <p:graphicEl>
                                              <a:dgm id="{9D543D62-FAD8-4BF9-B4D3-3359B9A66084}"/>
                                            </p:graphicEl>
                                          </p:spTgt>
                                        </p:tgtEl>
                                        <p:attrNameLst>
                                          <p:attrName>style.visibility</p:attrName>
                                        </p:attrNameLst>
                                      </p:cBhvr>
                                      <p:to>
                                        <p:strVal val="visible"/>
                                      </p:to>
                                    </p:set>
                                    <p:animEffect transition="in" filter="wipe(left)">
                                      <p:cBhvr>
                                        <p:cTn id="7" dur="500"/>
                                        <p:tgtEl>
                                          <p:spTgt spid="62">
                                            <p:graphicEl>
                                              <a:dgm id="{9D543D62-FAD8-4BF9-B4D3-3359B9A66084}"/>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2">
                                            <p:graphicEl>
                                              <a:dgm id="{0CEF932A-9B82-480F-A068-4FD6B189C5A8}"/>
                                            </p:graphicEl>
                                          </p:spTgt>
                                        </p:tgtEl>
                                        <p:attrNameLst>
                                          <p:attrName>style.visibility</p:attrName>
                                        </p:attrNameLst>
                                      </p:cBhvr>
                                      <p:to>
                                        <p:strVal val="visible"/>
                                      </p:to>
                                    </p:set>
                                    <p:animEffect transition="in" filter="wipe(left)">
                                      <p:cBhvr>
                                        <p:cTn id="12" dur="500"/>
                                        <p:tgtEl>
                                          <p:spTgt spid="62">
                                            <p:graphicEl>
                                              <a:dgm id="{0CEF932A-9B82-480F-A068-4FD6B189C5A8}"/>
                                            </p:graphic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62">
                                            <p:graphicEl>
                                              <a:dgm id="{880C853D-F3F5-4BC3-8185-6EE156770A00}"/>
                                            </p:graphicEl>
                                          </p:spTgt>
                                        </p:tgtEl>
                                        <p:attrNameLst>
                                          <p:attrName>style.visibility</p:attrName>
                                        </p:attrNameLst>
                                      </p:cBhvr>
                                      <p:to>
                                        <p:strVal val="visible"/>
                                      </p:to>
                                    </p:set>
                                    <p:animEffect transition="in" filter="wipe(left)">
                                      <p:cBhvr>
                                        <p:cTn id="15" dur="500"/>
                                        <p:tgtEl>
                                          <p:spTgt spid="62">
                                            <p:graphicEl>
                                              <a:dgm id="{880C853D-F3F5-4BC3-8185-6EE156770A00}"/>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62">
                                            <p:graphicEl>
                                              <a:dgm id="{1CB5E25B-A345-4806-ACC6-6780A1DAFD21}"/>
                                            </p:graphicEl>
                                          </p:spTgt>
                                        </p:tgtEl>
                                        <p:attrNameLst>
                                          <p:attrName>style.visibility</p:attrName>
                                        </p:attrNameLst>
                                      </p:cBhvr>
                                      <p:to>
                                        <p:strVal val="visible"/>
                                      </p:to>
                                    </p:set>
                                    <p:animEffect transition="in" filter="wipe(left)">
                                      <p:cBhvr>
                                        <p:cTn id="20" dur="500"/>
                                        <p:tgtEl>
                                          <p:spTgt spid="62">
                                            <p:graphicEl>
                                              <a:dgm id="{1CB5E25B-A345-4806-ACC6-6780A1DAFD21}"/>
                                            </p:graphic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62">
                                            <p:graphicEl>
                                              <a:dgm id="{D289E323-EBE8-4B7C-BFF3-A54E9AFAE602}"/>
                                            </p:graphicEl>
                                          </p:spTgt>
                                        </p:tgtEl>
                                        <p:attrNameLst>
                                          <p:attrName>style.visibility</p:attrName>
                                        </p:attrNameLst>
                                      </p:cBhvr>
                                      <p:to>
                                        <p:strVal val="visible"/>
                                      </p:to>
                                    </p:set>
                                    <p:animEffect transition="in" filter="wipe(left)">
                                      <p:cBhvr>
                                        <p:cTn id="23" dur="500"/>
                                        <p:tgtEl>
                                          <p:spTgt spid="62">
                                            <p:graphicEl>
                                              <a:dgm id="{D289E323-EBE8-4B7C-BFF3-A54E9AFAE602}"/>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62">
                                            <p:graphicEl>
                                              <a:dgm id="{E73E00AF-6E4A-48EC-95B6-347B16A247BB}"/>
                                            </p:graphicEl>
                                          </p:spTgt>
                                        </p:tgtEl>
                                        <p:attrNameLst>
                                          <p:attrName>style.visibility</p:attrName>
                                        </p:attrNameLst>
                                      </p:cBhvr>
                                      <p:to>
                                        <p:strVal val="visible"/>
                                      </p:to>
                                    </p:set>
                                    <p:animEffect transition="in" filter="wipe(left)">
                                      <p:cBhvr>
                                        <p:cTn id="28" dur="500"/>
                                        <p:tgtEl>
                                          <p:spTgt spid="62">
                                            <p:graphicEl>
                                              <a:dgm id="{E73E00AF-6E4A-48EC-95B6-347B16A247BB}"/>
                                            </p:graphic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62">
                                            <p:graphicEl>
                                              <a:dgm id="{E3C866C2-F923-4B2A-A544-A2A5744D7108}"/>
                                            </p:graphicEl>
                                          </p:spTgt>
                                        </p:tgtEl>
                                        <p:attrNameLst>
                                          <p:attrName>style.visibility</p:attrName>
                                        </p:attrNameLst>
                                      </p:cBhvr>
                                      <p:to>
                                        <p:strVal val="visible"/>
                                      </p:to>
                                    </p:set>
                                    <p:animEffect transition="in" filter="wipe(left)">
                                      <p:cBhvr>
                                        <p:cTn id="31" dur="500"/>
                                        <p:tgtEl>
                                          <p:spTgt spid="62">
                                            <p:graphicEl>
                                              <a:dgm id="{E3C866C2-F923-4B2A-A544-A2A5744D7108}"/>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2" grpId="0">
        <p:bldSub>
          <a:bldDgm bld="one"/>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6" name="Group 65">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67" name="Rectangle 66">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8" name="Oval 67">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69" name="Oval 68">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0" name="Rectangle 69">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71"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2"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73"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75190829-1463-286A-BE91-2B91ECBE724A}"/>
              </a:ext>
            </a:extLst>
          </p:cNvPr>
          <p:cNvSpPr>
            <a:spLocks noGrp="1"/>
          </p:cNvSpPr>
          <p:nvPr>
            <p:ph type="title"/>
          </p:nvPr>
        </p:nvSpPr>
        <p:spPr>
          <a:xfrm>
            <a:off x="907957" y="1012126"/>
            <a:ext cx="3461420" cy="4833745"/>
          </a:xfrm>
        </p:spPr>
        <p:txBody>
          <a:bodyPr vert="horz" lIns="91440" tIns="45720" rIns="91440" bIns="45720" rtlCol="0" anchor="ctr">
            <a:normAutofit/>
          </a:bodyPr>
          <a:lstStyle/>
          <a:p>
            <a:r>
              <a:rPr lang="en-US" dirty="0">
                <a:solidFill>
                  <a:srgbClr val="EBEBEB"/>
                </a:solidFill>
              </a:rPr>
              <a:t>The Connect 4 Machine - Intention</a:t>
            </a:r>
          </a:p>
        </p:txBody>
      </p:sp>
      <p:sp>
        <p:nvSpPr>
          <p:cNvPr id="75" name="Rectangle 74">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Slide Number Placeholder 2">
            <a:extLst>
              <a:ext uri="{FF2B5EF4-FFF2-40B4-BE49-F238E27FC236}">
                <a16:creationId xmlns:a16="http://schemas.microsoft.com/office/drawing/2014/main" id="{AECDC705-6ADA-52F2-94C8-96F8D2C8FDE0}"/>
              </a:ext>
            </a:extLst>
          </p:cNvPr>
          <p:cNvSpPr>
            <a:spLocks noGrp="1"/>
          </p:cNvSpPr>
          <p:nvPr>
            <p:ph type="sldNum" sz="quarter" idx="12"/>
          </p:nvPr>
        </p:nvSpPr>
        <p:spPr>
          <a:xfrm>
            <a:off x="10361612" y="1332355"/>
            <a:ext cx="838199" cy="767687"/>
          </a:xfrm>
        </p:spPr>
        <p:txBody>
          <a:bodyPr vert="horz" lIns="91440" tIns="45720" rIns="91440" bIns="45720" rtlCol="0" anchor="b">
            <a:normAutofit/>
          </a:bodyPr>
          <a:lstStyle/>
          <a:p>
            <a:pPr>
              <a:spcAft>
                <a:spcPts val="600"/>
              </a:spcAft>
            </a:pPr>
            <a:fld id="{9E47B669-A764-49EB-84FA-92AC21930DEE}" type="slidenum">
              <a:rPr lang="en-US" b="0" i="0" kern="1200">
                <a:solidFill>
                  <a:srgbClr val="FFFFFF"/>
                </a:solidFill>
                <a:latin typeface="+mn-lt"/>
                <a:ea typeface="+mn-ea"/>
                <a:cs typeface="+mn-cs"/>
              </a:rPr>
              <a:pPr>
                <a:spcAft>
                  <a:spcPts val="600"/>
                </a:spcAft>
              </a:pPr>
              <a:t>8</a:t>
            </a:fld>
            <a:endParaRPr lang="en-US" b="0" i="0" kern="1200" dirty="0">
              <a:solidFill>
                <a:srgbClr val="FFFFFF"/>
              </a:solidFill>
              <a:latin typeface="+mn-lt"/>
              <a:ea typeface="+mn-ea"/>
              <a:cs typeface="+mn-cs"/>
            </a:endParaRPr>
          </a:p>
        </p:txBody>
      </p:sp>
      <p:graphicFrame>
        <p:nvGraphicFramePr>
          <p:cNvPr id="62" name="TextBox 10">
            <a:extLst>
              <a:ext uri="{FF2B5EF4-FFF2-40B4-BE49-F238E27FC236}">
                <a16:creationId xmlns:a16="http://schemas.microsoft.com/office/drawing/2014/main" id="{11DABB7D-E779-2612-7047-54792BA2E7CD}"/>
              </a:ext>
            </a:extLst>
          </p:cNvPr>
          <p:cNvGraphicFramePr/>
          <p:nvPr>
            <p:extLst>
              <p:ext uri="{D42A27DB-BD31-4B8C-83A1-F6EECF244321}">
                <p14:modId xmlns:p14="http://schemas.microsoft.com/office/powerpoint/2010/main" val="420951980"/>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5" name="Picture 4">
            <a:extLst>
              <a:ext uri="{FF2B5EF4-FFF2-40B4-BE49-F238E27FC236}">
                <a16:creationId xmlns:a16="http://schemas.microsoft.com/office/drawing/2014/main" id="{61B730C4-4135-3F49-91D2-67A0F5162649}"/>
              </a:ext>
            </a:extLst>
          </p:cNvPr>
          <p:cNvPicPr>
            <a:picLocks noChangeAspect="1"/>
          </p:cNvPicPr>
          <p:nvPr/>
        </p:nvPicPr>
        <p:blipFill>
          <a:blip r:embed="rId9"/>
          <a:stretch>
            <a:fillRect/>
          </a:stretch>
        </p:blipFill>
        <p:spPr>
          <a:xfrm>
            <a:off x="10418761" y="9730"/>
            <a:ext cx="723900" cy="1162050"/>
          </a:xfrm>
          <a:prstGeom prst="rect">
            <a:avLst/>
          </a:prstGeom>
        </p:spPr>
      </p:pic>
      <p:sp>
        <p:nvSpPr>
          <p:cNvPr id="7" name="Slide Number Placeholder 2">
            <a:extLst>
              <a:ext uri="{FF2B5EF4-FFF2-40B4-BE49-F238E27FC236}">
                <a16:creationId xmlns:a16="http://schemas.microsoft.com/office/drawing/2014/main" id="{D69496CD-05BD-E639-D190-67019804B0A3}"/>
              </a:ext>
            </a:extLst>
          </p:cNvPr>
          <p:cNvSpPr txBox="1">
            <a:spLocks/>
          </p:cNvSpPr>
          <p:nvPr/>
        </p:nvSpPr>
        <p:spPr bwMode="gray">
          <a:xfrm>
            <a:off x="10352540" y="295729"/>
            <a:ext cx="838199" cy="767687"/>
          </a:xfrm>
          <a:prstGeom prst="rect">
            <a:avLst/>
          </a:prstGeom>
        </p:spPr>
        <p:txBody>
          <a:bodyPr vert="horz" lIns="91440" tIns="45720" rIns="91440" bIns="45720" rtlCol="0" anchor="b">
            <a:normAutofit/>
          </a:bodyPr>
          <a:lstStyle>
            <a:defPPr>
              <a:defRPr lang="en-US"/>
            </a:defPPr>
            <a:lvl1pPr marL="0" algn="ctr" defTabSz="457200" rtl="0" eaLnBrk="1" latinLnBrk="0" hangingPunct="1">
              <a:defRPr sz="2800" b="0" i="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Aft>
                <a:spcPts val="600"/>
              </a:spcAft>
            </a:pPr>
            <a:fld id="{9E47B669-A764-49EB-84FA-92AC21930DEE}" type="slidenum">
              <a:rPr lang="en-US" smtClean="0">
                <a:solidFill>
                  <a:srgbClr val="FFFFFF"/>
                </a:solidFill>
              </a:rPr>
              <a:pPr>
                <a:spcAft>
                  <a:spcPts val="600"/>
                </a:spcAft>
              </a:pPr>
              <a:t>8</a:t>
            </a:fld>
            <a:endParaRPr lang="en-US" dirty="0">
              <a:solidFill>
                <a:srgbClr val="FFFFFF"/>
              </a:solidFill>
            </a:endParaRPr>
          </a:p>
        </p:txBody>
      </p:sp>
    </p:spTree>
    <p:extLst>
      <p:ext uri="{BB962C8B-B14F-4D97-AF65-F5344CB8AC3E}">
        <p14:creationId xmlns:p14="http://schemas.microsoft.com/office/powerpoint/2010/main" val="454654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2">
                                            <p:graphicEl>
                                              <a:dgm id="{9D543D62-FAD8-4BF9-B4D3-3359B9A66084}"/>
                                            </p:graphicEl>
                                          </p:spTgt>
                                        </p:tgtEl>
                                        <p:attrNameLst>
                                          <p:attrName>style.visibility</p:attrName>
                                        </p:attrNameLst>
                                      </p:cBhvr>
                                      <p:to>
                                        <p:strVal val="visible"/>
                                      </p:to>
                                    </p:set>
                                    <p:animEffect transition="in" filter="fade">
                                      <p:cBhvr>
                                        <p:cTn id="7" dur="500"/>
                                        <p:tgtEl>
                                          <p:spTgt spid="62">
                                            <p:graphicEl>
                                              <a:dgm id="{9D543D62-FAD8-4BF9-B4D3-3359B9A66084}"/>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2">
                                            <p:graphicEl>
                                              <a:dgm id="{0CEF932A-9B82-480F-A068-4FD6B189C5A8}"/>
                                            </p:graphicEl>
                                          </p:spTgt>
                                        </p:tgtEl>
                                        <p:attrNameLst>
                                          <p:attrName>style.visibility</p:attrName>
                                        </p:attrNameLst>
                                      </p:cBhvr>
                                      <p:to>
                                        <p:strVal val="visible"/>
                                      </p:to>
                                    </p:set>
                                    <p:animEffect transition="in" filter="fade">
                                      <p:cBhvr>
                                        <p:cTn id="12" dur="500"/>
                                        <p:tgtEl>
                                          <p:spTgt spid="62">
                                            <p:graphicEl>
                                              <a:dgm id="{0CEF932A-9B82-480F-A068-4FD6B189C5A8}"/>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2">
                                            <p:graphicEl>
                                              <a:dgm id="{880C853D-F3F5-4BC3-8185-6EE156770A00}"/>
                                            </p:graphicEl>
                                          </p:spTgt>
                                        </p:tgtEl>
                                        <p:attrNameLst>
                                          <p:attrName>style.visibility</p:attrName>
                                        </p:attrNameLst>
                                      </p:cBhvr>
                                      <p:to>
                                        <p:strVal val="visible"/>
                                      </p:to>
                                    </p:set>
                                    <p:animEffect transition="in" filter="fade">
                                      <p:cBhvr>
                                        <p:cTn id="15" dur="500"/>
                                        <p:tgtEl>
                                          <p:spTgt spid="62">
                                            <p:graphicEl>
                                              <a:dgm id="{880C853D-F3F5-4BC3-8185-6EE156770A00}"/>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2" grpId="0">
        <p:bldSub>
          <a:bldDgm bld="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9" name="Rectangle 118">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3"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5" name="Freeform: Shape 124">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127"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A7572B47-6B1C-8C0A-8DAC-B89E0792E333}"/>
              </a:ext>
            </a:extLst>
          </p:cNvPr>
          <p:cNvSpPr>
            <a:spLocks noGrp="1"/>
          </p:cNvSpPr>
          <p:nvPr>
            <p:ph type="title"/>
          </p:nvPr>
        </p:nvSpPr>
        <p:spPr>
          <a:xfrm>
            <a:off x="994087" y="1130603"/>
            <a:ext cx="3342442" cy="4596794"/>
          </a:xfrm>
        </p:spPr>
        <p:txBody>
          <a:bodyPr anchor="ctr">
            <a:normAutofit/>
          </a:bodyPr>
          <a:lstStyle/>
          <a:p>
            <a:r>
              <a:rPr lang="en-US" sz="3200">
                <a:solidFill>
                  <a:srgbClr val="EBEBEB"/>
                </a:solidFill>
              </a:rPr>
              <a:t>The Initial State of the Project</a:t>
            </a:r>
            <a:endParaRPr lang="LID4096" sz="3200">
              <a:solidFill>
                <a:srgbClr val="EBEBEB"/>
              </a:solidFill>
            </a:endParaRPr>
          </a:p>
        </p:txBody>
      </p:sp>
      <p:sp>
        <p:nvSpPr>
          <p:cNvPr id="3" name="Content Placeholder 2">
            <a:extLst>
              <a:ext uri="{FF2B5EF4-FFF2-40B4-BE49-F238E27FC236}">
                <a16:creationId xmlns:a16="http://schemas.microsoft.com/office/drawing/2014/main" id="{C1F601F0-7EB8-0E55-8CA8-06F028597A97}"/>
              </a:ext>
            </a:extLst>
          </p:cNvPr>
          <p:cNvSpPr>
            <a:spLocks noGrp="1"/>
          </p:cNvSpPr>
          <p:nvPr>
            <p:ph idx="1"/>
          </p:nvPr>
        </p:nvSpPr>
        <p:spPr>
          <a:xfrm>
            <a:off x="5290077" y="437513"/>
            <a:ext cx="5502614" cy="5954325"/>
          </a:xfrm>
        </p:spPr>
        <p:txBody>
          <a:bodyPr anchor="ctr">
            <a:normAutofit/>
          </a:bodyPr>
          <a:lstStyle/>
          <a:p>
            <a:r>
              <a:rPr lang="en-US" sz="2000" dirty="0"/>
              <a:t>Before my involvement, the system had all the hardware components in place and a software design that worked on the single-core implementation from several years ago.</a:t>
            </a:r>
          </a:p>
        </p:txBody>
      </p:sp>
      <p:sp>
        <p:nvSpPr>
          <p:cNvPr id="4" name="Slide Number Placeholder 3">
            <a:extLst>
              <a:ext uri="{FF2B5EF4-FFF2-40B4-BE49-F238E27FC236}">
                <a16:creationId xmlns:a16="http://schemas.microsoft.com/office/drawing/2014/main" id="{D78E900A-285D-7CF1-A577-20C52096D9BE}"/>
              </a:ext>
            </a:extLst>
          </p:cNvPr>
          <p:cNvSpPr>
            <a:spLocks noGrp="1"/>
          </p:cNvSpPr>
          <p:nvPr>
            <p:ph type="sldNum" sz="quarter" idx="12"/>
          </p:nvPr>
        </p:nvSpPr>
        <p:spPr>
          <a:xfrm>
            <a:off x="10792691" y="6391838"/>
            <a:ext cx="838199" cy="304799"/>
          </a:xfrm>
        </p:spPr>
        <p:txBody>
          <a:bodyPr anchor="ctr">
            <a:normAutofit/>
          </a:bodyPr>
          <a:lstStyle/>
          <a:p>
            <a:pPr algn="r">
              <a:spcAft>
                <a:spcPts val="600"/>
              </a:spcAft>
            </a:pPr>
            <a:fld id="{9E47B669-A764-49EB-84FA-92AC21930DEE}" type="slidenum">
              <a:rPr lang="LID4096" sz="1000">
                <a:solidFill>
                  <a:schemeClr val="accent1"/>
                </a:solidFill>
              </a:rPr>
              <a:pPr algn="r">
                <a:spcAft>
                  <a:spcPts val="600"/>
                </a:spcAft>
              </a:pPr>
              <a:t>9</a:t>
            </a:fld>
            <a:endParaRPr lang="LID4096" sz="1000">
              <a:solidFill>
                <a:schemeClr val="accent1"/>
              </a:solidFill>
            </a:endParaRPr>
          </a:p>
        </p:txBody>
      </p:sp>
      <p:pic>
        <p:nvPicPr>
          <p:cNvPr id="5" name="Picture 4">
            <a:extLst>
              <a:ext uri="{FF2B5EF4-FFF2-40B4-BE49-F238E27FC236}">
                <a16:creationId xmlns:a16="http://schemas.microsoft.com/office/drawing/2014/main" id="{9AAF2AFB-AF0B-33C8-16F2-11F184B6DF93}"/>
              </a:ext>
            </a:extLst>
          </p:cNvPr>
          <p:cNvPicPr>
            <a:picLocks noChangeAspect="1"/>
          </p:cNvPicPr>
          <p:nvPr/>
        </p:nvPicPr>
        <p:blipFill>
          <a:blip r:embed="rId3"/>
          <a:stretch>
            <a:fillRect/>
          </a:stretch>
        </p:blipFill>
        <p:spPr>
          <a:xfrm>
            <a:off x="10418761" y="9730"/>
            <a:ext cx="723900" cy="1162050"/>
          </a:xfrm>
          <a:prstGeom prst="rect">
            <a:avLst/>
          </a:prstGeom>
        </p:spPr>
      </p:pic>
      <p:sp>
        <p:nvSpPr>
          <p:cNvPr id="6" name="Slide Number Placeholder 2">
            <a:extLst>
              <a:ext uri="{FF2B5EF4-FFF2-40B4-BE49-F238E27FC236}">
                <a16:creationId xmlns:a16="http://schemas.microsoft.com/office/drawing/2014/main" id="{D06EEF4E-5D57-0782-FD32-AFB66343578E}"/>
              </a:ext>
            </a:extLst>
          </p:cNvPr>
          <p:cNvSpPr txBox="1">
            <a:spLocks/>
          </p:cNvSpPr>
          <p:nvPr/>
        </p:nvSpPr>
        <p:spPr bwMode="gray">
          <a:xfrm>
            <a:off x="10352540" y="295729"/>
            <a:ext cx="838199" cy="767687"/>
          </a:xfrm>
          <a:prstGeom prst="rect">
            <a:avLst/>
          </a:prstGeom>
        </p:spPr>
        <p:txBody>
          <a:bodyPr vert="horz" lIns="91440" tIns="45720" rIns="91440" bIns="45720" rtlCol="0" anchor="b">
            <a:normAutofit/>
          </a:bodyPr>
          <a:lstStyle>
            <a:defPPr>
              <a:defRPr lang="en-US"/>
            </a:defPPr>
            <a:lvl1pPr marL="0" algn="ctr" defTabSz="457200" rtl="0" eaLnBrk="1" latinLnBrk="0" hangingPunct="1">
              <a:defRPr sz="2800" b="0" i="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Aft>
                <a:spcPts val="600"/>
              </a:spcAft>
            </a:pPr>
            <a:fld id="{9E47B669-A764-49EB-84FA-92AC21930DEE}" type="slidenum">
              <a:rPr lang="en-US" smtClean="0">
                <a:solidFill>
                  <a:srgbClr val="FFFFFF"/>
                </a:solidFill>
              </a:rPr>
              <a:pPr>
                <a:spcAft>
                  <a:spcPts val="600"/>
                </a:spcAft>
              </a:pPr>
              <a:t>9</a:t>
            </a:fld>
            <a:endParaRPr lang="en-US" dirty="0">
              <a:solidFill>
                <a:srgbClr val="FFFFFF"/>
              </a:solidFill>
            </a:endParaRPr>
          </a:p>
        </p:txBody>
      </p:sp>
      <p:graphicFrame>
        <p:nvGraphicFramePr>
          <p:cNvPr id="7" name="Diagram 6">
            <a:extLst>
              <a:ext uri="{FF2B5EF4-FFF2-40B4-BE49-F238E27FC236}">
                <a16:creationId xmlns:a16="http://schemas.microsoft.com/office/drawing/2014/main" id="{7823BB3E-CE43-85CC-F121-194D3F474992}"/>
              </a:ext>
            </a:extLst>
          </p:cNvPr>
          <p:cNvGraphicFramePr/>
          <p:nvPr>
            <p:extLst>
              <p:ext uri="{D42A27DB-BD31-4B8C-83A1-F6EECF244321}">
                <p14:modId xmlns:p14="http://schemas.microsoft.com/office/powerpoint/2010/main" val="4167455705"/>
              </p:ext>
            </p:extLst>
          </p:nvPr>
        </p:nvGraphicFramePr>
        <p:xfrm>
          <a:off x="5629066" y="556870"/>
          <a:ext cx="4516401" cy="76768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653372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1365</TotalTime>
  <Words>1665</Words>
  <Application>Microsoft Office PowerPoint</Application>
  <PresentationFormat>Widescreen</PresentationFormat>
  <Paragraphs>191</Paragraphs>
  <Slides>20</Slides>
  <Notes>16</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Calibri</vt:lpstr>
      <vt:lpstr>Century Gothic</vt:lpstr>
      <vt:lpstr>Georgia</vt:lpstr>
      <vt:lpstr>Helvetica</vt:lpstr>
      <vt:lpstr>Sitka Display</vt:lpstr>
      <vt:lpstr>Söhne</vt:lpstr>
      <vt:lpstr>Wingdings 3</vt:lpstr>
      <vt:lpstr>Ion Boardroom</vt:lpstr>
      <vt:lpstr>Connect 4:  Robot Autonomous Player</vt:lpstr>
      <vt:lpstr>Table Of Content</vt:lpstr>
      <vt:lpstr>Introduction</vt:lpstr>
      <vt:lpstr>ALTEN </vt:lpstr>
      <vt:lpstr>PowerPoint Presentation</vt:lpstr>
      <vt:lpstr>PowerPoint Presentation</vt:lpstr>
      <vt:lpstr>The Connect 4 Machine - Operation</vt:lpstr>
      <vt:lpstr>The Connect 4 Machine - Intention</vt:lpstr>
      <vt:lpstr>The Initial State of the Project</vt:lpstr>
      <vt:lpstr>The Initial State of the Project</vt:lpstr>
      <vt:lpstr>The Initial State of the Project</vt:lpstr>
      <vt:lpstr>The Initial State of the Project</vt:lpstr>
      <vt:lpstr>The Initial State of the Project</vt:lpstr>
      <vt:lpstr>The Initial State of the Project</vt:lpstr>
      <vt:lpstr>My task</vt:lpstr>
      <vt:lpstr>Research</vt:lpstr>
      <vt:lpstr>Combined overview of the higher-logic of the system</vt:lpstr>
      <vt:lpstr>What is ahead of me ?</vt:lpstr>
      <vt:lpstr>Thank you for your attention!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Connect 4:  Robot Autonomous Player</dc:title>
  <dc:creator>Ivanov,Boris B.N.</dc:creator>
  <cp:lastModifiedBy>Ivanov,Boris B.N.</cp:lastModifiedBy>
  <cp:revision>33</cp:revision>
  <dcterms:created xsi:type="dcterms:W3CDTF">2023-04-18T12:32:28Z</dcterms:created>
  <dcterms:modified xsi:type="dcterms:W3CDTF">2023-04-21T12:09:58Z</dcterms:modified>
</cp:coreProperties>
</file>