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465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6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0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5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8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A446C-A2E9-89E0-C3CB-49E283B74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Connect-4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58497-8884-CDF0-C6B5-8D809BDF0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/>
              <a:t>An autonomous robot player</a:t>
            </a:r>
            <a:endParaRPr lang="LID4096"/>
          </a:p>
        </p:txBody>
      </p:sp>
      <p:pic>
        <p:nvPicPr>
          <p:cNvPr id="16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2D48592-B2CC-EB63-F0F8-5BC0FBEC6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7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8FA8-6D8D-F2EE-B252-8B0E83F2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B0F8-37AF-D310-F431-795AD4D7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Fontys Supervisor</a:t>
            </a:r>
          </a:p>
          <a:p>
            <a:r>
              <a:rPr lang="en-US" dirty="0"/>
              <a:t>ALTEN</a:t>
            </a:r>
            <a:r>
              <a:rPr lang="bg-BG" dirty="0"/>
              <a:t> </a:t>
            </a:r>
            <a:r>
              <a:rPr lang="en-US" dirty="0"/>
              <a:t>Technical Supervisor</a:t>
            </a:r>
          </a:p>
          <a:p>
            <a:r>
              <a:rPr lang="en-US" dirty="0"/>
              <a:t>ALTEN Business Manager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244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FC7F-4E92-DD3A-EADE-D846FAC0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ALTEN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ACBA-4866-B7CC-2E9B-40A94044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ALTEN is an international Technology and IT consultancy and Engineering company. Originally ALTEN was created in 1988 in France and currently they span over thirty countries</a:t>
            </a:r>
            <a:r>
              <a:rPr lang="bg-BG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,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having established themselves in all the major sectors: </a:t>
            </a:r>
            <a:br>
              <a:rPr lang="bg-BG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GB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Aeronautics &amp; Space, Defence &amp; Naval, Security, Automotive, Rail, Energy, Life Sciences, Finance, Retail, Telecommunications and Services. </a:t>
            </a:r>
            <a:endParaRPr lang="LID4096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A9B756F-6CA8-979E-2767-723BFDA32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798" y="946871"/>
            <a:ext cx="1137025" cy="19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6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8C8AE-E091-74AB-C870-7EEDDD51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en-US" dirty="0"/>
              <a:t>The Connect-4 Robot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72CA0-42CB-E2E5-44B1-0A97D2CDF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80" r="34867" b="-1"/>
          <a:stretch/>
        </p:blipFill>
        <p:spPr>
          <a:xfrm>
            <a:off x="762000" y="758952"/>
            <a:ext cx="3890922" cy="53400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65FD-1DA9-D6F5-F717-488D6BF2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>
            <a:normAutofit lnSpcReduction="10000"/>
          </a:bodyPr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The 4-in-a-row (Connect4, Four Up) robot was developed for demos at trade fairs and open days at universities. </a:t>
            </a:r>
            <a:endParaRPr lang="bg-BG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The gameplay is autonomous. The robot can move in the X and Z planes, clean the board, separate the pieces. It also knows in which positions the tokens are placed and can decide where it should play next.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9706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8878DE3-1D54-6F31-09DE-0039F189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endParaRPr lang="en-GB" sz="2200" b="0" i="0" u="none" strike="noStrike" baseline="0">
              <a:latin typeface="Century Gothic" panose="020B0502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GB" sz="2200" b="0" i="0" u="none" strike="noStrike" baseline="0">
                <a:latin typeface="Century Gothic" panose="020B0502020202020204" pitchFamily="34" charset="0"/>
              </a:rPr>
              <a:t>1. Designed software modules from the architecture design. </a:t>
            </a:r>
          </a:p>
          <a:p>
            <a:pPr>
              <a:lnSpc>
                <a:spcPct val="95000"/>
              </a:lnSpc>
            </a:pPr>
            <a:r>
              <a:rPr lang="en-GB" sz="2200" b="0" i="0" u="none" strike="noStrike" baseline="0">
                <a:latin typeface="Century Gothic" panose="020B0502020202020204" pitchFamily="34" charset="0"/>
              </a:rPr>
              <a:t>2. Tested modules on the Connect4 robot. </a:t>
            </a:r>
          </a:p>
          <a:p>
            <a:pPr>
              <a:lnSpc>
                <a:spcPct val="95000"/>
              </a:lnSpc>
            </a:pPr>
            <a:r>
              <a:rPr lang="en-GB" sz="2200" b="0" i="0" u="none" strike="noStrike" baseline="0">
                <a:latin typeface="Century Gothic" panose="020B0502020202020204" pitchFamily="34" charset="0"/>
              </a:rPr>
              <a:t>3. Research on ethernet communication for the system. </a:t>
            </a:r>
          </a:p>
          <a:p>
            <a:pPr>
              <a:lnSpc>
                <a:spcPct val="95000"/>
              </a:lnSpc>
            </a:pPr>
            <a:endParaRPr lang="en-US" sz="220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11361B8-F04E-2542-6955-9DF8A40A8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9" y="530469"/>
            <a:ext cx="11192929" cy="6044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32D9E-5D81-49A2-C461-638583D80FA9}"/>
              </a:ext>
            </a:extLst>
          </p:cNvPr>
          <p:cNvSpPr txBox="1"/>
          <p:nvPr/>
        </p:nvSpPr>
        <p:spPr>
          <a:xfrm>
            <a:off x="237070" y="188777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98954541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2C41"/>
      </a:dk2>
      <a:lt2>
        <a:srgbClr val="E8E6E2"/>
      </a:lt2>
      <a:accent1>
        <a:srgbClr val="6E92EE"/>
      </a:accent1>
      <a:accent2>
        <a:srgbClr val="2AAEE7"/>
      </a:accent2>
      <a:accent3>
        <a:srgbClr val="37B4A6"/>
      </a:accent3>
      <a:accent4>
        <a:srgbClr val="32B870"/>
      </a:accent4>
      <a:accent5>
        <a:srgbClr val="2DBB34"/>
      </a:accent5>
      <a:accent6>
        <a:srgbClr val="67B43A"/>
      </a:accent6>
      <a:hlink>
        <a:srgbClr val="918158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266</TotalTime>
  <Words>178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Avenir Next LT Pro</vt:lpstr>
      <vt:lpstr>Century Gothic</vt:lpstr>
      <vt:lpstr>PrismaticVTI</vt:lpstr>
      <vt:lpstr>Connect-4 </vt:lpstr>
      <vt:lpstr>Introductions</vt:lpstr>
      <vt:lpstr>About ALTEN </vt:lpstr>
      <vt:lpstr>The Connect-4 Robot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Connect-4 </dc:title>
  <dc:creator>Ivanov,Boris B.N.</dc:creator>
  <cp:lastModifiedBy>Ivanov,Boris B.N.</cp:lastModifiedBy>
  <cp:revision>8</cp:revision>
  <dcterms:created xsi:type="dcterms:W3CDTF">2023-03-02T09:13:02Z</dcterms:created>
  <dcterms:modified xsi:type="dcterms:W3CDTF">2023-03-02T13:39:11Z</dcterms:modified>
</cp:coreProperties>
</file>