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16E7-7DE2-8ACD-C3EC-995F48A95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BE5F2-B6C1-5898-86DD-590FC6E56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B19D1-C6A6-0A9D-E1D1-36134E96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7123-CBFE-2A47-8C21-F77BFFD3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8F3B9-21BD-86D9-3AEE-EFD5071B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A91A-2B41-78FA-B9C4-8B0CBDE7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0681E-F1EA-54B5-6E33-B40CBEB9F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3FAD2-40E4-35ED-2DB3-4D82C213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97463-6104-D58B-56B2-A43CC989B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BAB8-55F9-2A9E-F87E-0F38DBF5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8B10B-27E1-42DE-B4D2-3D762F3BD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A83A5-3BDF-F95C-29D6-12B1C6860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FA95B-B648-4DB7-1E7D-04B80034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968FF-ADD6-C563-3FF3-0A387ADE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3BFF-6F04-727C-D711-D2BF05C8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4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1BDB-61DD-6F75-7312-F8BE276A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B1AD-7D74-EC26-09E6-9951B438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7CED4-EA84-003F-94E1-DF9D9257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C3894-0B7B-8D15-C1F2-A4E47698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C1A8-552D-2CBF-AC92-65491409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0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CAF9-7C20-6176-EC42-BAA73387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98E28-DCA9-A623-6631-68E561EC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1ECD0-E51D-966F-F2D3-9A7813D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2DBD8-AA59-9FD2-16BE-0903C957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EAE0E-0A43-383B-1299-D7733139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8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5D76-2FB9-1D7B-3215-3C11E0E7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EB2B1-7C13-2DC4-E343-12B70A887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D670A-B4EE-7D1E-8844-F6A100057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2F2B0-875A-2AD9-1500-6B4FBEF11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6C001-6899-2C1D-D27C-643BA45E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0A529-D19C-5C24-0635-CA231145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0411-CC24-F39E-32AB-3AEC7511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DB0AE-3E67-C851-832D-AE91149B0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9F739-0ABE-8F7D-6EBB-1F0FD971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80A71-6241-5148-CC97-CD3CF17C1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CA44F-B2D3-7D8D-3F10-129744B17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0A217-67B2-7F7D-67E2-0AED136A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C71835-96DE-1795-6930-6E19BBF3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2093E-3C8E-0B05-0EDA-C38BA4FD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B0CC-FA38-CB49-85FD-ED7787E9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E5453-2655-D571-A692-341B77E3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DDA97-A430-1C89-E830-CEE8903A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E1120-7769-EB42-345B-E737CF3D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9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2E567-3703-9946-8DD5-863F5385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2BA8E-F498-B36F-D364-D36A97A1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CDFD6-8CE9-4258-B2EA-82AAE691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1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6D19-EBCA-C465-4352-4CD9052F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2C0F-894E-C38B-CED7-A9643F5F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F6CAF-40AB-CAFD-9004-163930DF4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E7FCA-DA4E-1A6E-1C22-49312D81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8379-B218-DFAB-E87D-1D577F21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FB395-AA5D-48F2-679E-5C5BF1B63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0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4D08-EA18-C589-E959-29A1D41C3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0DC73-EE6A-606A-B42B-AB86D61F5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3FF2C-24E9-4EBA-1EDD-EEB2BE9EF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7D12-C35A-13C2-F2B8-084629C7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2C64-FF15-1628-2477-0C6276ED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533F7-20BE-09C2-DBFB-309FBAFA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1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63331-1544-FD29-A051-603CF8C1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B554B-1A4E-180D-76A0-3CE9A8AF3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8FD18-7CAD-62D9-41E8-1DBD0AC28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FB602-96CF-4D9D-92D7-D5B60F783556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57EB-6BDF-C690-8C43-8A4A0C7DF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B4176-464C-FB7A-F83E-FCD2E0768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CE824-ABFC-49EC-BBD1-9140EC1D0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9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13889F-76EF-AA9C-0894-82C373BC8E3A}"/>
              </a:ext>
            </a:extLst>
          </p:cNvPr>
          <p:cNvSpPr/>
          <p:nvPr/>
        </p:nvSpPr>
        <p:spPr>
          <a:xfrm>
            <a:off x="7491369" y="438027"/>
            <a:ext cx="3425447" cy="912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WeatherInfoByLocationCollector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631BC-2740-2230-CA70-BC0C7CF7F588}"/>
              </a:ext>
            </a:extLst>
          </p:cNvPr>
          <p:cNvSpPr/>
          <p:nvPr/>
        </p:nvSpPr>
        <p:spPr>
          <a:xfrm>
            <a:off x="7491369" y="1665387"/>
            <a:ext cx="3425447" cy="996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WeatherInfoCollector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312F34-A0B2-D27E-D3C8-CBC579B9A885}"/>
              </a:ext>
            </a:extLst>
          </p:cNvPr>
          <p:cNvSpPr/>
          <p:nvPr/>
        </p:nvSpPr>
        <p:spPr>
          <a:xfrm>
            <a:off x="1367404" y="263701"/>
            <a:ext cx="4093828" cy="912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WeatherInfoByLocationDailyService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DE5C3-F6DC-37E0-55BB-3EB002CF4AA8}"/>
              </a:ext>
            </a:extLst>
          </p:cNvPr>
          <p:cNvSpPr/>
          <p:nvPr/>
        </p:nvSpPr>
        <p:spPr>
          <a:xfrm>
            <a:off x="1367405" y="2362704"/>
            <a:ext cx="4093828" cy="912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WeatherInfoByPlaceDailyService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F36021-6CF6-63DA-42BE-2133605D02F8}"/>
              </a:ext>
            </a:extLst>
          </p:cNvPr>
          <p:cNvSpPr/>
          <p:nvPr/>
        </p:nvSpPr>
        <p:spPr>
          <a:xfrm>
            <a:off x="1367404" y="4476730"/>
            <a:ext cx="4114742" cy="912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WeatherInfoByBoundDailyService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61BCC5-E5FE-0DDC-F3C7-5A3023937FFC}"/>
              </a:ext>
            </a:extLst>
          </p:cNvPr>
          <p:cNvSpPr/>
          <p:nvPr/>
        </p:nvSpPr>
        <p:spPr>
          <a:xfrm>
            <a:off x="7491368" y="2930540"/>
            <a:ext cx="3425447" cy="996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WeatherInfoBackupScheduler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CAADA-1DF0-0F51-2C78-366DC2789CB3}"/>
              </a:ext>
            </a:extLst>
          </p:cNvPr>
          <p:cNvSpPr/>
          <p:nvPr/>
        </p:nvSpPr>
        <p:spPr>
          <a:xfrm>
            <a:off x="1377861" y="1288654"/>
            <a:ext cx="4093828" cy="912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WeatherInfoByLocationBackupService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762CAD-7A15-409A-2E89-F393E659F7F9}"/>
              </a:ext>
            </a:extLst>
          </p:cNvPr>
          <p:cNvSpPr/>
          <p:nvPr/>
        </p:nvSpPr>
        <p:spPr>
          <a:xfrm>
            <a:off x="1367404" y="3419717"/>
            <a:ext cx="4104285" cy="912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WeatherInfoByPlaceBackupService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95DAAC-AE55-DA89-491A-4EB3DFF68021}"/>
              </a:ext>
            </a:extLst>
          </p:cNvPr>
          <p:cNvSpPr/>
          <p:nvPr/>
        </p:nvSpPr>
        <p:spPr>
          <a:xfrm>
            <a:off x="1367404" y="5569346"/>
            <a:ext cx="4114742" cy="912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WeatherInfoByBoundBackupService</a:t>
            </a:r>
            <a:endParaRPr lang="en-US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225DB12-51CD-26B8-D4FC-95BCA16CCB0A}"/>
              </a:ext>
            </a:extLst>
          </p:cNvPr>
          <p:cNvSpPr/>
          <p:nvPr/>
        </p:nvSpPr>
        <p:spPr>
          <a:xfrm>
            <a:off x="7682979" y="4900029"/>
            <a:ext cx="1066738" cy="15855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 DB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A7DA7D18-A2B3-8276-13DD-B2B47D70DE76}"/>
              </a:ext>
            </a:extLst>
          </p:cNvPr>
          <p:cNvSpPr/>
          <p:nvPr/>
        </p:nvSpPr>
        <p:spPr>
          <a:xfrm>
            <a:off x="10001045" y="4896429"/>
            <a:ext cx="1066738" cy="158551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Backup DB</a:t>
            </a:r>
          </a:p>
        </p:txBody>
      </p:sp>
    </p:spTree>
    <p:extLst>
      <p:ext uri="{BB962C8B-B14F-4D97-AF65-F5344CB8AC3E}">
        <p14:creationId xmlns:p14="http://schemas.microsoft.com/office/powerpoint/2010/main" val="1761263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Oguz KARAN</dc:creator>
  <cp:lastModifiedBy>Oguz KARAN</cp:lastModifiedBy>
  <cp:revision>8</cp:revision>
  <dcterms:created xsi:type="dcterms:W3CDTF">2024-03-24T08:05:35Z</dcterms:created>
  <dcterms:modified xsi:type="dcterms:W3CDTF">2024-03-24T08:22:51Z</dcterms:modified>
</cp:coreProperties>
</file>