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D62F-08F6-C9DA-DC53-8FDF1633B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DB713-9364-D282-B9FD-135654F3B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630E-55C8-81FF-283E-362218FF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BA21E-9037-20E9-DE0A-28749D9E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BF9B-7D3F-73DB-5C03-EBA7407D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06C3-5481-85EB-3D92-1D54D8A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B3AFC-90E6-3304-98CF-1779AA13C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225E1-30D5-A82E-C7C4-F3A46C9C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1AE0F-82C3-06EE-EB0D-646D991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FB829-4CE8-6D2E-A376-0F752383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F52C6-D437-0542-F3E1-327F138E6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747E5-0104-D4DE-3286-4CBABA48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B1F2-DC81-37C9-126C-0F8B53C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3B39-0C9B-2149-59A3-556FE3B7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62E7-C354-7D8F-0964-C3B8324E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9811-7824-3802-A2BB-9A6D8192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637A-EAA1-FE85-738F-B6D0FADB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4756-ABF9-955D-FFB7-2716CBDA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9555D-248D-E8BD-DE67-F69F0FA5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A374-E78E-91EE-9EEE-103AC1BC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9914-C367-02AB-314B-58A63081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21863-2614-5EB4-80E7-CF07BC38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6FC5-6136-66E2-5E21-0F52F511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18612-835B-D71B-EC2A-FBD8BFCA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AF87-3674-AC47-85B7-48679CFC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D586-3788-DCC6-9A95-A9530692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7492-99F6-6148-1CF6-AE73F3355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AB1B7-C3F4-4C3C-78F2-77044F1E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DE75D-7C04-C0E5-420A-B1C2D5D9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690CC-FA87-9EE5-32E4-0772707C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8942-B2A8-E7DA-DF51-8872ABCE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31B6-02A8-EAD3-9909-69615C21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7CE9-FF61-0907-4A28-DDA4E5F3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B0815-FA30-7A37-2F63-0ABB09F4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BA7D7-8DDB-AFB0-023A-6D6874AA0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9B27F-2E4D-D2E0-E90E-5FC83B0DF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08DE3-8F04-04E0-935A-F3BB85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5DC55-8D33-6578-45CF-0979889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6F7DF-20B3-2B37-62B5-5C3E5A1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ED65-8B6B-4026-C735-003979E5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AA5BC-BE79-946D-E374-60E0E69E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01311-E116-14C2-887E-4685CA95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51FE-678B-77C5-DD25-7F744FA9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84AA-607F-4CBB-2AF2-4617E03C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2DEA6-3E96-EB78-31ED-14520BE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50D6E-89A6-9D6D-5BAA-53089C8C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E71-5BCB-4362-0618-3D438A43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E1FF-1FA5-1156-4C06-92BD0911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0C8C0-DC5B-FCA6-9000-246347538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F482-8C81-CDBD-9A59-AD2C0EC1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386D3-35A3-AD35-B3A6-C130F82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8305-9A19-4B0A-F278-B8B81058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857E-F0E3-E299-EF54-0C812BBD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08069-875D-D8D3-4076-9B29C0B12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83FFC-7399-73EA-0476-972CF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D20DB-789F-2126-F6AC-5ED69D3F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B56F8-38D5-D62A-4712-06DACEB2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8C20D-7F33-9225-E638-14E1BF5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20F41-0BAF-756D-EB58-F1275894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3F60-9892-84BD-F64A-317868F4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FA6EF-CD24-F97F-7D24-F5126B9A1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BB95B-405D-4D60-B7A0-961E2157F250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64651-6FB3-4BF9-A8C0-9A36555E7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2538B-B43A-A1F0-41BC-4546BF842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2E460-1C00-4185-8B7D-619D9944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EAFCD0-A6D1-CA2B-91CC-D9FE6BFF9E8A}"/>
              </a:ext>
            </a:extLst>
          </p:cNvPr>
          <p:cNvSpPr/>
          <p:nvPr/>
        </p:nvSpPr>
        <p:spPr>
          <a:xfrm>
            <a:off x="703773" y="3466667"/>
            <a:ext cx="3624645" cy="110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GeoWikiSearchRepositoryLib</a:t>
            </a:r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CF82C2B-8510-25C8-72C6-AC2B03D75226}"/>
              </a:ext>
            </a:extLst>
          </p:cNvPr>
          <p:cNvSpPr/>
          <p:nvPr/>
        </p:nvSpPr>
        <p:spPr>
          <a:xfrm>
            <a:off x="1709558" y="5617993"/>
            <a:ext cx="1124125" cy="109895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BE7F-BF06-E49A-E8EF-1173645DFC8C}"/>
              </a:ext>
            </a:extLst>
          </p:cNvPr>
          <p:cNvCxnSpPr>
            <a:cxnSpLocks/>
          </p:cNvCxnSpPr>
          <p:nvPr/>
        </p:nvCxnSpPr>
        <p:spPr>
          <a:xfrm>
            <a:off x="2617365" y="4542640"/>
            <a:ext cx="0" cy="12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472EDD-12EB-2D44-24F9-55D822316A28}"/>
              </a:ext>
            </a:extLst>
          </p:cNvPr>
          <p:cNvCxnSpPr>
            <a:cxnSpLocks/>
          </p:cNvCxnSpPr>
          <p:nvPr/>
        </p:nvCxnSpPr>
        <p:spPr>
          <a:xfrm flipV="1">
            <a:off x="1937857" y="4576196"/>
            <a:ext cx="0" cy="1205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52D241-FC8A-36D7-63BB-4DB444FFE989}"/>
              </a:ext>
            </a:extLst>
          </p:cNvPr>
          <p:cNvSpPr/>
          <p:nvPr/>
        </p:nvSpPr>
        <p:spPr>
          <a:xfrm>
            <a:off x="5258996" y="3558946"/>
            <a:ext cx="3624645" cy="110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GeonamesWikiSearchLib</a:t>
            </a:r>
            <a:endParaRPr lang="en-US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A600FF29-7FFE-238C-3446-3C716B97CF0E}"/>
              </a:ext>
            </a:extLst>
          </p:cNvPr>
          <p:cNvSpPr/>
          <p:nvPr/>
        </p:nvSpPr>
        <p:spPr>
          <a:xfrm>
            <a:off x="9254109" y="75501"/>
            <a:ext cx="2713042" cy="130667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GeonamesWikiSearchService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BF2A5-5F60-6226-C367-AB262919D1A7}"/>
              </a:ext>
            </a:extLst>
          </p:cNvPr>
          <p:cNvCxnSpPr>
            <a:cxnSpLocks/>
          </p:cNvCxnSpPr>
          <p:nvPr/>
        </p:nvCxnSpPr>
        <p:spPr>
          <a:xfrm flipV="1">
            <a:off x="7659149" y="1300294"/>
            <a:ext cx="2725220" cy="22586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9A4BE-B495-FCDD-C5FA-1B8831A3ACBC}"/>
              </a:ext>
            </a:extLst>
          </p:cNvPr>
          <p:cNvSpPr/>
          <p:nvPr/>
        </p:nvSpPr>
        <p:spPr>
          <a:xfrm>
            <a:off x="3237549" y="1575120"/>
            <a:ext cx="3624645" cy="110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GeoWikiSearchAppServiceLib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5ABD65-391E-ACF4-6623-3F6DF5128A80}"/>
              </a:ext>
            </a:extLst>
          </p:cNvPr>
          <p:cNvCxnSpPr>
            <a:cxnSpLocks/>
          </p:cNvCxnSpPr>
          <p:nvPr/>
        </p:nvCxnSpPr>
        <p:spPr>
          <a:xfrm flipH="1">
            <a:off x="3224966" y="2684649"/>
            <a:ext cx="533302" cy="78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465E9-6A8A-9253-32A6-CA98A01771A3}"/>
              </a:ext>
            </a:extLst>
          </p:cNvPr>
          <p:cNvCxnSpPr/>
          <p:nvPr/>
        </p:nvCxnSpPr>
        <p:spPr>
          <a:xfrm>
            <a:off x="5696125" y="2684649"/>
            <a:ext cx="847288" cy="874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B0AF45-1C91-D467-4BEC-5FEF7A45786A}"/>
              </a:ext>
            </a:extLst>
          </p:cNvPr>
          <p:cNvCxnSpPr/>
          <p:nvPr/>
        </p:nvCxnSpPr>
        <p:spPr>
          <a:xfrm flipV="1">
            <a:off x="3733102" y="2684649"/>
            <a:ext cx="462295" cy="782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3E3E7E-BAC8-B134-8126-7B346DB9A7C3}"/>
              </a:ext>
            </a:extLst>
          </p:cNvPr>
          <p:cNvSpPr/>
          <p:nvPr/>
        </p:nvSpPr>
        <p:spPr>
          <a:xfrm>
            <a:off x="224849" y="75502"/>
            <a:ext cx="8852039" cy="6675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5C15CF-0660-FF58-5AE8-105102F49857}"/>
              </a:ext>
            </a:extLst>
          </p:cNvPr>
          <p:cNvSpPr/>
          <p:nvPr/>
        </p:nvSpPr>
        <p:spPr>
          <a:xfrm>
            <a:off x="3231957" y="174072"/>
            <a:ext cx="3624645" cy="110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GeoWikiSearchServiceApp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8960C1-52B9-F768-943E-E9255842EE18}"/>
              </a:ext>
            </a:extLst>
          </p:cNvPr>
          <p:cNvCxnSpPr>
            <a:stCxn id="36" idx="2"/>
            <a:endCxn id="25" idx="0"/>
          </p:cNvCxnSpPr>
          <p:nvPr/>
        </p:nvCxnSpPr>
        <p:spPr>
          <a:xfrm>
            <a:off x="5044280" y="1283601"/>
            <a:ext cx="5592" cy="2915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DAC1304-B346-6507-C1FB-8A85F3DFFBD8}"/>
              </a:ext>
            </a:extLst>
          </p:cNvPr>
          <p:cNvSpPr/>
          <p:nvPr/>
        </p:nvSpPr>
        <p:spPr>
          <a:xfrm>
            <a:off x="9891523" y="3466667"/>
            <a:ext cx="1901929" cy="10759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MobileApp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D0CEEE-F9F2-0B80-F3DC-FA18554906AE}"/>
              </a:ext>
            </a:extLst>
          </p:cNvPr>
          <p:cNvSpPr/>
          <p:nvPr/>
        </p:nvSpPr>
        <p:spPr>
          <a:xfrm>
            <a:off x="9891522" y="5019719"/>
            <a:ext cx="1901929" cy="10759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DesktopApp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BFEB88-130C-036B-C387-8217CF431618}"/>
              </a:ext>
            </a:extLst>
          </p:cNvPr>
          <p:cNvSpPr/>
          <p:nvPr/>
        </p:nvSpPr>
        <p:spPr>
          <a:xfrm>
            <a:off x="9891523" y="2045824"/>
            <a:ext cx="1901929" cy="10759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WebServiceApp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D16E46-CFBD-3257-DBFE-C88D8E07B143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862194" y="1123038"/>
            <a:ext cx="3029329" cy="1460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149B2A-0E2B-0AA0-727E-BBCF4F316130}"/>
              </a:ext>
            </a:extLst>
          </p:cNvPr>
          <p:cNvCxnSpPr>
            <a:cxnSpLocks/>
          </p:cNvCxnSpPr>
          <p:nvPr/>
        </p:nvCxnSpPr>
        <p:spPr>
          <a:xfrm flipH="1" flipV="1">
            <a:off x="6862194" y="1300294"/>
            <a:ext cx="3059140" cy="253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92A247-963D-3A5C-8166-CE8EDF46469C}"/>
              </a:ext>
            </a:extLst>
          </p:cNvPr>
          <p:cNvCxnSpPr>
            <a:cxnSpLocks/>
          </p:cNvCxnSpPr>
          <p:nvPr/>
        </p:nvCxnSpPr>
        <p:spPr>
          <a:xfrm flipH="1" flipV="1">
            <a:off x="6757289" y="1300294"/>
            <a:ext cx="3410769" cy="3719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2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1</cp:revision>
  <dcterms:created xsi:type="dcterms:W3CDTF">2024-03-12T20:21:01Z</dcterms:created>
  <dcterms:modified xsi:type="dcterms:W3CDTF">2024-03-12T20:38:49Z</dcterms:modified>
</cp:coreProperties>
</file>