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263-4F2D-4891-9934-F9D322628C4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E5-E19B-4135-92EB-4F2EB41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26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263-4F2D-4891-9934-F9D322628C4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E5-E19B-4135-92EB-4F2EB41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9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263-4F2D-4891-9934-F9D322628C4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E5-E19B-4135-92EB-4F2EB41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3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263-4F2D-4891-9934-F9D322628C4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E5-E19B-4135-92EB-4F2EB41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23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263-4F2D-4891-9934-F9D322628C4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E5-E19B-4135-92EB-4F2EB41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99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263-4F2D-4891-9934-F9D322628C4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E5-E19B-4135-92EB-4F2EB41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0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263-4F2D-4891-9934-F9D322628C4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E5-E19B-4135-92EB-4F2EB41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8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263-4F2D-4891-9934-F9D322628C4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E5-E19B-4135-92EB-4F2EB41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4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263-4F2D-4891-9934-F9D322628C4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E5-E19B-4135-92EB-4F2EB41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263-4F2D-4891-9934-F9D322628C4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E5-E19B-4135-92EB-4F2EB41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4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263-4F2D-4891-9934-F9D322628C4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E5-E19B-4135-92EB-4F2EB41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3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28263-4F2D-4891-9934-F9D322628C4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51AE5-E19B-4135-92EB-4F2EB416A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3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323" y="0"/>
            <a:ext cx="9551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2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12" y="0"/>
            <a:ext cx="8184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6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68" y="0"/>
            <a:ext cx="9570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3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65" y="0"/>
            <a:ext cx="9165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2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61" y="1128391"/>
            <a:ext cx="968827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7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정보라</dc:creator>
  <cp:lastModifiedBy>정보라</cp:lastModifiedBy>
  <cp:revision>1</cp:revision>
  <dcterms:created xsi:type="dcterms:W3CDTF">2020-09-01T02:14:49Z</dcterms:created>
  <dcterms:modified xsi:type="dcterms:W3CDTF">2020-09-01T02:15:04Z</dcterms:modified>
</cp:coreProperties>
</file>