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62" r:id="rId4"/>
    <p:sldId id="260" r:id="rId5"/>
    <p:sldId id="891" r:id="rId6"/>
    <p:sldId id="263" r:id="rId7"/>
    <p:sldId id="267" r:id="rId8"/>
    <p:sldId id="268" r:id="rId9"/>
    <p:sldId id="896" r:id="rId10"/>
    <p:sldId id="897" r:id="rId11"/>
    <p:sldId id="892" r:id="rId12"/>
    <p:sldId id="271" r:id="rId13"/>
    <p:sldId id="265" r:id="rId14"/>
    <p:sldId id="89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DULLAH AYEDH" initials="AA" lastIdx="1" clrIdx="0">
    <p:extLst>
      <p:ext uri="{19B8F6BF-5375-455C-9EA6-DF929625EA0E}">
        <p15:presenceInfo xmlns:p15="http://schemas.microsoft.com/office/powerpoint/2012/main" userId="2a6017a3d7feac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C2B4"/>
    <a:srgbClr val="00ABAB"/>
    <a:srgbClr val="00B050"/>
    <a:srgbClr val="FFFFFF"/>
    <a:srgbClr val="9DD4CF"/>
    <a:srgbClr val="86BC25"/>
    <a:srgbClr val="A0DCFF"/>
    <a:srgbClr val="62B5E5"/>
    <a:srgbClr val="0097A9"/>
    <a:srgbClr val="0076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308" autoAdjust="0"/>
    <p:restoredTop sz="94660"/>
  </p:normalViewPr>
  <p:slideViewPr>
    <p:cSldViewPr snapToGrid="0">
      <p:cViewPr varScale="1">
        <p:scale>
          <a:sx n="77" d="100"/>
          <a:sy n="77" d="100"/>
        </p:scale>
        <p:origin x="1234" y="67"/>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C47BA4-1E95-43E2-874B-33189B21580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5D55BA4-4FF0-43FD-9A63-14C449B1AD07}">
      <dgm:prSet custT="1"/>
      <dgm:spPr/>
      <dgm:t>
        <a:bodyPr/>
        <a:lstStyle/>
        <a:p>
          <a:r>
            <a:rPr lang="en-US" sz="3200" kern="1200" dirty="0" err="1">
              <a:solidFill>
                <a:prstClr val="white"/>
              </a:solidFill>
              <a:latin typeface="Bahnschrift Light" panose="020B0502040204020203" pitchFamily="34" charset="0"/>
              <a:ea typeface="+mn-ea"/>
              <a:cs typeface="+mn-cs"/>
            </a:rPr>
            <a:t>Intoduction</a:t>
          </a:r>
          <a:endParaRPr lang="en-US" sz="3200" kern="1200" dirty="0">
            <a:latin typeface="Bahnschrift Light" panose="020B0502040204020203" pitchFamily="34" charset="0"/>
          </a:endParaRPr>
        </a:p>
      </dgm:t>
    </dgm:pt>
    <dgm:pt modelId="{C5EE3295-3AA4-4DA5-891E-600740515414}" type="parTrans" cxnId="{50355521-F4E9-4F24-A7CE-82C5C6B9681C}">
      <dgm:prSet/>
      <dgm:spPr/>
      <dgm:t>
        <a:bodyPr/>
        <a:lstStyle/>
        <a:p>
          <a:endParaRPr lang="en-US" sz="2800"/>
        </a:p>
      </dgm:t>
    </dgm:pt>
    <dgm:pt modelId="{7867B24E-697D-4380-A456-88427C675046}" type="sibTrans" cxnId="{50355521-F4E9-4F24-A7CE-82C5C6B9681C}">
      <dgm:prSet/>
      <dgm:spPr/>
      <dgm:t>
        <a:bodyPr/>
        <a:lstStyle/>
        <a:p>
          <a:endParaRPr lang="en-US" sz="2800"/>
        </a:p>
      </dgm:t>
    </dgm:pt>
    <dgm:pt modelId="{CA1D729D-E533-4E93-8FD6-428DF807116B}">
      <dgm:prSet custT="1"/>
      <dgm:spPr/>
      <dgm:t>
        <a:bodyPr/>
        <a:lstStyle/>
        <a:p>
          <a:r>
            <a:rPr lang="en-US" sz="3200" kern="1200" dirty="0">
              <a:solidFill>
                <a:prstClr val="white"/>
              </a:solidFill>
              <a:latin typeface="Bahnschrift Light" panose="020B0502040204020203" pitchFamily="34" charset="0"/>
              <a:ea typeface="+mn-ea"/>
              <a:cs typeface="+mn-cs"/>
            </a:rPr>
            <a:t>Problem / Solution</a:t>
          </a:r>
        </a:p>
      </dgm:t>
    </dgm:pt>
    <dgm:pt modelId="{BE182FB3-0F5B-4EDF-9F9F-A454C15D2442}" type="parTrans" cxnId="{D81E2C46-3B0E-41A5-914B-2E4ACED5E233}">
      <dgm:prSet/>
      <dgm:spPr/>
      <dgm:t>
        <a:bodyPr/>
        <a:lstStyle/>
        <a:p>
          <a:endParaRPr lang="en-US" sz="2800"/>
        </a:p>
      </dgm:t>
    </dgm:pt>
    <dgm:pt modelId="{BC5FFBEE-4A86-4A7F-9E4A-C836C394ADA5}" type="sibTrans" cxnId="{D81E2C46-3B0E-41A5-914B-2E4ACED5E233}">
      <dgm:prSet/>
      <dgm:spPr/>
      <dgm:t>
        <a:bodyPr/>
        <a:lstStyle/>
        <a:p>
          <a:endParaRPr lang="en-US" sz="2800"/>
        </a:p>
      </dgm:t>
    </dgm:pt>
    <dgm:pt modelId="{C20573D3-C1B9-40AD-A519-1B0842562692}">
      <dgm:prSet custT="1"/>
      <dgm:spPr/>
      <dgm:t>
        <a:bodyPr/>
        <a:lstStyle/>
        <a:p>
          <a:r>
            <a:rPr lang="en-US" sz="3200" kern="1200" dirty="0">
              <a:solidFill>
                <a:prstClr val="white"/>
              </a:solidFill>
              <a:latin typeface="Bahnschrift Light" panose="020B0502040204020203" pitchFamily="34" charset="0"/>
              <a:ea typeface="+mn-ea"/>
              <a:cs typeface="+mn-cs"/>
            </a:rPr>
            <a:t>Project</a:t>
          </a:r>
          <a:r>
            <a:rPr lang="en-US" sz="3200" kern="1200" dirty="0">
              <a:latin typeface="Bahnschrift Light" panose="020B0502040204020203" pitchFamily="34" charset="0"/>
            </a:rPr>
            <a:t> Timeline </a:t>
          </a:r>
          <a:endParaRPr lang="en-US" sz="3200" kern="1200" dirty="0">
            <a:solidFill>
              <a:schemeClr val="lt1"/>
            </a:solidFill>
            <a:latin typeface="Bahnschrift Light" panose="020B0502040204020203" pitchFamily="34" charset="0"/>
            <a:ea typeface="+mn-ea"/>
            <a:cs typeface="+mn-cs"/>
          </a:endParaRPr>
        </a:p>
      </dgm:t>
    </dgm:pt>
    <dgm:pt modelId="{8EFFCE17-5D21-4B61-8CD9-B48AD30CB365}" type="parTrans" cxnId="{BC2A0561-4DDC-4796-8763-6DE66C0C45D2}">
      <dgm:prSet/>
      <dgm:spPr/>
      <dgm:t>
        <a:bodyPr/>
        <a:lstStyle/>
        <a:p>
          <a:endParaRPr lang="en-US" sz="2800"/>
        </a:p>
      </dgm:t>
    </dgm:pt>
    <dgm:pt modelId="{F6593067-6E4A-420F-95CD-B21DAF4EB232}" type="sibTrans" cxnId="{BC2A0561-4DDC-4796-8763-6DE66C0C45D2}">
      <dgm:prSet/>
      <dgm:spPr/>
      <dgm:t>
        <a:bodyPr/>
        <a:lstStyle/>
        <a:p>
          <a:endParaRPr lang="en-US" sz="2800"/>
        </a:p>
      </dgm:t>
    </dgm:pt>
    <dgm:pt modelId="{23371747-8162-428A-AA16-2F57A4436CE9}">
      <dgm:prSet custT="1"/>
      <dgm:spPr/>
      <dgm:t>
        <a:bodyPr/>
        <a:lstStyle/>
        <a:p>
          <a:r>
            <a:rPr lang="en-US" sz="3200" dirty="0">
              <a:latin typeface="Bahnschrift Light" panose="020B0502040204020203" pitchFamily="34" charset="0"/>
            </a:rPr>
            <a:t>Results</a:t>
          </a:r>
        </a:p>
      </dgm:t>
    </dgm:pt>
    <dgm:pt modelId="{EA68B233-1CB7-4186-B3F7-82EDD54AFA9D}" type="parTrans" cxnId="{5621D60B-73F8-44D5-B028-7B000E0F1DF7}">
      <dgm:prSet/>
      <dgm:spPr/>
      <dgm:t>
        <a:bodyPr/>
        <a:lstStyle/>
        <a:p>
          <a:endParaRPr lang="en-US" sz="2800"/>
        </a:p>
      </dgm:t>
    </dgm:pt>
    <dgm:pt modelId="{CE6F2254-1F44-4F5F-BA84-6CDC81AA786A}" type="sibTrans" cxnId="{5621D60B-73F8-44D5-B028-7B000E0F1DF7}">
      <dgm:prSet/>
      <dgm:spPr/>
      <dgm:t>
        <a:bodyPr/>
        <a:lstStyle/>
        <a:p>
          <a:endParaRPr lang="en-US" sz="2800"/>
        </a:p>
      </dgm:t>
    </dgm:pt>
    <dgm:pt modelId="{551B3A35-E2FB-4B7D-A81B-046B308D9656}">
      <dgm:prSet custT="1"/>
      <dgm:spPr/>
      <dgm:t>
        <a:bodyPr/>
        <a:lstStyle/>
        <a:p>
          <a:r>
            <a:rPr lang="en-US" sz="3200" kern="1200" dirty="0">
              <a:solidFill>
                <a:prstClr val="white"/>
              </a:solidFill>
              <a:latin typeface="Bahnschrift Light" panose="020B0502040204020203" pitchFamily="34" charset="0"/>
              <a:ea typeface="+mn-ea"/>
              <a:cs typeface="+mn-cs"/>
            </a:rPr>
            <a:t>Conclusion</a:t>
          </a:r>
          <a:r>
            <a:rPr lang="en-US" sz="3200" kern="1200" dirty="0">
              <a:latin typeface="Bahnschrift Light" panose="020B0502040204020203" pitchFamily="34" charset="0"/>
            </a:rPr>
            <a:t> &amp; Recommendations</a:t>
          </a:r>
        </a:p>
      </dgm:t>
    </dgm:pt>
    <dgm:pt modelId="{A0CDBE26-61A0-486F-A823-E515CEB63F47}" type="parTrans" cxnId="{39D72194-E57A-4FBA-AE6D-5B23A4902727}">
      <dgm:prSet/>
      <dgm:spPr/>
      <dgm:t>
        <a:bodyPr/>
        <a:lstStyle/>
        <a:p>
          <a:endParaRPr lang="en-US" sz="2800"/>
        </a:p>
      </dgm:t>
    </dgm:pt>
    <dgm:pt modelId="{06CFA254-5F4F-4053-8785-3345BD2B033A}" type="sibTrans" cxnId="{39D72194-E57A-4FBA-AE6D-5B23A4902727}">
      <dgm:prSet/>
      <dgm:spPr/>
      <dgm:t>
        <a:bodyPr/>
        <a:lstStyle/>
        <a:p>
          <a:endParaRPr lang="en-US" sz="2800"/>
        </a:p>
      </dgm:t>
    </dgm:pt>
    <dgm:pt modelId="{BB825D86-CACF-4586-BFC3-4034DF564E8F}">
      <dgm:prSet custT="1"/>
      <dgm:spPr/>
      <dgm:t>
        <a:bodyPr/>
        <a:lstStyle/>
        <a:p>
          <a:r>
            <a:rPr lang="en-US" sz="3200" dirty="0">
              <a:latin typeface="Bahnschrift Light" panose="020B0502040204020203" pitchFamily="34" charset="0"/>
            </a:rPr>
            <a:t>Q &amp; A</a:t>
          </a:r>
        </a:p>
      </dgm:t>
    </dgm:pt>
    <dgm:pt modelId="{EB4E810D-32E4-4D3B-A483-5AC3CE3143CA}" type="parTrans" cxnId="{23C3CD16-3067-4E9D-88E3-10017D65034D}">
      <dgm:prSet/>
      <dgm:spPr/>
      <dgm:t>
        <a:bodyPr/>
        <a:lstStyle/>
        <a:p>
          <a:endParaRPr lang="en-US"/>
        </a:p>
      </dgm:t>
    </dgm:pt>
    <dgm:pt modelId="{3C259FBF-4E67-4DEE-BC37-68E9560153F4}" type="sibTrans" cxnId="{23C3CD16-3067-4E9D-88E3-10017D65034D}">
      <dgm:prSet/>
      <dgm:spPr/>
      <dgm:t>
        <a:bodyPr/>
        <a:lstStyle/>
        <a:p>
          <a:endParaRPr lang="en-US"/>
        </a:p>
      </dgm:t>
    </dgm:pt>
    <dgm:pt modelId="{A3D02069-7BDD-4089-A482-36BB33C6B5E2}">
      <dgm:prSet custT="1"/>
      <dgm:spPr/>
      <dgm:t>
        <a:bodyPr/>
        <a:lstStyle/>
        <a:p>
          <a:r>
            <a:rPr lang="en-US" sz="3200" kern="1200" dirty="0">
              <a:solidFill>
                <a:schemeClr val="lt1"/>
              </a:solidFill>
              <a:latin typeface="Bahnschrift Light" panose="020B0502040204020203" pitchFamily="34" charset="0"/>
              <a:ea typeface="+mn-ea"/>
              <a:cs typeface="+mn-cs"/>
            </a:rPr>
            <a:t>Methodology</a:t>
          </a:r>
          <a:r>
            <a:rPr lang="en-US" sz="3200" kern="1200" dirty="0">
              <a:latin typeface="Bahnschrift Light" panose="020B0502040204020203" pitchFamily="34" charset="0"/>
            </a:rPr>
            <a:t> </a:t>
          </a:r>
        </a:p>
      </dgm:t>
    </dgm:pt>
    <dgm:pt modelId="{BF200818-08A4-44B6-BBBC-D8C445343FD7}" type="parTrans" cxnId="{510B2865-3C7E-43CC-9D45-5E32965E0273}">
      <dgm:prSet/>
      <dgm:spPr/>
      <dgm:t>
        <a:bodyPr/>
        <a:lstStyle/>
        <a:p>
          <a:endParaRPr lang="en-US"/>
        </a:p>
      </dgm:t>
    </dgm:pt>
    <dgm:pt modelId="{B49066C3-817F-4A89-85CF-8FFFB58E10F7}" type="sibTrans" cxnId="{510B2865-3C7E-43CC-9D45-5E32965E0273}">
      <dgm:prSet/>
      <dgm:spPr/>
      <dgm:t>
        <a:bodyPr/>
        <a:lstStyle/>
        <a:p>
          <a:endParaRPr lang="en-US"/>
        </a:p>
      </dgm:t>
    </dgm:pt>
    <dgm:pt modelId="{E5011D3F-5FE3-45E1-869D-DF9C1F82FF0B}" type="pres">
      <dgm:prSet presAssocID="{09C47BA4-1E95-43E2-874B-33189B215800}" presName="linear" presStyleCnt="0">
        <dgm:presLayoutVars>
          <dgm:animLvl val="lvl"/>
          <dgm:resizeHandles val="exact"/>
        </dgm:presLayoutVars>
      </dgm:prSet>
      <dgm:spPr/>
    </dgm:pt>
    <dgm:pt modelId="{D7490776-6F99-47CD-9CA3-739BF2B44815}" type="pres">
      <dgm:prSet presAssocID="{35D55BA4-4FF0-43FD-9A63-14C449B1AD07}" presName="parentText" presStyleLbl="node1" presStyleIdx="0" presStyleCnt="7" custLinFactY="-101880" custLinFactNeighborX="378" custLinFactNeighborY="-200000">
        <dgm:presLayoutVars>
          <dgm:chMax val="0"/>
          <dgm:bulletEnabled val="1"/>
        </dgm:presLayoutVars>
      </dgm:prSet>
      <dgm:spPr/>
    </dgm:pt>
    <dgm:pt modelId="{BB91CA23-A9F3-4C53-8B93-0AB152B58031}" type="pres">
      <dgm:prSet presAssocID="{7867B24E-697D-4380-A456-88427C675046}" presName="spacer" presStyleCnt="0"/>
      <dgm:spPr/>
    </dgm:pt>
    <dgm:pt modelId="{A9B41DA6-0506-43B5-99E8-B9A65D185C54}" type="pres">
      <dgm:prSet presAssocID="{CA1D729D-E533-4E93-8FD6-428DF807116B}" presName="parentText" presStyleLbl="node1" presStyleIdx="1" presStyleCnt="7">
        <dgm:presLayoutVars>
          <dgm:chMax val="0"/>
          <dgm:bulletEnabled val="1"/>
        </dgm:presLayoutVars>
      </dgm:prSet>
      <dgm:spPr/>
    </dgm:pt>
    <dgm:pt modelId="{EA2E973B-E8E3-4EFE-BCFE-85E9CFA0A4D3}" type="pres">
      <dgm:prSet presAssocID="{BC5FFBEE-4A86-4A7F-9E4A-C836C394ADA5}" presName="spacer" presStyleCnt="0"/>
      <dgm:spPr/>
    </dgm:pt>
    <dgm:pt modelId="{A6DD6932-806F-4E51-A8D6-C926B59F6C2F}" type="pres">
      <dgm:prSet presAssocID="{C20573D3-C1B9-40AD-A519-1B0842562692}" presName="parentText" presStyleLbl="node1" presStyleIdx="2" presStyleCnt="7">
        <dgm:presLayoutVars>
          <dgm:chMax val="0"/>
          <dgm:bulletEnabled val="1"/>
        </dgm:presLayoutVars>
      </dgm:prSet>
      <dgm:spPr/>
    </dgm:pt>
    <dgm:pt modelId="{B6E5ADD5-690F-403B-87DE-88A4F998E278}" type="pres">
      <dgm:prSet presAssocID="{F6593067-6E4A-420F-95CD-B21DAF4EB232}" presName="spacer" presStyleCnt="0"/>
      <dgm:spPr/>
    </dgm:pt>
    <dgm:pt modelId="{CCE14B64-234C-4115-97C4-7798ECBCC4CF}" type="pres">
      <dgm:prSet presAssocID="{A3D02069-7BDD-4089-A482-36BB33C6B5E2}" presName="parentText" presStyleLbl="node1" presStyleIdx="3" presStyleCnt="7">
        <dgm:presLayoutVars>
          <dgm:chMax val="0"/>
          <dgm:bulletEnabled val="1"/>
        </dgm:presLayoutVars>
      </dgm:prSet>
      <dgm:spPr/>
    </dgm:pt>
    <dgm:pt modelId="{C9A9E7A1-8484-4E98-ADE2-BD1C02B004C4}" type="pres">
      <dgm:prSet presAssocID="{B49066C3-817F-4A89-85CF-8FFFB58E10F7}" presName="spacer" presStyleCnt="0"/>
      <dgm:spPr/>
    </dgm:pt>
    <dgm:pt modelId="{7E19FBCA-46F3-4B3D-9FA6-8BC0DE511A48}" type="pres">
      <dgm:prSet presAssocID="{23371747-8162-428A-AA16-2F57A4436CE9}" presName="parentText" presStyleLbl="node1" presStyleIdx="4" presStyleCnt="7">
        <dgm:presLayoutVars>
          <dgm:chMax val="0"/>
          <dgm:bulletEnabled val="1"/>
        </dgm:presLayoutVars>
      </dgm:prSet>
      <dgm:spPr/>
    </dgm:pt>
    <dgm:pt modelId="{0A7022DA-C6A3-48CA-A357-AEE2262B89A3}" type="pres">
      <dgm:prSet presAssocID="{CE6F2254-1F44-4F5F-BA84-6CDC81AA786A}" presName="spacer" presStyleCnt="0"/>
      <dgm:spPr/>
    </dgm:pt>
    <dgm:pt modelId="{EFC4DDC0-D51A-474C-B61F-563DBEECE6E2}" type="pres">
      <dgm:prSet presAssocID="{551B3A35-E2FB-4B7D-A81B-046B308D9656}" presName="parentText" presStyleLbl="node1" presStyleIdx="5" presStyleCnt="7">
        <dgm:presLayoutVars>
          <dgm:chMax val="0"/>
          <dgm:bulletEnabled val="1"/>
        </dgm:presLayoutVars>
      </dgm:prSet>
      <dgm:spPr/>
    </dgm:pt>
    <dgm:pt modelId="{3924DF1C-DD39-4390-AD2F-CCFEBAB9EF22}" type="pres">
      <dgm:prSet presAssocID="{06CFA254-5F4F-4053-8785-3345BD2B033A}" presName="spacer" presStyleCnt="0"/>
      <dgm:spPr/>
    </dgm:pt>
    <dgm:pt modelId="{2ABCCD61-4002-4965-A0B0-B6D0CB73E93E}" type="pres">
      <dgm:prSet presAssocID="{BB825D86-CACF-4586-BFC3-4034DF564E8F}" presName="parentText" presStyleLbl="node1" presStyleIdx="6" presStyleCnt="7">
        <dgm:presLayoutVars>
          <dgm:chMax val="0"/>
          <dgm:bulletEnabled val="1"/>
        </dgm:presLayoutVars>
      </dgm:prSet>
      <dgm:spPr/>
    </dgm:pt>
  </dgm:ptLst>
  <dgm:cxnLst>
    <dgm:cxn modelId="{C8882406-69F1-4824-9022-118B5809FA84}" type="presOf" srcId="{09C47BA4-1E95-43E2-874B-33189B215800}" destId="{E5011D3F-5FE3-45E1-869D-DF9C1F82FF0B}" srcOrd="0" destOrd="0" presId="urn:microsoft.com/office/officeart/2005/8/layout/vList2"/>
    <dgm:cxn modelId="{5621D60B-73F8-44D5-B028-7B000E0F1DF7}" srcId="{09C47BA4-1E95-43E2-874B-33189B215800}" destId="{23371747-8162-428A-AA16-2F57A4436CE9}" srcOrd="4" destOrd="0" parTransId="{EA68B233-1CB7-4186-B3F7-82EDD54AFA9D}" sibTransId="{CE6F2254-1F44-4F5F-BA84-6CDC81AA786A}"/>
    <dgm:cxn modelId="{23C3CD16-3067-4E9D-88E3-10017D65034D}" srcId="{09C47BA4-1E95-43E2-874B-33189B215800}" destId="{BB825D86-CACF-4586-BFC3-4034DF564E8F}" srcOrd="6" destOrd="0" parTransId="{EB4E810D-32E4-4D3B-A483-5AC3CE3143CA}" sibTransId="{3C259FBF-4E67-4DEE-BC37-68E9560153F4}"/>
    <dgm:cxn modelId="{50355521-F4E9-4F24-A7CE-82C5C6B9681C}" srcId="{09C47BA4-1E95-43E2-874B-33189B215800}" destId="{35D55BA4-4FF0-43FD-9A63-14C449B1AD07}" srcOrd="0" destOrd="0" parTransId="{C5EE3295-3AA4-4DA5-891E-600740515414}" sibTransId="{7867B24E-697D-4380-A456-88427C675046}"/>
    <dgm:cxn modelId="{90101730-E249-4486-B4E7-AED19876588F}" type="presOf" srcId="{551B3A35-E2FB-4B7D-A81B-046B308D9656}" destId="{EFC4DDC0-D51A-474C-B61F-563DBEECE6E2}" srcOrd="0" destOrd="0" presId="urn:microsoft.com/office/officeart/2005/8/layout/vList2"/>
    <dgm:cxn modelId="{BC2A0561-4DDC-4796-8763-6DE66C0C45D2}" srcId="{09C47BA4-1E95-43E2-874B-33189B215800}" destId="{C20573D3-C1B9-40AD-A519-1B0842562692}" srcOrd="2" destOrd="0" parTransId="{8EFFCE17-5D21-4B61-8CD9-B48AD30CB365}" sibTransId="{F6593067-6E4A-420F-95CD-B21DAF4EB232}"/>
    <dgm:cxn modelId="{510B2865-3C7E-43CC-9D45-5E32965E0273}" srcId="{09C47BA4-1E95-43E2-874B-33189B215800}" destId="{A3D02069-7BDD-4089-A482-36BB33C6B5E2}" srcOrd="3" destOrd="0" parTransId="{BF200818-08A4-44B6-BBBC-D8C445343FD7}" sibTransId="{B49066C3-817F-4A89-85CF-8FFFB58E10F7}"/>
    <dgm:cxn modelId="{D81E2C46-3B0E-41A5-914B-2E4ACED5E233}" srcId="{09C47BA4-1E95-43E2-874B-33189B215800}" destId="{CA1D729D-E533-4E93-8FD6-428DF807116B}" srcOrd="1" destOrd="0" parTransId="{BE182FB3-0F5B-4EDF-9F9F-A454C15D2442}" sibTransId="{BC5FFBEE-4A86-4A7F-9E4A-C836C394ADA5}"/>
    <dgm:cxn modelId="{AA56A667-5B6C-4AE7-B996-BA8263B93D13}" type="presOf" srcId="{BB825D86-CACF-4586-BFC3-4034DF564E8F}" destId="{2ABCCD61-4002-4965-A0B0-B6D0CB73E93E}" srcOrd="0" destOrd="0" presId="urn:microsoft.com/office/officeart/2005/8/layout/vList2"/>
    <dgm:cxn modelId="{69A7AD6D-94A6-44B3-AF8D-9B703906D049}" type="presOf" srcId="{35D55BA4-4FF0-43FD-9A63-14C449B1AD07}" destId="{D7490776-6F99-47CD-9CA3-739BF2B44815}" srcOrd="0" destOrd="0" presId="urn:microsoft.com/office/officeart/2005/8/layout/vList2"/>
    <dgm:cxn modelId="{2FA00D91-850B-49D0-8786-A45A51EBA70D}" type="presOf" srcId="{A3D02069-7BDD-4089-A482-36BB33C6B5E2}" destId="{CCE14B64-234C-4115-97C4-7798ECBCC4CF}" srcOrd="0" destOrd="0" presId="urn:microsoft.com/office/officeart/2005/8/layout/vList2"/>
    <dgm:cxn modelId="{6DA02193-2657-40E8-BF6A-5AF322A22B01}" type="presOf" srcId="{23371747-8162-428A-AA16-2F57A4436CE9}" destId="{7E19FBCA-46F3-4B3D-9FA6-8BC0DE511A48}" srcOrd="0" destOrd="0" presId="urn:microsoft.com/office/officeart/2005/8/layout/vList2"/>
    <dgm:cxn modelId="{39D72194-E57A-4FBA-AE6D-5B23A4902727}" srcId="{09C47BA4-1E95-43E2-874B-33189B215800}" destId="{551B3A35-E2FB-4B7D-A81B-046B308D9656}" srcOrd="5" destOrd="0" parTransId="{A0CDBE26-61A0-486F-A823-E515CEB63F47}" sibTransId="{06CFA254-5F4F-4053-8785-3345BD2B033A}"/>
    <dgm:cxn modelId="{93CBD7BC-9B6A-4571-82D0-3B88955293C1}" type="presOf" srcId="{CA1D729D-E533-4E93-8FD6-428DF807116B}" destId="{A9B41DA6-0506-43B5-99E8-B9A65D185C54}" srcOrd="0" destOrd="0" presId="urn:microsoft.com/office/officeart/2005/8/layout/vList2"/>
    <dgm:cxn modelId="{7EAACDDC-2A2B-43CF-A74F-319E86EA0B4D}" type="presOf" srcId="{C20573D3-C1B9-40AD-A519-1B0842562692}" destId="{A6DD6932-806F-4E51-A8D6-C926B59F6C2F}" srcOrd="0" destOrd="0" presId="urn:microsoft.com/office/officeart/2005/8/layout/vList2"/>
    <dgm:cxn modelId="{2D8097B7-1A2D-4B99-BE4F-4DDD90A56F57}" type="presParOf" srcId="{E5011D3F-5FE3-45E1-869D-DF9C1F82FF0B}" destId="{D7490776-6F99-47CD-9CA3-739BF2B44815}" srcOrd="0" destOrd="0" presId="urn:microsoft.com/office/officeart/2005/8/layout/vList2"/>
    <dgm:cxn modelId="{E40AABE4-5A88-44B7-9B26-A1BDF93C61F3}" type="presParOf" srcId="{E5011D3F-5FE3-45E1-869D-DF9C1F82FF0B}" destId="{BB91CA23-A9F3-4C53-8B93-0AB152B58031}" srcOrd="1" destOrd="0" presId="urn:microsoft.com/office/officeart/2005/8/layout/vList2"/>
    <dgm:cxn modelId="{F7ECF57C-50B6-43F3-8BC3-D048A359658F}" type="presParOf" srcId="{E5011D3F-5FE3-45E1-869D-DF9C1F82FF0B}" destId="{A9B41DA6-0506-43B5-99E8-B9A65D185C54}" srcOrd="2" destOrd="0" presId="urn:microsoft.com/office/officeart/2005/8/layout/vList2"/>
    <dgm:cxn modelId="{8FF6BC23-70EB-4B61-B519-B85BEF66A6D8}" type="presParOf" srcId="{E5011D3F-5FE3-45E1-869D-DF9C1F82FF0B}" destId="{EA2E973B-E8E3-4EFE-BCFE-85E9CFA0A4D3}" srcOrd="3" destOrd="0" presId="urn:microsoft.com/office/officeart/2005/8/layout/vList2"/>
    <dgm:cxn modelId="{7D3968F3-484B-432B-93E8-8CF7007E7E09}" type="presParOf" srcId="{E5011D3F-5FE3-45E1-869D-DF9C1F82FF0B}" destId="{A6DD6932-806F-4E51-A8D6-C926B59F6C2F}" srcOrd="4" destOrd="0" presId="urn:microsoft.com/office/officeart/2005/8/layout/vList2"/>
    <dgm:cxn modelId="{39945A52-6215-4EF9-9B3D-ADE75012E017}" type="presParOf" srcId="{E5011D3F-5FE3-45E1-869D-DF9C1F82FF0B}" destId="{B6E5ADD5-690F-403B-87DE-88A4F998E278}" srcOrd="5" destOrd="0" presId="urn:microsoft.com/office/officeart/2005/8/layout/vList2"/>
    <dgm:cxn modelId="{C3C24757-37AC-4B39-8153-80E86F69BFB4}" type="presParOf" srcId="{E5011D3F-5FE3-45E1-869D-DF9C1F82FF0B}" destId="{CCE14B64-234C-4115-97C4-7798ECBCC4CF}" srcOrd="6" destOrd="0" presId="urn:microsoft.com/office/officeart/2005/8/layout/vList2"/>
    <dgm:cxn modelId="{A3A319D0-8028-413D-9120-8BF91AF6EA2A}" type="presParOf" srcId="{E5011D3F-5FE3-45E1-869D-DF9C1F82FF0B}" destId="{C9A9E7A1-8484-4E98-ADE2-BD1C02B004C4}" srcOrd="7" destOrd="0" presId="urn:microsoft.com/office/officeart/2005/8/layout/vList2"/>
    <dgm:cxn modelId="{C3ED12FC-C40D-4C5F-A9C1-1B131F9F09BF}" type="presParOf" srcId="{E5011D3F-5FE3-45E1-869D-DF9C1F82FF0B}" destId="{7E19FBCA-46F3-4B3D-9FA6-8BC0DE511A48}" srcOrd="8" destOrd="0" presId="urn:microsoft.com/office/officeart/2005/8/layout/vList2"/>
    <dgm:cxn modelId="{DD3EBA20-F0C6-43EC-A828-5856A8AA25D5}" type="presParOf" srcId="{E5011D3F-5FE3-45E1-869D-DF9C1F82FF0B}" destId="{0A7022DA-C6A3-48CA-A357-AEE2262B89A3}" srcOrd="9" destOrd="0" presId="urn:microsoft.com/office/officeart/2005/8/layout/vList2"/>
    <dgm:cxn modelId="{EF9DA039-D34C-4814-9D21-0A9822FB6952}" type="presParOf" srcId="{E5011D3F-5FE3-45E1-869D-DF9C1F82FF0B}" destId="{EFC4DDC0-D51A-474C-B61F-563DBEECE6E2}" srcOrd="10" destOrd="0" presId="urn:microsoft.com/office/officeart/2005/8/layout/vList2"/>
    <dgm:cxn modelId="{06CCF963-672E-4DDD-B17C-93A990364C48}" type="presParOf" srcId="{E5011D3F-5FE3-45E1-869D-DF9C1F82FF0B}" destId="{3924DF1C-DD39-4390-AD2F-CCFEBAB9EF22}" srcOrd="11" destOrd="0" presId="urn:microsoft.com/office/officeart/2005/8/layout/vList2"/>
    <dgm:cxn modelId="{67213B98-6F15-4FAD-95AB-FE8E212F4C3E}" type="presParOf" srcId="{E5011D3F-5FE3-45E1-869D-DF9C1F82FF0B}" destId="{2ABCCD61-4002-4965-A0B0-B6D0CB73E93E}" srcOrd="1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898EF4-A213-4EC1-8416-BEBEDA2B42B7}" type="doc">
      <dgm:prSet loTypeId="urn:microsoft.com/office/officeart/2005/8/layout/vList2" loCatId="list" qsTypeId="urn:microsoft.com/office/officeart/2005/8/quickstyle/simple1" qsCatId="simple" csTypeId="urn:microsoft.com/office/officeart/2005/8/colors/accent2_5" csCatId="accent2" phldr="1"/>
      <dgm:spPr/>
      <dgm:t>
        <a:bodyPr/>
        <a:lstStyle/>
        <a:p>
          <a:endParaRPr lang="en-US"/>
        </a:p>
      </dgm:t>
    </dgm:pt>
    <dgm:pt modelId="{7A0F93D0-501C-462D-AE4E-0816593A8336}">
      <dgm:prSet custT="1"/>
      <dgm:spPr/>
      <dgm:t>
        <a:bodyPr/>
        <a:lstStyle/>
        <a:p>
          <a:r>
            <a:rPr lang="en-US" sz="1700" b="0" i="0" dirty="0">
              <a:latin typeface="Bahnschrift Light" panose="020B0502040204020203" pitchFamily="34" charset="0"/>
            </a:rPr>
            <a:t>A substantial variance occurs between budgeted volunteer hours and actual volunteer hours.</a:t>
          </a:r>
          <a:endParaRPr lang="en-US" sz="1700" dirty="0">
            <a:latin typeface="Bahnschrift Light" panose="020B0502040204020203" pitchFamily="34" charset="0"/>
          </a:endParaRPr>
        </a:p>
      </dgm:t>
    </dgm:pt>
    <dgm:pt modelId="{17AF245D-A9D2-4B86-8F64-750EE2843C28}" type="parTrans" cxnId="{B4EEC54F-129C-48B0-8448-0D73CF048C21}">
      <dgm:prSet/>
      <dgm:spPr/>
      <dgm:t>
        <a:bodyPr/>
        <a:lstStyle/>
        <a:p>
          <a:endParaRPr lang="en-US" sz="1200"/>
        </a:p>
      </dgm:t>
    </dgm:pt>
    <dgm:pt modelId="{F4BB9AFF-A5ED-40E4-8B63-A46446678801}" type="sibTrans" cxnId="{B4EEC54F-129C-48B0-8448-0D73CF048C21}">
      <dgm:prSet/>
      <dgm:spPr/>
      <dgm:t>
        <a:bodyPr/>
        <a:lstStyle/>
        <a:p>
          <a:endParaRPr lang="en-US" sz="1200"/>
        </a:p>
      </dgm:t>
    </dgm:pt>
    <dgm:pt modelId="{6D433954-82ED-4AC4-A7CC-AC2FDAD76BAF}">
      <dgm:prSet custT="1"/>
      <dgm:spPr/>
      <dgm:t>
        <a:bodyPr/>
        <a:lstStyle/>
        <a:p>
          <a:r>
            <a:rPr lang="en-US" sz="1700" dirty="0">
              <a:latin typeface="Bahnschrift Light" panose="020B0502040204020203" pitchFamily="34" charset="0"/>
            </a:rPr>
            <a:t>“Audit” and “Consulting” business lines are the highest in term of budgeted hours.</a:t>
          </a:r>
        </a:p>
      </dgm:t>
    </dgm:pt>
    <dgm:pt modelId="{8AE14457-34D8-470A-BBC5-66730152F7B6}" type="parTrans" cxnId="{A20A9755-B306-4F24-B9AC-9AB12A428603}">
      <dgm:prSet/>
      <dgm:spPr/>
      <dgm:t>
        <a:bodyPr/>
        <a:lstStyle/>
        <a:p>
          <a:endParaRPr lang="en-US" sz="1200"/>
        </a:p>
      </dgm:t>
    </dgm:pt>
    <dgm:pt modelId="{14F60A7F-02CF-4256-8C43-CA305FDAAF25}" type="sibTrans" cxnId="{A20A9755-B306-4F24-B9AC-9AB12A428603}">
      <dgm:prSet/>
      <dgm:spPr/>
      <dgm:t>
        <a:bodyPr/>
        <a:lstStyle/>
        <a:p>
          <a:endParaRPr lang="en-US" sz="1200"/>
        </a:p>
      </dgm:t>
    </dgm:pt>
    <dgm:pt modelId="{71D076DC-14EF-4896-B10B-DF7D702434BC}" type="pres">
      <dgm:prSet presAssocID="{07898EF4-A213-4EC1-8416-BEBEDA2B42B7}" presName="linear" presStyleCnt="0">
        <dgm:presLayoutVars>
          <dgm:animLvl val="lvl"/>
          <dgm:resizeHandles val="exact"/>
        </dgm:presLayoutVars>
      </dgm:prSet>
      <dgm:spPr/>
    </dgm:pt>
    <dgm:pt modelId="{FD7B8FAF-D911-457B-9B8D-2DAD6EA63DC8}" type="pres">
      <dgm:prSet presAssocID="{7A0F93D0-501C-462D-AE4E-0816593A8336}" presName="parentText" presStyleLbl="node1" presStyleIdx="0" presStyleCnt="2">
        <dgm:presLayoutVars>
          <dgm:chMax val="0"/>
          <dgm:bulletEnabled val="1"/>
        </dgm:presLayoutVars>
      </dgm:prSet>
      <dgm:spPr/>
    </dgm:pt>
    <dgm:pt modelId="{8C1BD7C2-6C02-43D1-8DB5-FF6421D2AF76}" type="pres">
      <dgm:prSet presAssocID="{F4BB9AFF-A5ED-40E4-8B63-A46446678801}" presName="spacer" presStyleCnt="0"/>
      <dgm:spPr/>
    </dgm:pt>
    <dgm:pt modelId="{EC17D5EE-AFC9-4530-AC5F-F2985CB3540B}" type="pres">
      <dgm:prSet presAssocID="{6D433954-82ED-4AC4-A7CC-AC2FDAD76BAF}" presName="parentText" presStyleLbl="node1" presStyleIdx="1" presStyleCnt="2">
        <dgm:presLayoutVars>
          <dgm:chMax val="0"/>
          <dgm:bulletEnabled val="1"/>
        </dgm:presLayoutVars>
      </dgm:prSet>
      <dgm:spPr/>
    </dgm:pt>
  </dgm:ptLst>
  <dgm:cxnLst>
    <dgm:cxn modelId="{99B79A4B-BD8D-44A1-BBC0-30DDA99A2C78}" type="presOf" srcId="{6D433954-82ED-4AC4-A7CC-AC2FDAD76BAF}" destId="{EC17D5EE-AFC9-4530-AC5F-F2985CB3540B}" srcOrd="0" destOrd="0" presId="urn:microsoft.com/office/officeart/2005/8/layout/vList2"/>
    <dgm:cxn modelId="{B4EEC54F-129C-48B0-8448-0D73CF048C21}" srcId="{07898EF4-A213-4EC1-8416-BEBEDA2B42B7}" destId="{7A0F93D0-501C-462D-AE4E-0816593A8336}" srcOrd="0" destOrd="0" parTransId="{17AF245D-A9D2-4B86-8F64-750EE2843C28}" sibTransId="{F4BB9AFF-A5ED-40E4-8B63-A46446678801}"/>
    <dgm:cxn modelId="{A20A9755-B306-4F24-B9AC-9AB12A428603}" srcId="{07898EF4-A213-4EC1-8416-BEBEDA2B42B7}" destId="{6D433954-82ED-4AC4-A7CC-AC2FDAD76BAF}" srcOrd="1" destOrd="0" parTransId="{8AE14457-34D8-470A-BBC5-66730152F7B6}" sibTransId="{14F60A7F-02CF-4256-8C43-CA305FDAAF25}"/>
    <dgm:cxn modelId="{9F752459-7AAB-441D-8DC2-7209F9A3866F}" type="presOf" srcId="{7A0F93D0-501C-462D-AE4E-0816593A8336}" destId="{FD7B8FAF-D911-457B-9B8D-2DAD6EA63DC8}" srcOrd="0" destOrd="0" presId="urn:microsoft.com/office/officeart/2005/8/layout/vList2"/>
    <dgm:cxn modelId="{14679FE9-AEC7-4735-9EA4-81A797E00B1F}" type="presOf" srcId="{07898EF4-A213-4EC1-8416-BEBEDA2B42B7}" destId="{71D076DC-14EF-4896-B10B-DF7D702434BC}" srcOrd="0" destOrd="0" presId="urn:microsoft.com/office/officeart/2005/8/layout/vList2"/>
    <dgm:cxn modelId="{FA3ABCB6-D055-4E2D-916F-56C2EF13E7EA}" type="presParOf" srcId="{71D076DC-14EF-4896-B10B-DF7D702434BC}" destId="{FD7B8FAF-D911-457B-9B8D-2DAD6EA63DC8}" srcOrd="0" destOrd="0" presId="urn:microsoft.com/office/officeart/2005/8/layout/vList2"/>
    <dgm:cxn modelId="{D2AEA667-9770-4673-9408-4EE3C16D0AF2}" type="presParOf" srcId="{71D076DC-14EF-4896-B10B-DF7D702434BC}" destId="{8C1BD7C2-6C02-43D1-8DB5-FF6421D2AF76}" srcOrd="1" destOrd="0" presId="urn:microsoft.com/office/officeart/2005/8/layout/vList2"/>
    <dgm:cxn modelId="{E8F793F8-563E-4D94-9952-344A8FB20B09}" type="presParOf" srcId="{71D076DC-14EF-4896-B10B-DF7D702434BC}" destId="{EC17D5EE-AFC9-4530-AC5F-F2985CB3540B}"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7898EF4-A213-4EC1-8416-BEBEDA2B42B7}" type="doc">
      <dgm:prSet loTypeId="urn:microsoft.com/office/officeart/2005/8/layout/vList2" loCatId="list" qsTypeId="urn:microsoft.com/office/officeart/2005/8/quickstyle/simple1" qsCatId="simple" csTypeId="urn:microsoft.com/office/officeart/2005/8/colors/accent2_5" csCatId="accent2" phldr="1"/>
      <dgm:spPr/>
      <dgm:t>
        <a:bodyPr/>
        <a:lstStyle/>
        <a:p>
          <a:endParaRPr lang="en-US"/>
        </a:p>
      </dgm:t>
    </dgm:pt>
    <dgm:pt modelId="{7A0F93D0-501C-462D-AE4E-0816593A8336}">
      <dgm:prSet custT="1"/>
      <dgm:spPr/>
      <dgm:t>
        <a:bodyPr/>
        <a:lstStyle/>
        <a:p>
          <a:r>
            <a:rPr lang="en-US" sz="1700" b="0" i="0" dirty="0">
              <a:latin typeface="Bahnschrift Light" panose="020B0502040204020203" pitchFamily="34" charset="0"/>
            </a:rPr>
            <a:t>“Consulting” department is leading the list of business lines by 61% with 8726 hours in “Hours Spent”. </a:t>
          </a:r>
          <a:endParaRPr lang="en-US" sz="1700" dirty="0">
            <a:latin typeface="Bahnschrift Light" panose="020B0502040204020203" pitchFamily="34" charset="0"/>
          </a:endParaRPr>
        </a:p>
      </dgm:t>
    </dgm:pt>
    <dgm:pt modelId="{17AF245D-A9D2-4B86-8F64-750EE2843C28}" type="parTrans" cxnId="{B4EEC54F-129C-48B0-8448-0D73CF048C21}">
      <dgm:prSet/>
      <dgm:spPr/>
      <dgm:t>
        <a:bodyPr/>
        <a:lstStyle/>
        <a:p>
          <a:endParaRPr lang="en-US" sz="1200"/>
        </a:p>
      </dgm:t>
    </dgm:pt>
    <dgm:pt modelId="{F4BB9AFF-A5ED-40E4-8B63-A46446678801}" type="sibTrans" cxnId="{B4EEC54F-129C-48B0-8448-0D73CF048C21}">
      <dgm:prSet/>
      <dgm:spPr/>
      <dgm:t>
        <a:bodyPr/>
        <a:lstStyle/>
        <a:p>
          <a:endParaRPr lang="en-US" sz="1200"/>
        </a:p>
      </dgm:t>
    </dgm:pt>
    <dgm:pt modelId="{9523D978-B5AC-421D-B611-11F7A475C7C1}">
      <dgm:prSet custT="1"/>
      <dgm:spPr/>
      <dgm:t>
        <a:bodyPr/>
        <a:lstStyle/>
        <a:p>
          <a:r>
            <a:rPr lang="en-US" sz="1700" dirty="0">
              <a:latin typeface="Bahnschrift Light" panose="020B0502040204020203" pitchFamily="34" charset="0"/>
            </a:rPr>
            <a:t>In comparison to </a:t>
          </a:r>
          <a:r>
            <a:rPr lang="en-US" sz="1700" b="0" i="0" dirty="0">
              <a:latin typeface="Bahnschrift Light" panose="020B0502040204020203" pitchFamily="34" charset="0"/>
            </a:rPr>
            <a:t>“Consulting”, o</a:t>
          </a:r>
          <a:r>
            <a:rPr lang="en-US" sz="1700" dirty="0">
              <a:latin typeface="Bahnschrift Light" panose="020B0502040204020203" pitchFamily="34" charset="0"/>
            </a:rPr>
            <a:t>ther business lines are significantly below in “Hours Spent”.</a:t>
          </a:r>
        </a:p>
      </dgm:t>
    </dgm:pt>
    <dgm:pt modelId="{DC7E524D-0DDA-4860-AC02-E0EBEEA85A42}" type="parTrans" cxnId="{8EAA5A89-12A7-4395-9245-A80514F7A4BE}">
      <dgm:prSet/>
      <dgm:spPr/>
      <dgm:t>
        <a:bodyPr/>
        <a:lstStyle/>
        <a:p>
          <a:endParaRPr lang="en-US"/>
        </a:p>
      </dgm:t>
    </dgm:pt>
    <dgm:pt modelId="{06628640-0F83-4A9C-8E2E-7E48FFECF60F}" type="sibTrans" cxnId="{8EAA5A89-12A7-4395-9245-A80514F7A4BE}">
      <dgm:prSet/>
      <dgm:spPr/>
      <dgm:t>
        <a:bodyPr/>
        <a:lstStyle/>
        <a:p>
          <a:endParaRPr lang="en-US"/>
        </a:p>
      </dgm:t>
    </dgm:pt>
    <dgm:pt modelId="{71D076DC-14EF-4896-B10B-DF7D702434BC}" type="pres">
      <dgm:prSet presAssocID="{07898EF4-A213-4EC1-8416-BEBEDA2B42B7}" presName="linear" presStyleCnt="0">
        <dgm:presLayoutVars>
          <dgm:animLvl val="lvl"/>
          <dgm:resizeHandles val="exact"/>
        </dgm:presLayoutVars>
      </dgm:prSet>
      <dgm:spPr/>
    </dgm:pt>
    <dgm:pt modelId="{FD7B8FAF-D911-457B-9B8D-2DAD6EA63DC8}" type="pres">
      <dgm:prSet presAssocID="{7A0F93D0-501C-462D-AE4E-0816593A8336}" presName="parentText" presStyleLbl="node1" presStyleIdx="0" presStyleCnt="2" custScaleY="104167">
        <dgm:presLayoutVars>
          <dgm:chMax val="0"/>
          <dgm:bulletEnabled val="1"/>
        </dgm:presLayoutVars>
      </dgm:prSet>
      <dgm:spPr/>
    </dgm:pt>
    <dgm:pt modelId="{8C1BD7C2-6C02-43D1-8DB5-FF6421D2AF76}" type="pres">
      <dgm:prSet presAssocID="{F4BB9AFF-A5ED-40E4-8B63-A46446678801}" presName="spacer" presStyleCnt="0"/>
      <dgm:spPr/>
    </dgm:pt>
    <dgm:pt modelId="{242E1075-F483-4ECC-8D3C-155092210E0C}" type="pres">
      <dgm:prSet presAssocID="{9523D978-B5AC-421D-B611-11F7A475C7C1}" presName="parentText" presStyleLbl="node1" presStyleIdx="1" presStyleCnt="2" custLinFactNeighborY="78279">
        <dgm:presLayoutVars>
          <dgm:chMax val="0"/>
          <dgm:bulletEnabled val="1"/>
        </dgm:presLayoutVars>
      </dgm:prSet>
      <dgm:spPr/>
    </dgm:pt>
  </dgm:ptLst>
  <dgm:cxnLst>
    <dgm:cxn modelId="{B4EEC54F-129C-48B0-8448-0D73CF048C21}" srcId="{07898EF4-A213-4EC1-8416-BEBEDA2B42B7}" destId="{7A0F93D0-501C-462D-AE4E-0816593A8336}" srcOrd="0" destOrd="0" parTransId="{17AF245D-A9D2-4B86-8F64-750EE2843C28}" sibTransId="{F4BB9AFF-A5ED-40E4-8B63-A46446678801}"/>
    <dgm:cxn modelId="{9F752459-7AAB-441D-8DC2-7209F9A3866F}" type="presOf" srcId="{7A0F93D0-501C-462D-AE4E-0816593A8336}" destId="{FD7B8FAF-D911-457B-9B8D-2DAD6EA63DC8}" srcOrd="0" destOrd="0" presId="urn:microsoft.com/office/officeart/2005/8/layout/vList2"/>
    <dgm:cxn modelId="{8EAA5A89-12A7-4395-9245-A80514F7A4BE}" srcId="{07898EF4-A213-4EC1-8416-BEBEDA2B42B7}" destId="{9523D978-B5AC-421D-B611-11F7A475C7C1}" srcOrd="1" destOrd="0" parTransId="{DC7E524D-0DDA-4860-AC02-E0EBEEA85A42}" sibTransId="{06628640-0F83-4A9C-8E2E-7E48FFECF60F}"/>
    <dgm:cxn modelId="{14679FE9-AEC7-4735-9EA4-81A797E00B1F}" type="presOf" srcId="{07898EF4-A213-4EC1-8416-BEBEDA2B42B7}" destId="{71D076DC-14EF-4896-B10B-DF7D702434BC}" srcOrd="0" destOrd="0" presId="urn:microsoft.com/office/officeart/2005/8/layout/vList2"/>
    <dgm:cxn modelId="{F6140BEB-D1EB-4D44-A576-66140C1B6121}" type="presOf" srcId="{9523D978-B5AC-421D-B611-11F7A475C7C1}" destId="{242E1075-F483-4ECC-8D3C-155092210E0C}" srcOrd="0" destOrd="0" presId="urn:microsoft.com/office/officeart/2005/8/layout/vList2"/>
    <dgm:cxn modelId="{FA3ABCB6-D055-4E2D-916F-56C2EF13E7EA}" type="presParOf" srcId="{71D076DC-14EF-4896-B10B-DF7D702434BC}" destId="{FD7B8FAF-D911-457B-9B8D-2DAD6EA63DC8}" srcOrd="0" destOrd="0" presId="urn:microsoft.com/office/officeart/2005/8/layout/vList2"/>
    <dgm:cxn modelId="{D2AEA667-9770-4673-9408-4EE3C16D0AF2}" type="presParOf" srcId="{71D076DC-14EF-4896-B10B-DF7D702434BC}" destId="{8C1BD7C2-6C02-43D1-8DB5-FF6421D2AF76}" srcOrd="1" destOrd="0" presId="urn:microsoft.com/office/officeart/2005/8/layout/vList2"/>
    <dgm:cxn modelId="{78DEFF3D-2EE2-4A54-98FD-B2FC6EA9E33F}" type="presParOf" srcId="{71D076DC-14EF-4896-B10B-DF7D702434BC}" destId="{242E1075-F483-4ECC-8D3C-155092210E0C}" srcOrd="2" destOrd="0" presId="urn:microsoft.com/office/officeart/2005/8/layout/vList2"/>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7898EF4-A213-4EC1-8416-BEBEDA2B42B7}" type="doc">
      <dgm:prSet loTypeId="urn:microsoft.com/office/officeart/2005/8/layout/vList2" loCatId="list" qsTypeId="urn:microsoft.com/office/officeart/2005/8/quickstyle/simple1" qsCatId="simple" csTypeId="urn:microsoft.com/office/officeart/2005/8/colors/accent2_5" csCatId="accent2" phldr="1"/>
      <dgm:spPr/>
      <dgm:t>
        <a:bodyPr/>
        <a:lstStyle/>
        <a:p>
          <a:endParaRPr lang="en-US"/>
        </a:p>
      </dgm:t>
    </dgm:pt>
    <dgm:pt modelId="{7A0F93D0-501C-462D-AE4E-0816593A8336}">
      <dgm:prSet custT="1"/>
      <dgm:spPr/>
      <dgm:t>
        <a:bodyPr/>
        <a:lstStyle/>
        <a:p>
          <a:r>
            <a:rPr lang="en-US" sz="1700" b="0" i="0" dirty="0">
              <a:latin typeface="Bahnschrift Light" panose="020B0502040204020203" pitchFamily="34" charset="0"/>
            </a:rPr>
            <a:t>As an average, the highest “Hours Spent” are on June, July, August and September but this changes in business lines . </a:t>
          </a:r>
          <a:endParaRPr lang="en-US" sz="1700" dirty="0">
            <a:latin typeface="Bahnschrift Light" panose="020B0502040204020203" pitchFamily="34" charset="0"/>
          </a:endParaRPr>
        </a:p>
      </dgm:t>
    </dgm:pt>
    <dgm:pt modelId="{17AF245D-A9D2-4B86-8F64-750EE2843C28}" type="parTrans" cxnId="{B4EEC54F-129C-48B0-8448-0D73CF048C21}">
      <dgm:prSet/>
      <dgm:spPr/>
      <dgm:t>
        <a:bodyPr/>
        <a:lstStyle/>
        <a:p>
          <a:endParaRPr lang="en-US" sz="1200"/>
        </a:p>
      </dgm:t>
    </dgm:pt>
    <dgm:pt modelId="{F4BB9AFF-A5ED-40E4-8B63-A46446678801}" type="sibTrans" cxnId="{B4EEC54F-129C-48B0-8448-0D73CF048C21}">
      <dgm:prSet/>
      <dgm:spPr/>
      <dgm:t>
        <a:bodyPr/>
        <a:lstStyle/>
        <a:p>
          <a:endParaRPr lang="en-US" sz="1200"/>
        </a:p>
      </dgm:t>
    </dgm:pt>
    <dgm:pt modelId="{6D433954-82ED-4AC4-A7CC-AC2FDAD76BAF}">
      <dgm:prSet custT="1"/>
      <dgm:spPr/>
      <dgm:t>
        <a:bodyPr/>
        <a:lstStyle/>
        <a:p>
          <a:r>
            <a:rPr lang="en-US" sz="1700" dirty="0">
              <a:latin typeface="Bahnschrift Light" panose="020B0502040204020203" pitchFamily="34" charset="0"/>
            </a:rPr>
            <a:t>The “Hours Spent” in total drops dramatically on the beginning of the year (Jan &amp; Feb ) but not for every business line in detail when we look at individually.</a:t>
          </a:r>
        </a:p>
      </dgm:t>
    </dgm:pt>
    <dgm:pt modelId="{8AE14457-34D8-470A-BBC5-66730152F7B6}" type="parTrans" cxnId="{A20A9755-B306-4F24-B9AC-9AB12A428603}">
      <dgm:prSet/>
      <dgm:spPr/>
      <dgm:t>
        <a:bodyPr/>
        <a:lstStyle/>
        <a:p>
          <a:endParaRPr lang="en-US" sz="1200"/>
        </a:p>
      </dgm:t>
    </dgm:pt>
    <dgm:pt modelId="{14F60A7F-02CF-4256-8C43-CA305FDAAF25}" type="sibTrans" cxnId="{A20A9755-B306-4F24-B9AC-9AB12A428603}">
      <dgm:prSet/>
      <dgm:spPr/>
      <dgm:t>
        <a:bodyPr/>
        <a:lstStyle/>
        <a:p>
          <a:endParaRPr lang="en-US" sz="1200"/>
        </a:p>
      </dgm:t>
    </dgm:pt>
    <dgm:pt modelId="{9523D978-B5AC-421D-B611-11F7A475C7C1}">
      <dgm:prSet custT="1"/>
      <dgm:spPr/>
      <dgm:t>
        <a:bodyPr/>
        <a:lstStyle/>
        <a:p>
          <a:r>
            <a:rPr lang="en-US" sz="1700" dirty="0">
              <a:latin typeface="Bahnschrift Light" panose="020B0502040204020203" pitchFamily="34" charset="0"/>
            </a:rPr>
            <a:t>The 90% percentile line statistically shows that Deloitte employees used their time efficiently in the projects.</a:t>
          </a:r>
        </a:p>
      </dgm:t>
    </dgm:pt>
    <dgm:pt modelId="{DC7E524D-0DDA-4860-AC02-E0EBEEA85A42}" type="parTrans" cxnId="{8EAA5A89-12A7-4395-9245-A80514F7A4BE}">
      <dgm:prSet/>
      <dgm:spPr/>
      <dgm:t>
        <a:bodyPr/>
        <a:lstStyle/>
        <a:p>
          <a:endParaRPr lang="en-US"/>
        </a:p>
      </dgm:t>
    </dgm:pt>
    <dgm:pt modelId="{06628640-0F83-4A9C-8E2E-7E48FFECF60F}" type="sibTrans" cxnId="{8EAA5A89-12A7-4395-9245-A80514F7A4BE}">
      <dgm:prSet/>
      <dgm:spPr/>
      <dgm:t>
        <a:bodyPr/>
        <a:lstStyle/>
        <a:p>
          <a:endParaRPr lang="en-US"/>
        </a:p>
      </dgm:t>
    </dgm:pt>
    <dgm:pt modelId="{71D076DC-14EF-4896-B10B-DF7D702434BC}" type="pres">
      <dgm:prSet presAssocID="{07898EF4-A213-4EC1-8416-BEBEDA2B42B7}" presName="linear" presStyleCnt="0">
        <dgm:presLayoutVars>
          <dgm:animLvl val="lvl"/>
          <dgm:resizeHandles val="exact"/>
        </dgm:presLayoutVars>
      </dgm:prSet>
      <dgm:spPr/>
    </dgm:pt>
    <dgm:pt modelId="{FD7B8FAF-D911-457B-9B8D-2DAD6EA63DC8}" type="pres">
      <dgm:prSet presAssocID="{7A0F93D0-501C-462D-AE4E-0816593A8336}" presName="parentText" presStyleLbl="node1" presStyleIdx="0" presStyleCnt="3">
        <dgm:presLayoutVars>
          <dgm:chMax val="0"/>
          <dgm:bulletEnabled val="1"/>
        </dgm:presLayoutVars>
      </dgm:prSet>
      <dgm:spPr/>
    </dgm:pt>
    <dgm:pt modelId="{8C1BD7C2-6C02-43D1-8DB5-FF6421D2AF76}" type="pres">
      <dgm:prSet presAssocID="{F4BB9AFF-A5ED-40E4-8B63-A46446678801}" presName="spacer" presStyleCnt="0"/>
      <dgm:spPr/>
    </dgm:pt>
    <dgm:pt modelId="{EC17D5EE-AFC9-4530-AC5F-F2985CB3540B}" type="pres">
      <dgm:prSet presAssocID="{6D433954-82ED-4AC4-A7CC-AC2FDAD76BAF}" presName="parentText" presStyleLbl="node1" presStyleIdx="1" presStyleCnt="3">
        <dgm:presLayoutVars>
          <dgm:chMax val="0"/>
          <dgm:bulletEnabled val="1"/>
        </dgm:presLayoutVars>
      </dgm:prSet>
      <dgm:spPr/>
    </dgm:pt>
    <dgm:pt modelId="{40BB2510-6CC0-4691-977E-99B52A13DBA6}" type="pres">
      <dgm:prSet presAssocID="{14F60A7F-02CF-4256-8C43-CA305FDAAF25}" presName="spacer" presStyleCnt="0"/>
      <dgm:spPr/>
    </dgm:pt>
    <dgm:pt modelId="{242E1075-F483-4ECC-8D3C-155092210E0C}" type="pres">
      <dgm:prSet presAssocID="{9523D978-B5AC-421D-B611-11F7A475C7C1}" presName="parentText" presStyleLbl="node1" presStyleIdx="2" presStyleCnt="3" custLinFactNeighborY="78279">
        <dgm:presLayoutVars>
          <dgm:chMax val="0"/>
          <dgm:bulletEnabled val="1"/>
        </dgm:presLayoutVars>
      </dgm:prSet>
      <dgm:spPr/>
    </dgm:pt>
  </dgm:ptLst>
  <dgm:cxnLst>
    <dgm:cxn modelId="{99B79A4B-BD8D-44A1-BBC0-30DDA99A2C78}" type="presOf" srcId="{6D433954-82ED-4AC4-A7CC-AC2FDAD76BAF}" destId="{EC17D5EE-AFC9-4530-AC5F-F2985CB3540B}" srcOrd="0" destOrd="0" presId="urn:microsoft.com/office/officeart/2005/8/layout/vList2"/>
    <dgm:cxn modelId="{B4EEC54F-129C-48B0-8448-0D73CF048C21}" srcId="{07898EF4-A213-4EC1-8416-BEBEDA2B42B7}" destId="{7A0F93D0-501C-462D-AE4E-0816593A8336}" srcOrd="0" destOrd="0" parTransId="{17AF245D-A9D2-4B86-8F64-750EE2843C28}" sibTransId="{F4BB9AFF-A5ED-40E4-8B63-A46446678801}"/>
    <dgm:cxn modelId="{A20A9755-B306-4F24-B9AC-9AB12A428603}" srcId="{07898EF4-A213-4EC1-8416-BEBEDA2B42B7}" destId="{6D433954-82ED-4AC4-A7CC-AC2FDAD76BAF}" srcOrd="1" destOrd="0" parTransId="{8AE14457-34D8-470A-BBC5-66730152F7B6}" sibTransId="{14F60A7F-02CF-4256-8C43-CA305FDAAF25}"/>
    <dgm:cxn modelId="{9F752459-7AAB-441D-8DC2-7209F9A3866F}" type="presOf" srcId="{7A0F93D0-501C-462D-AE4E-0816593A8336}" destId="{FD7B8FAF-D911-457B-9B8D-2DAD6EA63DC8}" srcOrd="0" destOrd="0" presId="urn:microsoft.com/office/officeart/2005/8/layout/vList2"/>
    <dgm:cxn modelId="{8EAA5A89-12A7-4395-9245-A80514F7A4BE}" srcId="{07898EF4-A213-4EC1-8416-BEBEDA2B42B7}" destId="{9523D978-B5AC-421D-B611-11F7A475C7C1}" srcOrd="2" destOrd="0" parTransId="{DC7E524D-0DDA-4860-AC02-E0EBEEA85A42}" sibTransId="{06628640-0F83-4A9C-8E2E-7E48FFECF60F}"/>
    <dgm:cxn modelId="{14679FE9-AEC7-4735-9EA4-81A797E00B1F}" type="presOf" srcId="{07898EF4-A213-4EC1-8416-BEBEDA2B42B7}" destId="{71D076DC-14EF-4896-B10B-DF7D702434BC}" srcOrd="0" destOrd="0" presId="urn:microsoft.com/office/officeart/2005/8/layout/vList2"/>
    <dgm:cxn modelId="{F6140BEB-D1EB-4D44-A576-66140C1B6121}" type="presOf" srcId="{9523D978-B5AC-421D-B611-11F7A475C7C1}" destId="{242E1075-F483-4ECC-8D3C-155092210E0C}" srcOrd="0" destOrd="0" presId="urn:microsoft.com/office/officeart/2005/8/layout/vList2"/>
    <dgm:cxn modelId="{FA3ABCB6-D055-4E2D-916F-56C2EF13E7EA}" type="presParOf" srcId="{71D076DC-14EF-4896-B10B-DF7D702434BC}" destId="{FD7B8FAF-D911-457B-9B8D-2DAD6EA63DC8}" srcOrd="0" destOrd="0" presId="urn:microsoft.com/office/officeart/2005/8/layout/vList2"/>
    <dgm:cxn modelId="{D2AEA667-9770-4673-9408-4EE3C16D0AF2}" type="presParOf" srcId="{71D076DC-14EF-4896-B10B-DF7D702434BC}" destId="{8C1BD7C2-6C02-43D1-8DB5-FF6421D2AF76}" srcOrd="1" destOrd="0" presId="urn:microsoft.com/office/officeart/2005/8/layout/vList2"/>
    <dgm:cxn modelId="{E8F793F8-563E-4D94-9952-344A8FB20B09}" type="presParOf" srcId="{71D076DC-14EF-4896-B10B-DF7D702434BC}" destId="{EC17D5EE-AFC9-4530-AC5F-F2985CB3540B}" srcOrd="2" destOrd="0" presId="urn:microsoft.com/office/officeart/2005/8/layout/vList2"/>
    <dgm:cxn modelId="{2689D585-5557-46B3-8193-68DC2181C7F8}" type="presParOf" srcId="{71D076DC-14EF-4896-B10B-DF7D702434BC}" destId="{40BB2510-6CC0-4691-977E-99B52A13DBA6}" srcOrd="3" destOrd="0" presId="urn:microsoft.com/office/officeart/2005/8/layout/vList2"/>
    <dgm:cxn modelId="{78DEFF3D-2EE2-4A54-98FD-B2FC6EA9E33F}" type="presParOf" srcId="{71D076DC-14EF-4896-B10B-DF7D702434BC}" destId="{242E1075-F483-4ECC-8D3C-155092210E0C}"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7898EF4-A213-4EC1-8416-BEBEDA2B42B7}" type="doc">
      <dgm:prSet loTypeId="urn:microsoft.com/office/officeart/2005/8/layout/vList2" loCatId="list" qsTypeId="urn:microsoft.com/office/officeart/2005/8/quickstyle/simple1" qsCatId="simple" csTypeId="urn:microsoft.com/office/officeart/2005/8/colors/accent2_5" csCatId="accent2" phldr="1"/>
      <dgm:spPr/>
      <dgm:t>
        <a:bodyPr/>
        <a:lstStyle/>
        <a:p>
          <a:endParaRPr lang="en-US"/>
        </a:p>
      </dgm:t>
    </dgm:pt>
    <dgm:pt modelId="{7A0F93D0-501C-462D-AE4E-0816593A8336}">
      <dgm:prSet custT="1"/>
      <dgm:spPr/>
      <dgm:t>
        <a:bodyPr/>
        <a:lstStyle/>
        <a:p>
          <a:r>
            <a:rPr lang="en-US" sz="1700" b="0" i="0" dirty="0">
              <a:latin typeface="Bahnschrift Light" panose="020B0502040204020203" pitchFamily="34" charset="0"/>
            </a:rPr>
            <a:t>The "Hours Spent by Month" data shows significant variations among the different business lines. In addition, according to the 90% percentile line, the most efficient department in spending time in projects is “Consulting”.  </a:t>
          </a:r>
          <a:endParaRPr lang="en-US" sz="1700" dirty="0">
            <a:latin typeface="Bahnschrift Light" panose="020B0502040204020203" pitchFamily="34" charset="0"/>
          </a:endParaRPr>
        </a:p>
      </dgm:t>
    </dgm:pt>
    <dgm:pt modelId="{17AF245D-A9D2-4B86-8F64-750EE2843C28}" type="parTrans" cxnId="{B4EEC54F-129C-48B0-8448-0D73CF048C21}">
      <dgm:prSet/>
      <dgm:spPr/>
      <dgm:t>
        <a:bodyPr/>
        <a:lstStyle/>
        <a:p>
          <a:endParaRPr lang="en-US" sz="1200"/>
        </a:p>
      </dgm:t>
    </dgm:pt>
    <dgm:pt modelId="{F4BB9AFF-A5ED-40E4-8B63-A46446678801}" type="sibTrans" cxnId="{B4EEC54F-129C-48B0-8448-0D73CF048C21}">
      <dgm:prSet/>
      <dgm:spPr/>
      <dgm:t>
        <a:bodyPr/>
        <a:lstStyle/>
        <a:p>
          <a:endParaRPr lang="en-US" sz="1200"/>
        </a:p>
      </dgm:t>
    </dgm:pt>
    <dgm:pt modelId="{71D076DC-14EF-4896-B10B-DF7D702434BC}" type="pres">
      <dgm:prSet presAssocID="{07898EF4-A213-4EC1-8416-BEBEDA2B42B7}" presName="linear" presStyleCnt="0">
        <dgm:presLayoutVars>
          <dgm:animLvl val="lvl"/>
          <dgm:resizeHandles val="exact"/>
        </dgm:presLayoutVars>
      </dgm:prSet>
      <dgm:spPr/>
    </dgm:pt>
    <dgm:pt modelId="{FD7B8FAF-D911-457B-9B8D-2DAD6EA63DC8}" type="pres">
      <dgm:prSet presAssocID="{7A0F93D0-501C-462D-AE4E-0816593A8336}" presName="parentText" presStyleLbl="node1" presStyleIdx="0" presStyleCnt="1" custScaleY="56739" custLinFactY="-33586" custLinFactNeighborX="1580" custLinFactNeighborY="-100000">
        <dgm:presLayoutVars>
          <dgm:chMax val="0"/>
          <dgm:bulletEnabled val="1"/>
        </dgm:presLayoutVars>
      </dgm:prSet>
      <dgm:spPr/>
    </dgm:pt>
  </dgm:ptLst>
  <dgm:cxnLst>
    <dgm:cxn modelId="{B4EEC54F-129C-48B0-8448-0D73CF048C21}" srcId="{07898EF4-A213-4EC1-8416-BEBEDA2B42B7}" destId="{7A0F93D0-501C-462D-AE4E-0816593A8336}" srcOrd="0" destOrd="0" parTransId="{17AF245D-A9D2-4B86-8F64-750EE2843C28}" sibTransId="{F4BB9AFF-A5ED-40E4-8B63-A46446678801}"/>
    <dgm:cxn modelId="{9F752459-7AAB-441D-8DC2-7209F9A3866F}" type="presOf" srcId="{7A0F93D0-501C-462D-AE4E-0816593A8336}" destId="{FD7B8FAF-D911-457B-9B8D-2DAD6EA63DC8}" srcOrd="0" destOrd="0" presId="urn:microsoft.com/office/officeart/2005/8/layout/vList2"/>
    <dgm:cxn modelId="{14679FE9-AEC7-4735-9EA4-81A797E00B1F}" type="presOf" srcId="{07898EF4-A213-4EC1-8416-BEBEDA2B42B7}" destId="{71D076DC-14EF-4896-B10B-DF7D702434BC}" srcOrd="0" destOrd="0" presId="urn:microsoft.com/office/officeart/2005/8/layout/vList2"/>
    <dgm:cxn modelId="{FA3ABCB6-D055-4E2D-916F-56C2EF13E7EA}" type="presParOf" srcId="{71D076DC-14EF-4896-B10B-DF7D702434BC}" destId="{FD7B8FAF-D911-457B-9B8D-2DAD6EA63DC8}" srcOrd="0" destOrd="0" presId="urn:microsoft.com/office/officeart/2005/8/layout/vList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490776-6F99-47CD-9CA3-739BF2B44815}">
      <dsp:nvSpPr>
        <dsp:cNvPr id="0" name=""/>
        <dsp:cNvSpPr/>
      </dsp:nvSpPr>
      <dsp:spPr>
        <a:xfrm>
          <a:off x="0" y="0"/>
          <a:ext cx="7794284" cy="419734"/>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err="1">
              <a:solidFill>
                <a:prstClr val="white"/>
              </a:solidFill>
              <a:latin typeface="Bahnschrift Light" panose="020B0502040204020203" pitchFamily="34" charset="0"/>
              <a:ea typeface="+mn-ea"/>
              <a:cs typeface="+mn-cs"/>
            </a:rPr>
            <a:t>Intoduction</a:t>
          </a:r>
          <a:endParaRPr lang="en-US" sz="3200" kern="1200" dirty="0">
            <a:latin typeface="Bahnschrift Light" panose="020B0502040204020203" pitchFamily="34" charset="0"/>
          </a:endParaRPr>
        </a:p>
      </dsp:txBody>
      <dsp:txXfrm>
        <a:off x="20490" y="20490"/>
        <a:ext cx="7753304" cy="378754"/>
      </dsp:txXfrm>
    </dsp:sp>
    <dsp:sp modelId="{A9B41DA6-0506-43B5-99E8-B9A65D185C54}">
      <dsp:nvSpPr>
        <dsp:cNvPr id="0" name=""/>
        <dsp:cNvSpPr/>
      </dsp:nvSpPr>
      <dsp:spPr>
        <a:xfrm>
          <a:off x="0" y="430160"/>
          <a:ext cx="7794284" cy="419734"/>
        </a:xfrm>
        <a:prstGeom prst="roundRect">
          <a:avLst/>
        </a:prstGeom>
        <a:solidFill>
          <a:schemeClr val="accent5">
            <a:hueOff val="-221341"/>
            <a:satOff val="6796"/>
            <a:lumOff val="-441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solidFill>
                <a:prstClr val="white"/>
              </a:solidFill>
              <a:latin typeface="Bahnschrift Light" panose="020B0502040204020203" pitchFamily="34" charset="0"/>
              <a:ea typeface="+mn-ea"/>
              <a:cs typeface="+mn-cs"/>
            </a:rPr>
            <a:t>Problem / Solution</a:t>
          </a:r>
        </a:p>
      </dsp:txBody>
      <dsp:txXfrm>
        <a:off x="20490" y="450650"/>
        <a:ext cx="7753304" cy="378754"/>
      </dsp:txXfrm>
    </dsp:sp>
    <dsp:sp modelId="{A6DD6932-806F-4E51-A8D6-C926B59F6C2F}">
      <dsp:nvSpPr>
        <dsp:cNvPr id="0" name=""/>
        <dsp:cNvSpPr/>
      </dsp:nvSpPr>
      <dsp:spPr>
        <a:xfrm>
          <a:off x="0" y="857811"/>
          <a:ext cx="7794284" cy="419734"/>
        </a:xfrm>
        <a:prstGeom prst="roundRect">
          <a:avLst/>
        </a:prstGeom>
        <a:solidFill>
          <a:schemeClr val="accent5">
            <a:hueOff val="-442682"/>
            <a:satOff val="13592"/>
            <a:lumOff val="-88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solidFill>
                <a:prstClr val="white"/>
              </a:solidFill>
              <a:latin typeface="Bahnschrift Light" panose="020B0502040204020203" pitchFamily="34" charset="0"/>
              <a:ea typeface="+mn-ea"/>
              <a:cs typeface="+mn-cs"/>
            </a:rPr>
            <a:t>Project</a:t>
          </a:r>
          <a:r>
            <a:rPr lang="en-US" sz="3200" kern="1200" dirty="0">
              <a:latin typeface="Bahnschrift Light" panose="020B0502040204020203" pitchFamily="34" charset="0"/>
            </a:rPr>
            <a:t> Timeline </a:t>
          </a:r>
          <a:endParaRPr lang="en-US" sz="3200" kern="1200" dirty="0">
            <a:solidFill>
              <a:schemeClr val="lt1"/>
            </a:solidFill>
            <a:latin typeface="Bahnschrift Light" panose="020B0502040204020203" pitchFamily="34" charset="0"/>
            <a:ea typeface="+mn-ea"/>
            <a:cs typeface="+mn-cs"/>
          </a:endParaRPr>
        </a:p>
      </dsp:txBody>
      <dsp:txXfrm>
        <a:off x="20490" y="878301"/>
        <a:ext cx="7753304" cy="378754"/>
      </dsp:txXfrm>
    </dsp:sp>
    <dsp:sp modelId="{CCE14B64-234C-4115-97C4-7798ECBCC4CF}">
      <dsp:nvSpPr>
        <dsp:cNvPr id="0" name=""/>
        <dsp:cNvSpPr/>
      </dsp:nvSpPr>
      <dsp:spPr>
        <a:xfrm>
          <a:off x="0" y="1285463"/>
          <a:ext cx="7794284" cy="419734"/>
        </a:xfrm>
        <a:prstGeom prst="roundRect">
          <a:avLst/>
        </a:prstGeom>
        <a:solidFill>
          <a:schemeClr val="accent5">
            <a:hueOff val="-664023"/>
            <a:satOff val="20388"/>
            <a:lumOff val="-132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solidFill>
                <a:schemeClr val="lt1"/>
              </a:solidFill>
              <a:latin typeface="Bahnschrift Light" panose="020B0502040204020203" pitchFamily="34" charset="0"/>
              <a:ea typeface="+mn-ea"/>
              <a:cs typeface="+mn-cs"/>
            </a:rPr>
            <a:t>Methodology</a:t>
          </a:r>
          <a:r>
            <a:rPr lang="en-US" sz="3200" kern="1200" dirty="0">
              <a:latin typeface="Bahnschrift Light" panose="020B0502040204020203" pitchFamily="34" charset="0"/>
            </a:rPr>
            <a:t> </a:t>
          </a:r>
        </a:p>
      </dsp:txBody>
      <dsp:txXfrm>
        <a:off x="20490" y="1305953"/>
        <a:ext cx="7753304" cy="378754"/>
      </dsp:txXfrm>
    </dsp:sp>
    <dsp:sp modelId="{7E19FBCA-46F3-4B3D-9FA6-8BC0DE511A48}">
      <dsp:nvSpPr>
        <dsp:cNvPr id="0" name=""/>
        <dsp:cNvSpPr/>
      </dsp:nvSpPr>
      <dsp:spPr>
        <a:xfrm>
          <a:off x="0" y="1713115"/>
          <a:ext cx="7794284" cy="419734"/>
        </a:xfrm>
        <a:prstGeom prst="roundRect">
          <a:avLst/>
        </a:prstGeom>
        <a:solidFill>
          <a:schemeClr val="accent5">
            <a:hueOff val="-885364"/>
            <a:satOff val="27185"/>
            <a:lumOff val="-1764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Bahnschrift Light" panose="020B0502040204020203" pitchFamily="34" charset="0"/>
            </a:rPr>
            <a:t>Results</a:t>
          </a:r>
        </a:p>
      </dsp:txBody>
      <dsp:txXfrm>
        <a:off x="20490" y="1733605"/>
        <a:ext cx="7753304" cy="378754"/>
      </dsp:txXfrm>
    </dsp:sp>
    <dsp:sp modelId="{EFC4DDC0-D51A-474C-B61F-563DBEECE6E2}">
      <dsp:nvSpPr>
        <dsp:cNvPr id="0" name=""/>
        <dsp:cNvSpPr/>
      </dsp:nvSpPr>
      <dsp:spPr>
        <a:xfrm>
          <a:off x="0" y="2140767"/>
          <a:ext cx="7794284" cy="419734"/>
        </a:xfrm>
        <a:prstGeom prst="roundRect">
          <a:avLst/>
        </a:prstGeom>
        <a:solidFill>
          <a:schemeClr val="accent5">
            <a:hueOff val="-1106705"/>
            <a:satOff val="33981"/>
            <a:lumOff val="-220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solidFill>
                <a:prstClr val="white"/>
              </a:solidFill>
              <a:latin typeface="Bahnschrift Light" panose="020B0502040204020203" pitchFamily="34" charset="0"/>
              <a:ea typeface="+mn-ea"/>
              <a:cs typeface="+mn-cs"/>
            </a:rPr>
            <a:t>Conclusion</a:t>
          </a:r>
          <a:r>
            <a:rPr lang="en-US" sz="3200" kern="1200" dirty="0">
              <a:latin typeface="Bahnschrift Light" panose="020B0502040204020203" pitchFamily="34" charset="0"/>
            </a:rPr>
            <a:t> &amp; Recommendations</a:t>
          </a:r>
        </a:p>
      </dsp:txBody>
      <dsp:txXfrm>
        <a:off x="20490" y="2161257"/>
        <a:ext cx="7753304" cy="378754"/>
      </dsp:txXfrm>
    </dsp:sp>
    <dsp:sp modelId="{2ABCCD61-4002-4965-A0B0-B6D0CB73E93E}">
      <dsp:nvSpPr>
        <dsp:cNvPr id="0" name=""/>
        <dsp:cNvSpPr/>
      </dsp:nvSpPr>
      <dsp:spPr>
        <a:xfrm>
          <a:off x="0" y="2568419"/>
          <a:ext cx="7794284" cy="419734"/>
        </a:xfrm>
        <a:prstGeom prst="roundRect">
          <a:avLst/>
        </a:prstGeom>
        <a:solidFill>
          <a:schemeClr val="accent5">
            <a:hueOff val="-1328046"/>
            <a:satOff val="40777"/>
            <a:lumOff val="-26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Bahnschrift Light" panose="020B0502040204020203" pitchFamily="34" charset="0"/>
            </a:rPr>
            <a:t>Q &amp; A</a:t>
          </a:r>
        </a:p>
      </dsp:txBody>
      <dsp:txXfrm>
        <a:off x="20490" y="2588909"/>
        <a:ext cx="7753304" cy="3787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7B8FAF-D911-457B-9B8D-2DAD6EA63DC8}">
      <dsp:nvSpPr>
        <dsp:cNvPr id="0" name=""/>
        <dsp:cNvSpPr/>
      </dsp:nvSpPr>
      <dsp:spPr>
        <a:xfrm>
          <a:off x="0" y="19606"/>
          <a:ext cx="5569762" cy="936000"/>
        </a:xfrm>
        <a:prstGeom prst="roundRect">
          <a:avLst/>
        </a:prstGeom>
        <a:solidFill>
          <a:schemeClr val="accent2">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latin typeface="Bahnschrift Light" panose="020B0502040204020203" pitchFamily="34" charset="0"/>
            </a:rPr>
            <a:t>A substantial variance occurs between budgeted volunteer hours and actual volunteer hours.</a:t>
          </a:r>
          <a:endParaRPr lang="en-US" sz="1700" kern="1200" dirty="0">
            <a:latin typeface="Bahnschrift Light" panose="020B0502040204020203" pitchFamily="34" charset="0"/>
          </a:endParaRPr>
        </a:p>
      </dsp:txBody>
      <dsp:txXfrm>
        <a:off x="45692" y="65298"/>
        <a:ext cx="5478378" cy="844616"/>
      </dsp:txXfrm>
    </dsp:sp>
    <dsp:sp modelId="{EC17D5EE-AFC9-4530-AC5F-F2985CB3540B}">
      <dsp:nvSpPr>
        <dsp:cNvPr id="0" name=""/>
        <dsp:cNvSpPr/>
      </dsp:nvSpPr>
      <dsp:spPr>
        <a:xfrm>
          <a:off x="0" y="1099606"/>
          <a:ext cx="5569762" cy="936000"/>
        </a:xfrm>
        <a:prstGeom prst="roundRect">
          <a:avLst/>
        </a:prstGeom>
        <a:solidFill>
          <a:schemeClr val="accent2">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latin typeface="Bahnschrift Light" panose="020B0502040204020203" pitchFamily="34" charset="0"/>
            </a:rPr>
            <a:t>“Audit” and “Consulting” business lines are the highest in term of budgeted hours.</a:t>
          </a:r>
        </a:p>
      </dsp:txBody>
      <dsp:txXfrm>
        <a:off x="45692" y="1145298"/>
        <a:ext cx="5478378" cy="8446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7B8FAF-D911-457B-9B8D-2DAD6EA63DC8}">
      <dsp:nvSpPr>
        <dsp:cNvPr id="0" name=""/>
        <dsp:cNvSpPr/>
      </dsp:nvSpPr>
      <dsp:spPr>
        <a:xfrm>
          <a:off x="0" y="19082"/>
          <a:ext cx="5569763" cy="916502"/>
        </a:xfrm>
        <a:prstGeom prst="roundRect">
          <a:avLst/>
        </a:prstGeom>
        <a:solidFill>
          <a:schemeClr val="accent2">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latin typeface="Bahnschrift Light" panose="020B0502040204020203" pitchFamily="34" charset="0"/>
            </a:rPr>
            <a:t>“Consulting” department is leading the list of business lines by 61% with 8726 hours in “Hours Spent”. </a:t>
          </a:r>
          <a:endParaRPr lang="en-US" sz="1700" kern="1200" dirty="0">
            <a:latin typeface="Bahnschrift Light" panose="020B0502040204020203" pitchFamily="34" charset="0"/>
          </a:endParaRPr>
        </a:p>
      </dsp:txBody>
      <dsp:txXfrm>
        <a:off x="44740" y="63822"/>
        <a:ext cx="5480283" cy="827022"/>
      </dsp:txXfrm>
    </dsp:sp>
    <dsp:sp modelId="{242E1075-F483-4ECC-8D3C-155092210E0C}">
      <dsp:nvSpPr>
        <dsp:cNvPr id="0" name=""/>
        <dsp:cNvSpPr/>
      </dsp:nvSpPr>
      <dsp:spPr>
        <a:xfrm>
          <a:off x="0" y="1090027"/>
          <a:ext cx="5569763" cy="879840"/>
        </a:xfrm>
        <a:prstGeom prst="roundRect">
          <a:avLst/>
        </a:prstGeom>
        <a:solidFill>
          <a:schemeClr val="accent2">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latin typeface="Bahnschrift Light" panose="020B0502040204020203" pitchFamily="34" charset="0"/>
            </a:rPr>
            <a:t>In comparison to </a:t>
          </a:r>
          <a:r>
            <a:rPr lang="en-US" sz="1700" b="0" i="0" kern="1200" dirty="0">
              <a:latin typeface="Bahnschrift Light" panose="020B0502040204020203" pitchFamily="34" charset="0"/>
            </a:rPr>
            <a:t>“Consulting”, o</a:t>
          </a:r>
          <a:r>
            <a:rPr lang="en-US" sz="1700" kern="1200" dirty="0">
              <a:latin typeface="Bahnschrift Light" panose="020B0502040204020203" pitchFamily="34" charset="0"/>
            </a:rPr>
            <a:t>ther business lines are significantly below in “Hours Spent”.</a:t>
          </a:r>
        </a:p>
      </dsp:txBody>
      <dsp:txXfrm>
        <a:off x="42950" y="1132977"/>
        <a:ext cx="5483863" cy="7939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7B8FAF-D911-457B-9B8D-2DAD6EA63DC8}">
      <dsp:nvSpPr>
        <dsp:cNvPr id="0" name=""/>
        <dsp:cNvSpPr/>
      </dsp:nvSpPr>
      <dsp:spPr>
        <a:xfrm>
          <a:off x="0" y="948"/>
          <a:ext cx="5569763" cy="681890"/>
        </a:xfrm>
        <a:prstGeom prst="roundRect">
          <a:avLst/>
        </a:prstGeom>
        <a:solidFill>
          <a:schemeClr val="accent2">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latin typeface="Bahnschrift Light" panose="020B0502040204020203" pitchFamily="34" charset="0"/>
            </a:rPr>
            <a:t>As an average, the highest “Hours Spent” are on June, July, August and September but this changes in business lines . </a:t>
          </a:r>
          <a:endParaRPr lang="en-US" sz="1700" kern="1200" dirty="0">
            <a:latin typeface="Bahnschrift Light" panose="020B0502040204020203" pitchFamily="34" charset="0"/>
          </a:endParaRPr>
        </a:p>
      </dsp:txBody>
      <dsp:txXfrm>
        <a:off x="33287" y="34235"/>
        <a:ext cx="5503189" cy="615316"/>
      </dsp:txXfrm>
    </dsp:sp>
    <dsp:sp modelId="{EC17D5EE-AFC9-4530-AC5F-F2985CB3540B}">
      <dsp:nvSpPr>
        <dsp:cNvPr id="0" name=""/>
        <dsp:cNvSpPr/>
      </dsp:nvSpPr>
      <dsp:spPr>
        <a:xfrm>
          <a:off x="0" y="693330"/>
          <a:ext cx="5569763" cy="681890"/>
        </a:xfrm>
        <a:prstGeom prst="roundRect">
          <a:avLst/>
        </a:prstGeom>
        <a:solidFill>
          <a:schemeClr val="accent2">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latin typeface="Bahnschrift Light" panose="020B0502040204020203" pitchFamily="34" charset="0"/>
            </a:rPr>
            <a:t>The “Hours Spent” in total drops dramatically on the beginning of the year (Jan &amp; Feb ) but not for every business line in detail when we look at individually.</a:t>
          </a:r>
        </a:p>
      </dsp:txBody>
      <dsp:txXfrm>
        <a:off x="33287" y="726617"/>
        <a:ext cx="5503189" cy="615316"/>
      </dsp:txXfrm>
    </dsp:sp>
    <dsp:sp modelId="{242E1075-F483-4ECC-8D3C-155092210E0C}">
      <dsp:nvSpPr>
        <dsp:cNvPr id="0" name=""/>
        <dsp:cNvSpPr/>
      </dsp:nvSpPr>
      <dsp:spPr>
        <a:xfrm>
          <a:off x="0" y="1386660"/>
          <a:ext cx="5569763" cy="681890"/>
        </a:xfrm>
        <a:prstGeom prst="roundRect">
          <a:avLst/>
        </a:prstGeom>
        <a:solidFill>
          <a:schemeClr val="accent2">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latin typeface="Bahnschrift Light" panose="020B0502040204020203" pitchFamily="34" charset="0"/>
            </a:rPr>
            <a:t>The 90% percentile line statistically shows that Deloitte employees used their time efficiently in the projects.</a:t>
          </a:r>
        </a:p>
      </dsp:txBody>
      <dsp:txXfrm>
        <a:off x="33287" y="1419947"/>
        <a:ext cx="5503189" cy="6153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7B8FAF-D911-457B-9B8D-2DAD6EA63DC8}">
      <dsp:nvSpPr>
        <dsp:cNvPr id="0" name=""/>
        <dsp:cNvSpPr/>
      </dsp:nvSpPr>
      <dsp:spPr>
        <a:xfrm>
          <a:off x="0" y="0"/>
          <a:ext cx="10842858" cy="690400"/>
        </a:xfrm>
        <a:prstGeom prst="roundRect">
          <a:avLst/>
        </a:prstGeom>
        <a:solidFill>
          <a:schemeClr val="accent2">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latin typeface="Bahnschrift Light" panose="020B0502040204020203" pitchFamily="34" charset="0"/>
            </a:rPr>
            <a:t>The "Hours Spent by Month" data shows significant variations among the different business lines. In addition, according to the 90% percentile line, the most efficient department in spending time in projects is “Consulting”.  </a:t>
          </a:r>
          <a:endParaRPr lang="en-US" sz="1700" kern="1200" dirty="0">
            <a:latin typeface="Bahnschrift Light" panose="020B0502040204020203" pitchFamily="34" charset="0"/>
          </a:endParaRPr>
        </a:p>
      </dsp:txBody>
      <dsp:txXfrm>
        <a:off x="33703" y="33703"/>
        <a:ext cx="10775452" cy="62299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3E26B-5589-4A4B-861E-A11294785C94}" type="datetimeFigureOut">
              <a:rPr lang="en-US" smtClean="0"/>
              <a:t>9/9/2023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916874-6DC4-4751-89C4-601E3ACC0633}" type="slidenum">
              <a:rPr lang="en-US" smtClean="0"/>
              <a:t>‹#›</a:t>
            </a:fld>
            <a:endParaRPr lang="en-US"/>
          </a:p>
        </p:txBody>
      </p:sp>
    </p:spTree>
    <p:extLst>
      <p:ext uri="{BB962C8B-B14F-4D97-AF65-F5344CB8AC3E}">
        <p14:creationId xmlns:p14="http://schemas.microsoft.com/office/powerpoint/2010/main" val="1517549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E2949-7CDC-87AA-EFF0-D7634E8D81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15F9C8-9D20-EB30-602B-4B255710D4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3EFFFC-3D7E-666A-9561-95538C4FC694}"/>
              </a:ext>
            </a:extLst>
          </p:cNvPr>
          <p:cNvSpPr>
            <a:spLocks noGrp="1"/>
          </p:cNvSpPr>
          <p:nvPr>
            <p:ph type="dt" sz="half" idx="10"/>
          </p:nvPr>
        </p:nvSpPr>
        <p:spPr/>
        <p:txBody>
          <a:bodyPr/>
          <a:lstStyle/>
          <a:p>
            <a:fld id="{A2B20CF7-6BCA-4BF2-97AA-FB1D7CA4E82A}" type="datetimeFigureOut">
              <a:rPr lang="en-US" smtClean="0"/>
              <a:t>9/9/2023</a:t>
            </a:fld>
            <a:endParaRPr lang="en-US"/>
          </a:p>
        </p:txBody>
      </p:sp>
      <p:sp>
        <p:nvSpPr>
          <p:cNvPr id="5" name="Footer Placeholder 4">
            <a:extLst>
              <a:ext uri="{FF2B5EF4-FFF2-40B4-BE49-F238E27FC236}">
                <a16:creationId xmlns:a16="http://schemas.microsoft.com/office/drawing/2014/main" id="{9963A740-717C-401F-24E8-DD360E03A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778683-3D18-F5A1-66C7-8C75B1D74946}"/>
              </a:ext>
            </a:extLst>
          </p:cNvPr>
          <p:cNvSpPr>
            <a:spLocks noGrp="1"/>
          </p:cNvSpPr>
          <p:nvPr>
            <p:ph type="sldNum" sz="quarter" idx="12"/>
          </p:nvPr>
        </p:nvSpPr>
        <p:spPr/>
        <p:txBody>
          <a:bodyPr/>
          <a:lstStyle/>
          <a:p>
            <a:fld id="{0A19C540-D819-4834-996A-0D076282A4F2}" type="slidenum">
              <a:rPr lang="en-US" smtClean="0"/>
              <a:t>‹#›</a:t>
            </a:fld>
            <a:endParaRPr lang="en-US"/>
          </a:p>
        </p:txBody>
      </p:sp>
    </p:spTree>
    <p:extLst>
      <p:ext uri="{BB962C8B-B14F-4D97-AF65-F5344CB8AC3E}">
        <p14:creationId xmlns:p14="http://schemas.microsoft.com/office/powerpoint/2010/main" val="1781617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C86CC-ABE1-EE97-B964-F3A9CB0BEA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4370B6-AD2F-6A19-4E82-158260AF6E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1A2515-DEC5-E088-E057-A396F57494E3}"/>
              </a:ext>
            </a:extLst>
          </p:cNvPr>
          <p:cNvSpPr>
            <a:spLocks noGrp="1"/>
          </p:cNvSpPr>
          <p:nvPr>
            <p:ph type="dt" sz="half" idx="10"/>
          </p:nvPr>
        </p:nvSpPr>
        <p:spPr/>
        <p:txBody>
          <a:bodyPr/>
          <a:lstStyle/>
          <a:p>
            <a:fld id="{A2B20CF7-6BCA-4BF2-97AA-FB1D7CA4E82A}" type="datetimeFigureOut">
              <a:rPr lang="en-US" smtClean="0"/>
              <a:t>9/9/2023</a:t>
            </a:fld>
            <a:endParaRPr lang="en-US"/>
          </a:p>
        </p:txBody>
      </p:sp>
      <p:sp>
        <p:nvSpPr>
          <p:cNvPr id="5" name="Footer Placeholder 4">
            <a:extLst>
              <a:ext uri="{FF2B5EF4-FFF2-40B4-BE49-F238E27FC236}">
                <a16:creationId xmlns:a16="http://schemas.microsoft.com/office/drawing/2014/main" id="{358BAB86-AA1B-F428-E615-21782A1AEC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FD44BF-0DC2-EA22-8AB0-F1DDA710EAB5}"/>
              </a:ext>
            </a:extLst>
          </p:cNvPr>
          <p:cNvSpPr>
            <a:spLocks noGrp="1"/>
          </p:cNvSpPr>
          <p:nvPr>
            <p:ph type="sldNum" sz="quarter" idx="12"/>
          </p:nvPr>
        </p:nvSpPr>
        <p:spPr/>
        <p:txBody>
          <a:bodyPr/>
          <a:lstStyle/>
          <a:p>
            <a:fld id="{0A19C540-D819-4834-996A-0D076282A4F2}" type="slidenum">
              <a:rPr lang="en-US" smtClean="0"/>
              <a:t>‹#›</a:t>
            </a:fld>
            <a:endParaRPr lang="en-US"/>
          </a:p>
        </p:txBody>
      </p:sp>
    </p:spTree>
    <p:extLst>
      <p:ext uri="{BB962C8B-B14F-4D97-AF65-F5344CB8AC3E}">
        <p14:creationId xmlns:p14="http://schemas.microsoft.com/office/powerpoint/2010/main" val="2962352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1BED76-31E1-69F2-C141-4FAD71A0FB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104400-AE29-304E-813A-77D9E56A52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2A322F-6336-D63A-03B3-25DE5ED217C8}"/>
              </a:ext>
            </a:extLst>
          </p:cNvPr>
          <p:cNvSpPr>
            <a:spLocks noGrp="1"/>
          </p:cNvSpPr>
          <p:nvPr>
            <p:ph type="dt" sz="half" idx="10"/>
          </p:nvPr>
        </p:nvSpPr>
        <p:spPr/>
        <p:txBody>
          <a:bodyPr/>
          <a:lstStyle/>
          <a:p>
            <a:fld id="{A2B20CF7-6BCA-4BF2-97AA-FB1D7CA4E82A}" type="datetimeFigureOut">
              <a:rPr lang="en-US" smtClean="0"/>
              <a:t>9/9/2023</a:t>
            </a:fld>
            <a:endParaRPr lang="en-US"/>
          </a:p>
        </p:txBody>
      </p:sp>
      <p:sp>
        <p:nvSpPr>
          <p:cNvPr id="5" name="Footer Placeholder 4">
            <a:extLst>
              <a:ext uri="{FF2B5EF4-FFF2-40B4-BE49-F238E27FC236}">
                <a16:creationId xmlns:a16="http://schemas.microsoft.com/office/drawing/2014/main" id="{E13894ED-63BA-E290-D644-8396931DC9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1AF6B0-9563-13A9-BFE5-14E825428872}"/>
              </a:ext>
            </a:extLst>
          </p:cNvPr>
          <p:cNvSpPr>
            <a:spLocks noGrp="1"/>
          </p:cNvSpPr>
          <p:nvPr>
            <p:ph type="sldNum" sz="quarter" idx="12"/>
          </p:nvPr>
        </p:nvSpPr>
        <p:spPr/>
        <p:txBody>
          <a:bodyPr/>
          <a:lstStyle/>
          <a:p>
            <a:fld id="{0A19C540-D819-4834-996A-0D076282A4F2}" type="slidenum">
              <a:rPr lang="en-US" smtClean="0"/>
              <a:t>‹#›</a:t>
            </a:fld>
            <a:endParaRPr lang="en-US"/>
          </a:p>
        </p:txBody>
      </p:sp>
    </p:spTree>
    <p:extLst>
      <p:ext uri="{BB962C8B-B14F-4D97-AF65-F5344CB8AC3E}">
        <p14:creationId xmlns:p14="http://schemas.microsoft.com/office/powerpoint/2010/main" val="129535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84884-C108-C9A1-4775-A0F2CF5B4E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76D8F6-84B6-F028-4963-D3ECC63E3E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77FCB8-EEF7-96F7-F8BA-FBEDECA171AD}"/>
              </a:ext>
            </a:extLst>
          </p:cNvPr>
          <p:cNvSpPr>
            <a:spLocks noGrp="1"/>
          </p:cNvSpPr>
          <p:nvPr>
            <p:ph type="dt" sz="half" idx="10"/>
          </p:nvPr>
        </p:nvSpPr>
        <p:spPr/>
        <p:txBody>
          <a:bodyPr/>
          <a:lstStyle/>
          <a:p>
            <a:fld id="{A2B20CF7-6BCA-4BF2-97AA-FB1D7CA4E82A}" type="datetimeFigureOut">
              <a:rPr lang="en-US" smtClean="0"/>
              <a:t>9/9/2023</a:t>
            </a:fld>
            <a:endParaRPr lang="en-US"/>
          </a:p>
        </p:txBody>
      </p:sp>
      <p:sp>
        <p:nvSpPr>
          <p:cNvPr id="5" name="Footer Placeholder 4">
            <a:extLst>
              <a:ext uri="{FF2B5EF4-FFF2-40B4-BE49-F238E27FC236}">
                <a16:creationId xmlns:a16="http://schemas.microsoft.com/office/drawing/2014/main" id="{300B8B4B-685F-FAAE-1C83-595CDCDDA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80922F-2702-611F-3112-A431E822DEF7}"/>
              </a:ext>
            </a:extLst>
          </p:cNvPr>
          <p:cNvSpPr>
            <a:spLocks noGrp="1"/>
          </p:cNvSpPr>
          <p:nvPr>
            <p:ph type="sldNum" sz="quarter" idx="12"/>
          </p:nvPr>
        </p:nvSpPr>
        <p:spPr/>
        <p:txBody>
          <a:bodyPr/>
          <a:lstStyle/>
          <a:p>
            <a:fld id="{0A19C540-D819-4834-996A-0D076282A4F2}" type="slidenum">
              <a:rPr lang="en-US" smtClean="0"/>
              <a:t>‹#›</a:t>
            </a:fld>
            <a:endParaRPr lang="en-US"/>
          </a:p>
        </p:txBody>
      </p:sp>
    </p:spTree>
    <p:extLst>
      <p:ext uri="{BB962C8B-B14F-4D97-AF65-F5344CB8AC3E}">
        <p14:creationId xmlns:p14="http://schemas.microsoft.com/office/powerpoint/2010/main" val="2221738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914DC-5AC6-EC4B-2A05-C431F95F3E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74935C-227A-3346-3F5C-6AF600AE2A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E5C132-82A7-6CCC-D46E-C9339A568F6E}"/>
              </a:ext>
            </a:extLst>
          </p:cNvPr>
          <p:cNvSpPr>
            <a:spLocks noGrp="1"/>
          </p:cNvSpPr>
          <p:nvPr>
            <p:ph type="dt" sz="half" idx="10"/>
          </p:nvPr>
        </p:nvSpPr>
        <p:spPr/>
        <p:txBody>
          <a:bodyPr/>
          <a:lstStyle/>
          <a:p>
            <a:fld id="{A2B20CF7-6BCA-4BF2-97AA-FB1D7CA4E82A}" type="datetimeFigureOut">
              <a:rPr lang="en-US" smtClean="0"/>
              <a:t>9/9/2023</a:t>
            </a:fld>
            <a:endParaRPr lang="en-US"/>
          </a:p>
        </p:txBody>
      </p:sp>
      <p:sp>
        <p:nvSpPr>
          <p:cNvPr id="5" name="Footer Placeholder 4">
            <a:extLst>
              <a:ext uri="{FF2B5EF4-FFF2-40B4-BE49-F238E27FC236}">
                <a16:creationId xmlns:a16="http://schemas.microsoft.com/office/drawing/2014/main" id="{D6A5BD0D-7F35-A60F-2503-507BB852B8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26184-729A-D7D4-171D-21587561449E}"/>
              </a:ext>
            </a:extLst>
          </p:cNvPr>
          <p:cNvSpPr>
            <a:spLocks noGrp="1"/>
          </p:cNvSpPr>
          <p:nvPr>
            <p:ph type="sldNum" sz="quarter" idx="12"/>
          </p:nvPr>
        </p:nvSpPr>
        <p:spPr/>
        <p:txBody>
          <a:bodyPr/>
          <a:lstStyle/>
          <a:p>
            <a:fld id="{0A19C540-D819-4834-996A-0D076282A4F2}" type="slidenum">
              <a:rPr lang="en-US" smtClean="0"/>
              <a:t>‹#›</a:t>
            </a:fld>
            <a:endParaRPr lang="en-US"/>
          </a:p>
        </p:txBody>
      </p:sp>
    </p:spTree>
    <p:extLst>
      <p:ext uri="{BB962C8B-B14F-4D97-AF65-F5344CB8AC3E}">
        <p14:creationId xmlns:p14="http://schemas.microsoft.com/office/powerpoint/2010/main" val="1471271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160B2-17C1-A68D-F306-70176086C8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E5502E-DBA8-FF88-DBB3-C8A3A38AB6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F75B1E-4F59-D1DA-B80F-4754474F9C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646CFB-B628-1FD9-34B8-20A309D3285D}"/>
              </a:ext>
            </a:extLst>
          </p:cNvPr>
          <p:cNvSpPr>
            <a:spLocks noGrp="1"/>
          </p:cNvSpPr>
          <p:nvPr>
            <p:ph type="dt" sz="half" idx="10"/>
          </p:nvPr>
        </p:nvSpPr>
        <p:spPr/>
        <p:txBody>
          <a:bodyPr/>
          <a:lstStyle/>
          <a:p>
            <a:fld id="{A2B20CF7-6BCA-4BF2-97AA-FB1D7CA4E82A}" type="datetimeFigureOut">
              <a:rPr lang="en-US" smtClean="0"/>
              <a:t>9/9/2023</a:t>
            </a:fld>
            <a:endParaRPr lang="en-US"/>
          </a:p>
        </p:txBody>
      </p:sp>
      <p:sp>
        <p:nvSpPr>
          <p:cNvPr id="6" name="Footer Placeholder 5">
            <a:extLst>
              <a:ext uri="{FF2B5EF4-FFF2-40B4-BE49-F238E27FC236}">
                <a16:creationId xmlns:a16="http://schemas.microsoft.com/office/drawing/2014/main" id="{DF3AA1B5-C3F9-3445-C6FF-97D5B03352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1E4B22-F594-0810-6FEB-9051A8629D68}"/>
              </a:ext>
            </a:extLst>
          </p:cNvPr>
          <p:cNvSpPr>
            <a:spLocks noGrp="1"/>
          </p:cNvSpPr>
          <p:nvPr>
            <p:ph type="sldNum" sz="quarter" idx="12"/>
          </p:nvPr>
        </p:nvSpPr>
        <p:spPr/>
        <p:txBody>
          <a:bodyPr/>
          <a:lstStyle/>
          <a:p>
            <a:fld id="{0A19C540-D819-4834-996A-0D076282A4F2}" type="slidenum">
              <a:rPr lang="en-US" smtClean="0"/>
              <a:t>‹#›</a:t>
            </a:fld>
            <a:endParaRPr lang="en-US"/>
          </a:p>
        </p:txBody>
      </p:sp>
    </p:spTree>
    <p:extLst>
      <p:ext uri="{BB962C8B-B14F-4D97-AF65-F5344CB8AC3E}">
        <p14:creationId xmlns:p14="http://schemas.microsoft.com/office/powerpoint/2010/main" val="322699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F6C21-57DF-BD02-DCD3-977CE3E4FB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320F56-AE8C-C062-0B1B-663133FBC8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BA49C0-29A0-79EC-564F-AC73C21F1E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E245DA-BC3D-32F3-A3A2-AA7CD702ED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EB0CE3-E395-6228-A140-EF545B1D5C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F5D34-DAD7-A0A2-60E7-C58A60B0BA84}"/>
              </a:ext>
            </a:extLst>
          </p:cNvPr>
          <p:cNvSpPr>
            <a:spLocks noGrp="1"/>
          </p:cNvSpPr>
          <p:nvPr>
            <p:ph type="dt" sz="half" idx="10"/>
          </p:nvPr>
        </p:nvSpPr>
        <p:spPr/>
        <p:txBody>
          <a:bodyPr/>
          <a:lstStyle/>
          <a:p>
            <a:fld id="{A2B20CF7-6BCA-4BF2-97AA-FB1D7CA4E82A}" type="datetimeFigureOut">
              <a:rPr lang="en-US" smtClean="0"/>
              <a:t>9/9/2023</a:t>
            </a:fld>
            <a:endParaRPr lang="en-US"/>
          </a:p>
        </p:txBody>
      </p:sp>
      <p:sp>
        <p:nvSpPr>
          <p:cNvPr id="8" name="Footer Placeholder 7">
            <a:extLst>
              <a:ext uri="{FF2B5EF4-FFF2-40B4-BE49-F238E27FC236}">
                <a16:creationId xmlns:a16="http://schemas.microsoft.com/office/drawing/2014/main" id="{6EB0050A-548F-57F8-5773-A79DC91F7E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2FEB65-30FC-D724-5167-8F28A234BD70}"/>
              </a:ext>
            </a:extLst>
          </p:cNvPr>
          <p:cNvSpPr>
            <a:spLocks noGrp="1"/>
          </p:cNvSpPr>
          <p:nvPr>
            <p:ph type="sldNum" sz="quarter" idx="12"/>
          </p:nvPr>
        </p:nvSpPr>
        <p:spPr/>
        <p:txBody>
          <a:bodyPr/>
          <a:lstStyle/>
          <a:p>
            <a:fld id="{0A19C540-D819-4834-996A-0D076282A4F2}" type="slidenum">
              <a:rPr lang="en-US" smtClean="0"/>
              <a:t>‹#›</a:t>
            </a:fld>
            <a:endParaRPr lang="en-US"/>
          </a:p>
        </p:txBody>
      </p:sp>
    </p:spTree>
    <p:extLst>
      <p:ext uri="{BB962C8B-B14F-4D97-AF65-F5344CB8AC3E}">
        <p14:creationId xmlns:p14="http://schemas.microsoft.com/office/powerpoint/2010/main" val="1493840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A64DE-BADE-D005-2E7A-75FBF6FA9A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D4572E-111B-A5F2-B7EF-323236D4297E}"/>
              </a:ext>
            </a:extLst>
          </p:cNvPr>
          <p:cNvSpPr>
            <a:spLocks noGrp="1"/>
          </p:cNvSpPr>
          <p:nvPr>
            <p:ph type="dt" sz="half" idx="10"/>
          </p:nvPr>
        </p:nvSpPr>
        <p:spPr/>
        <p:txBody>
          <a:bodyPr/>
          <a:lstStyle/>
          <a:p>
            <a:fld id="{A2B20CF7-6BCA-4BF2-97AA-FB1D7CA4E82A}" type="datetimeFigureOut">
              <a:rPr lang="en-US" smtClean="0"/>
              <a:t>9/9/2023</a:t>
            </a:fld>
            <a:endParaRPr lang="en-US"/>
          </a:p>
        </p:txBody>
      </p:sp>
      <p:sp>
        <p:nvSpPr>
          <p:cNvPr id="4" name="Footer Placeholder 3">
            <a:extLst>
              <a:ext uri="{FF2B5EF4-FFF2-40B4-BE49-F238E27FC236}">
                <a16:creationId xmlns:a16="http://schemas.microsoft.com/office/drawing/2014/main" id="{6E93F625-A0A3-7F66-BC90-CC110CDEF1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FBABF1-48A8-53E4-562D-B4631E8B5559}"/>
              </a:ext>
            </a:extLst>
          </p:cNvPr>
          <p:cNvSpPr>
            <a:spLocks noGrp="1"/>
          </p:cNvSpPr>
          <p:nvPr>
            <p:ph type="sldNum" sz="quarter" idx="12"/>
          </p:nvPr>
        </p:nvSpPr>
        <p:spPr/>
        <p:txBody>
          <a:bodyPr/>
          <a:lstStyle/>
          <a:p>
            <a:fld id="{0A19C540-D819-4834-996A-0D076282A4F2}" type="slidenum">
              <a:rPr lang="en-US" smtClean="0"/>
              <a:t>‹#›</a:t>
            </a:fld>
            <a:endParaRPr lang="en-US"/>
          </a:p>
        </p:txBody>
      </p:sp>
    </p:spTree>
    <p:extLst>
      <p:ext uri="{BB962C8B-B14F-4D97-AF65-F5344CB8AC3E}">
        <p14:creationId xmlns:p14="http://schemas.microsoft.com/office/powerpoint/2010/main" val="2818077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231AE1-BB41-8A8C-DA62-0B4D9F605340}"/>
              </a:ext>
            </a:extLst>
          </p:cNvPr>
          <p:cNvSpPr>
            <a:spLocks noGrp="1"/>
          </p:cNvSpPr>
          <p:nvPr>
            <p:ph type="dt" sz="half" idx="10"/>
          </p:nvPr>
        </p:nvSpPr>
        <p:spPr/>
        <p:txBody>
          <a:bodyPr/>
          <a:lstStyle/>
          <a:p>
            <a:fld id="{A2B20CF7-6BCA-4BF2-97AA-FB1D7CA4E82A}" type="datetimeFigureOut">
              <a:rPr lang="en-US" smtClean="0"/>
              <a:t>9/9/2023</a:t>
            </a:fld>
            <a:endParaRPr lang="en-US"/>
          </a:p>
        </p:txBody>
      </p:sp>
      <p:sp>
        <p:nvSpPr>
          <p:cNvPr id="3" name="Footer Placeholder 2">
            <a:extLst>
              <a:ext uri="{FF2B5EF4-FFF2-40B4-BE49-F238E27FC236}">
                <a16:creationId xmlns:a16="http://schemas.microsoft.com/office/drawing/2014/main" id="{BE6E6A38-C9AB-866F-A552-D00A9377B5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0E5455-B1A3-32B1-74AE-7560B295B4AA}"/>
              </a:ext>
            </a:extLst>
          </p:cNvPr>
          <p:cNvSpPr>
            <a:spLocks noGrp="1"/>
          </p:cNvSpPr>
          <p:nvPr>
            <p:ph type="sldNum" sz="quarter" idx="12"/>
          </p:nvPr>
        </p:nvSpPr>
        <p:spPr/>
        <p:txBody>
          <a:bodyPr/>
          <a:lstStyle/>
          <a:p>
            <a:fld id="{0A19C540-D819-4834-996A-0D076282A4F2}" type="slidenum">
              <a:rPr lang="en-US" smtClean="0"/>
              <a:t>‹#›</a:t>
            </a:fld>
            <a:endParaRPr lang="en-US"/>
          </a:p>
        </p:txBody>
      </p:sp>
    </p:spTree>
    <p:extLst>
      <p:ext uri="{BB962C8B-B14F-4D97-AF65-F5344CB8AC3E}">
        <p14:creationId xmlns:p14="http://schemas.microsoft.com/office/powerpoint/2010/main" val="2947740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A28A6-E048-C34E-B017-7F133E93A6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49DA64-72EA-F5C4-344F-E015A86062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BCB0CA-93BE-1D4E-3B82-91DFD7DF19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5C152F-0764-7E97-60E2-0F3262DAF81E}"/>
              </a:ext>
            </a:extLst>
          </p:cNvPr>
          <p:cNvSpPr>
            <a:spLocks noGrp="1"/>
          </p:cNvSpPr>
          <p:nvPr>
            <p:ph type="dt" sz="half" idx="10"/>
          </p:nvPr>
        </p:nvSpPr>
        <p:spPr/>
        <p:txBody>
          <a:bodyPr/>
          <a:lstStyle/>
          <a:p>
            <a:fld id="{A2B20CF7-6BCA-4BF2-97AA-FB1D7CA4E82A}" type="datetimeFigureOut">
              <a:rPr lang="en-US" smtClean="0"/>
              <a:t>9/9/2023</a:t>
            </a:fld>
            <a:endParaRPr lang="en-US"/>
          </a:p>
        </p:txBody>
      </p:sp>
      <p:sp>
        <p:nvSpPr>
          <p:cNvPr id="6" name="Footer Placeholder 5">
            <a:extLst>
              <a:ext uri="{FF2B5EF4-FFF2-40B4-BE49-F238E27FC236}">
                <a16:creationId xmlns:a16="http://schemas.microsoft.com/office/drawing/2014/main" id="{CCCFDDE9-CF9F-2EEC-3772-59571471D8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221589-FB1C-C29C-6FB5-EEA0E52FA192}"/>
              </a:ext>
            </a:extLst>
          </p:cNvPr>
          <p:cNvSpPr>
            <a:spLocks noGrp="1"/>
          </p:cNvSpPr>
          <p:nvPr>
            <p:ph type="sldNum" sz="quarter" idx="12"/>
          </p:nvPr>
        </p:nvSpPr>
        <p:spPr/>
        <p:txBody>
          <a:bodyPr/>
          <a:lstStyle/>
          <a:p>
            <a:fld id="{0A19C540-D819-4834-996A-0D076282A4F2}" type="slidenum">
              <a:rPr lang="en-US" smtClean="0"/>
              <a:t>‹#›</a:t>
            </a:fld>
            <a:endParaRPr lang="en-US"/>
          </a:p>
        </p:txBody>
      </p:sp>
    </p:spTree>
    <p:extLst>
      <p:ext uri="{BB962C8B-B14F-4D97-AF65-F5344CB8AC3E}">
        <p14:creationId xmlns:p14="http://schemas.microsoft.com/office/powerpoint/2010/main" val="879030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11A63-EACF-CC96-785F-463BC477FA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8554BE-4056-0964-2C9F-5CC75451F1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C7329C-C185-0C36-DD83-ED3DCFE6D5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53AEC6-4876-4479-FFAC-69D37275475C}"/>
              </a:ext>
            </a:extLst>
          </p:cNvPr>
          <p:cNvSpPr>
            <a:spLocks noGrp="1"/>
          </p:cNvSpPr>
          <p:nvPr>
            <p:ph type="dt" sz="half" idx="10"/>
          </p:nvPr>
        </p:nvSpPr>
        <p:spPr/>
        <p:txBody>
          <a:bodyPr/>
          <a:lstStyle/>
          <a:p>
            <a:fld id="{A2B20CF7-6BCA-4BF2-97AA-FB1D7CA4E82A}" type="datetimeFigureOut">
              <a:rPr lang="en-US" smtClean="0"/>
              <a:t>9/9/2023</a:t>
            </a:fld>
            <a:endParaRPr lang="en-US"/>
          </a:p>
        </p:txBody>
      </p:sp>
      <p:sp>
        <p:nvSpPr>
          <p:cNvPr id="6" name="Footer Placeholder 5">
            <a:extLst>
              <a:ext uri="{FF2B5EF4-FFF2-40B4-BE49-F238E27FC236}">
                <a16:creationId xmlns:a16="http://schemas.microsoft.com/office/drawing/2014/main" id="{B5075DB7-8C98-B815-ED9D-8B0DDE33CE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C9D62F-D087-14F3-D8D6-81C7F66D69DA}"/>
              </a:ext>
            </a:extLst>
          </p:cNvPr>
          <p:cNvSpPr>
            <a:spLocks noGrp="1"/>
          </p:cNvSpPr>
          <p:nvPr>
            <p:ph type="sldNum" sz="quarter" idx="12"/>
          </p:nvPr>
        </p:nvSpPr>
        <p:spPr/>
        <p:txBody>
          <a:bodyPr/>
          <a:lstStyle/>
          <a:p>
            <a:fld id="{0A19C540-D819-4834-996A-0D076282A4F2}" type="slidenum">
              <a:rPr lang="en-US" smtClean="0"/>
              <a:t>‹#›</a:t>
            </a:fld>
            <a:endParaRPr lang="en-US"/>
          </a:p>
        </p:txBody>
      </p:sp>
    </p:spTree>
    <p:extLst>
      <p:ext uri="{BB962C8B-B14F-4D97-AF65-F5344CB8AC3E}">
        <p14:creationId xmlns:p14="http://schemas.microsoft.com/office/powerpoint/2010/main" val="2748433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95B12D-096E-036C-52B9-ABA081F30B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0CCF26-256D-4CA5-400D-D8FEC1B095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C65969-60DE-653F-A472-14703EA765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B20CF7-6BCA-4BF2-97AA-FB1D7CA4E82A}" type="datetimeFigureOut">
              <a:rPr lang="en-US" smtClean="0"/>
              <a:t>9/9/2023</a:t>
            </a:fld>
            <a:endParaRPr lang="en-US"/>
          </a:p>
        </p:txBody>
      </p:sp>
      <p:sp>
        <p:nvSpPr>
          <p:cNvPr id="5" name="Footer Placeholder 4">
            <a:extLst>
              <a:ext uri="{FF2B5EF4-FFF2-40B4-BE49-F238E27FC236}">
                <a16:creationId xmlns:a16="http://schemas.microsoft.com/office/drawing/2014/main" id="{02346A52-8A3C-33CA-323E-CDB8D8BBC7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B32F72-E6C8-62C8-70A1-1679919434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19C540-D819-4834-996A-0D076282A4F2}" type="slidenum">
              <a:rPr lang="en-US" smtClean="0"/>
              <a:t>‹#›</a:t>
            </a:fld>
            <a:endParaRPr lang="en-US"/>
          </a:p>
        </p:txBody>
      </p:sp>
    </p:spTree>
    <p:extLst>
      <p:ext uri="{BB962C8B-B14F-4D97-AF65-F5344CB8AC3E}">
        <p14:creationId xmlns:p14="http://schemas.microsoft.com/office/powerpoint/2010/main" val="1145500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1.png"/><Relationship Id="rId7" Type="http://schemas.openxmlformats.org/officeDocument/2006/relationships/diagramColors" Target="../diagrams/colors4.xml"/><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diagramQuickStyle" Target="../diagrams/quickStyle4.xml"/><Relationship Id="rId5" Type="http://schemas.openxmlformats.org/officeDocument/2006/relationships/diagramLayout" Target="../diagrams/layout4.xml"/><Relationship Id="rId10" Type="http://schemas.openxmlformats.org/officeDocument/2006/relationships/image" Target="../media/image2.png"/><Relationship Id="rId4" Type="http://schemas.openxmlformats.org/officeDocument/2006/relationships/diagramData" Target="../diagrams/data4.xml"/><Relationship Id="rId9"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diagramColors" Target="../diagrams/colors5.xml"/><Relationship Id="rId3" Type="http://schemas.openxmlformats.org/officeDocument/2006/relationships/image" Target="../media/image2.png"/><Relationship Id="rId7" Type="http://schemas.openxmlformats.org/officeDocument/2006/relationships/image" Target="../media/image26.png"/><Relationship Id="rId12" Type="http://schemas.openxmlformats.org/officeDocument/2006/relationships/diagramQuickStyle" Target="../diagrams/quickStyle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diagramLayout" Target="../diagrams/layout5.xml"/><Relationship Id="rId5" Type="http://schemas.openxmlformats.org/officeDocument/2006/relationships/image" Target="../media/image24.png"/><Relationship Id="rId10" Type="http://schemas.openxmlformats.org/officeDocument/2006/relationships/diagramData" Target="../diagrams/data5.xml"/><Relationship Id="rId4" Type="http://schemas.openxmlformats.org/officeDocument/2006/relationships/image" Target="../media/image23.png"/><Relationship Id="rId9" Type="http://schemas.openxmlformats.org/officeDocument/2006/relationships/image" Target="../media/image28.png"/><Relationship Id="rId14" Type="http://schemas.microsoft.com/office/2007/relationships/diagramDrawing" Target="../diagrams/drawing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2.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diagramQuickStyle" Target="../diagrams/quickStyle3.xml"/><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diagramLayout" Target="../diagrams/layout3.xml"/><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diagramColors" Target="../diagrams/colors2.xml"/><Relationship Id="rId11" Type="http://schemas.openxmlformats.org/officeDocument/2006/relationships/diagramData" Target="../diagrams/data3.xml"/><Relationship Id="rId5" Type="http://schemas.openxmlformats.org/officeDocument/2006/relationships/diagramQuickStyle" Target="../diagrams/quickStyle2.xml"/><Relationship Id="rId15" Type="http://schemas.microsoft.com/office/2007/relationships/diagramDrawing" Target="../diagrams/drawing3.xml"/><Relationship Id="rId10" Type="http://schemas.openxmlformats.org/officeDocument/2006/relationships/image" Target="../media/image2.png"/><Relationship Id="rId4" Type="http://schemas.openxmlformats.org/officeDocument/2006/relationships/diagramLayout" Target="../diagrams/layout2.xml"/><Relationship Id="rId9" Type="http://schemas.openxmlformats.org/officeDocument/2006/relationships/image" Target="../media/image15.png"/><Relationship Id="rId14" Type="http://schemas.openxmlformats.org/officeDocument/2006/relationships/diagramColors" Target="../diagrams/colors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72D60BF-BC1E-3832-6CCD-46C7CF15A0A3}"/>
              </a:ext>
            </a:extLst>
          </p:cNvPr>
          <p:cNvPicPr>
            <a:picLocks noChangeAspect="1"/>
          </p:cNvPicPr>
          <p:nvPr/>
        </p:nvPicPr>
        <p:blipFill>
          <a:blip r:embed="rId2">
            <a:alphaModFix amt="10000"/>
          </a:blip>
          <a:stretch>
            <a:fillRect/>
          </a:stretch>
        </p:blipFill>
        <p:spPr>
          <a:xfrm>
            <a:off x="2458835" y="0"/>
            <a:ext cx="7274329" cy="6684935"/>
          </a:xfrm>
          <a:prstGeom prst="rect">
            <a:avLst/>
          </a:prstGeom>
        </p:spPr>
      </p:pic>
      <p:sp>
        <p:nvSpPr>
          <p:cNvPr id="2" name="Title 1">
            <a:extLst>
              <a:ext uri="{FF2B5EF4-FFF2-40B4-BE49-F238E27FC236}">
                <a16:creationId xmlns:a16="http://schemas.microsoft.com/office/drawing/2014/main" id="{91C92D44-DC85-1C1F-E683-6AFE6EE9D4C9}"/>
              </a:ext>
            </a:extLst>
          </p:cNvPr>
          <p:cNvSpPr>
            <a:spLocks noGrp="1"/>
          </p:cNvSpPr>
          <p:nvPr>
            <p:ph type="ctrTitle"/>
          </p:nvPr>
        </p:nvSpPr>
        <p:spPr>
          <a:xfrm>
            <a:off x="942100" y="1522457"/>
            <a:ext cx="10307798" cy="312077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en-US" sz="4800" b="1" dirty="0">
                <a:solidFill>
                  <a:schemeClr val="accent2"/>
                </a:solidFill>
                <a:latin typeface="Bahnschrift SemiBold" panose="020B0502040204020203" pitchFamily="34" charset="0"/>
                <a:cs typeface="Arial" panose="020B0604020202020204" pitchFamily="34" charset="0"/>
              </a:rPr>
              <a:t>Final Project:</a:t>
            </a:r>
            <a:br>
              <a:rPr lang="en-US" sz="4800" b="1" dirty="0">
                <a:solidFill>
                  <a:schemeClr val="accent2"/>
                </a:solidFill>
                <a:latin typeface="Bahnschrift SemiBold" panose="020B0502040204020203" pitchFamily="34" charset="0"/>
                <a:cs typeface="Arial" panose="020B0604020202020204" pitchFamily="34" charset="0"/>
              </a:rPr>
            </a:br>
            <a:br>
              <a:rPr lang="en-US" sz="2800" b="1" dirty="0">
                <a:solidFill>
                  <a:schemeClr val="accent2"/>
                </a:solidFill>
                <a:latin typeface="Bahnschrift SemiBold" panose="020B0502040204020203" pitchFamily="34" charset="0"/>
                <a:cs typeface="Arial" panose="020B0604020202020204" pitchFamily="34" charset="0"/>
              </a:rPr>
            </a:br>
            <a:r>
              <a:rPr lang="en-US" b="1" dirty="0">
                <a:solidFill>
                  <a:schemeClr val="accent2"/>
                </a:solidFill>
                <a:latin typeface="Bahnschrift SemiBold" panose="020B0502040204020203" pitchFamily="34" charset="0"/>
                <a:cs typeface="Arial" panose="020B0604020202020204" pitchFamily="34" charset="0"/>
              </a:rPr>
              <a:t>The DIF Dashboard </a:t>
            </a:r>
            <a:br>
              <a:rPr lang="en-US" b="1" dirty="0">
                <a:solidFill>
                  <a:schemeClr val="accent2"/>
                </a:solidFill>
                <a:latin typeface="Bahnschrift SemiBold" panose="020B0502040204020203" pitchFamily="34" charset="0"/>
                <a:cs typeface="Arial" panose="020B0604020202020204" pitchFamily="34" charset="0"/>
              </a:rPr>
            </a:br>
            <a:r>
              <a:rPr lang="en-US" sz="1600" b="1" dirty="0">
                <a:solidFill>
                  <a:schemeClr val="accent2"/>
                </a:solidFill>
                <a:latin typeface="Bahnschrift SemiBold" panose="020B0502040204020203" pitchFamily="34" charset="0"/>
                <a:cs typeface="Arial" panose="020B0604020202020204" pitchFamily="34" charset="0"/>
              </a:rPr>
              <a:t> </a:t>
            </a:r>
            <a:br>
              <a:rPr lang="en-US" b="1" dirty="0">
                <a:solidFill>
                  <a:schemeClr val="accent2"/>
                </a:solidFill>
                <a:latin typeface="Bahnschrift SemiBold" panose="020B0502040204020203" pitchFamily="34" charset="0"/>
                <a:cs typeface="Arial" panose="020B0604020202020204" pitchFamily="34" charset="0"/>
              </a:rPr>
            </a:br>
            <a:r>
              <a:rPr lang="en-US" b="1" dirty="0">
                <a:solidFill>
                  <a:schemeClr val="accent2"/>
                </a:solidFill>
                <a:latin typeface="Bahnschrift SemiBold" panose="020B0502040204020203" pitchFamily="34" charset="0"/>
                <a:cs typeface="Arial" panose="020B0604020202020204" pitchFamily="34" charset="0"/>
              </a:rPr>
              <a:t>2021 Report</a:t>
            </a:r>
            <a:endParaRPr lang="en-US" sz="8000" b="1" dirty="0">
              <a:solidFill>
                <a:schemeClr val="accent2"/>
              </a:solidFill>
              <a:latin typeface="Bahnschrift SemiBold" panose="020B0502040204020203" pitchFamily="34" charset="0"/>
              <a:cs typeface="Arial" panose="020B0604020202020204" pitchFamily="34" charset="0"/>
            </a:endParaRPr>
          </a:p>
        </p:txBody>
      </p:sp>
      <p:sp>
        <p:nvSpPr>
          <p:cNvPr id="3" name="Subtitle 2">
            <a:extLst>
              <a:ext uri="{FF2B5EF4-FFF2-40B4-BE49-F238E27FC236}">
                <a16:creationId xmlns:a16="http://schemas.microsoft.com/office/drawing/2014/main" id="{B674E353-65D2-426E-0122-2BCFCB64A139}"/>
              </a:ext>
            </a:extLst>
          </p:cNvPr>
          <p:cNvSpPr>
            <a:spLocks noGrp="1"/>
          </p:cNvSpPr>
          <p:nvPr>
            <p:ph type="subTitle" idx="1"/>
          </p:nvPr>
        </p:nvSpPr>
        <p:spPr>
          <a:xfrm>
            <a:off x="487011" y="4831300"/>
            <a:ext cx="4634669" cy="1958314"/>
          </a:xfrm>
          <a:effectLst/>
        </p:spPr>
        <p:txBody>
          <a:bodyPr>
            <a:normAutofit/>
          </a:bodyPr>
          <a:lstStyle/>
          <a:p>
            <a:pPr algn="l"/>
            <a:r>
              <a:rPr lang="en-US" sz="1800" dirty="0">
                <a:ln w="0"/>
                <a:effectLst>
                  <a:outerShdw blurRad="38100" dist="19050" dir="2700000" algn="tl" rotWithShape="0">
                    <a:schemeClr val="dk1">
                      <a:alpha val="40000"/>
                    </a:schemeClr>
                  </a:outerShdw>
                </a:effectLst>
                <a:latin typeface="Bahnschrift Light" panose="020B0502040204020203" pitchFamily="34" charset="0"/>
              </a:rPr>
              <a:t>Prepared by</a:t>
            </a:r>
          </a:p>
          <a:p>
            <a:pPr marL="342900" indent="-342900" algn="l">
              <a:buFont typeface="Arial" panose="020B0604020202020204" pitchFamily="34" charset="0"/>
              <a:buChar char="•"/>
            </a:pPr>
            <a:r>
              <a:rPr lang="en-US" sz="1800" dirty="0" err="1">
                <a:ln w="0"/>
                <a:effectLst>
                  <a:outerShdw blurRad="38100" dist="19050" dir="2700000" algn="tl" rotWithShape="0">
                    <a:schemeClr val="dk1">
                      <a:alpha val="40000"/>
                    </a:schemeClr>
                  </a:outerShdw>
                </a:effectLst>
                <a:latin typeface="Bahnschrift Light" panose="020B0502040204020203" pitchFamily="34" charset="0"/>
              </a:rPr>
              <a:t>Shokouh</a:t>
            </a:r>
            <a:r>
              <a:rPr lang="en-US" sz="1800" dirty="0">
                <a:ln w="0"/>
                <a:effectLst>
                  <a:outerShdw blurRad="38100" dist="19050" dir="2700000" algn="tl" rotWithShape="0">
                    <a:schemeClr val="dk1">
                      <a:alpha val="40000"/>
                    </a:schemeClr>
                  </a:outerShdw>
                </a:effectLst>
                <a:latin typeface="Bahnschrift Light" panose="020B0502040204020203" pitchFamily="34" charset="0"/>
              </a:rPr>
              <a:t> </a:t>
            </a:r>
            <a:r>
              <a:rPr lang="en-US" sz="1800" dirty="0" err="1">
                <a:ln w="0"/>
                <a:effectLst>
                  <a:outerShdw blurRad="38100" dist="19050" dir="2700000" algn="tl" rotWithShape="0">
                    <a:schemeClr val="dk1">
                      <a:alpha val="40000"/>
                    </a:schemeClr>
                  </a:outerShdw>
                </a:effectLst>
                <a:latin typeface="Bahnschrift Light" panose="020B0502040204020203" pitchFamily="34" charset="0"/>
              </a:rPr>
              <a:t>Rahsepar</a:t>
            </a:r>
            <a:endParaRPr lang="en-US" sz="1800" dirty="0">
              <a:ln w="0"/>
              <a:effectLst>
                <a:outerShdw blurRad="38100" dist="19050" dir="2700000" algn="tl" rotWithShape="0">
                  <a:schemeClr val="dk1">
                    <a:alpha val="40000"/>
                  </a:schemeClr>
                </a:outerShdw>
              </a:effectLst>
              <a:latin typeface="Bahnschrift Light" panose="020B0502040204020203" pitchFamily="34" charset="0"/>
            </a:endParaRPr>
          </a:p>
          <a:p>
            <a:pPr marL="342900" indent="-342900" algn="l">
              <a:buFont typeface="Arial" panose="020B0604020202020204" pitchFamily="34" charset="0"/>
              <a:buChar char="•"/>
            </a:pPr>
            <a:r>
              <a:rPr lang="en-US" sz="1800" dirty="0" err="1">
                <a:ln w="0"/>
                <a:effectLst>
                  <a:outerShdw blurRad="38100" dist="19050" dir="2700000" algn="tl" rotWithShape="0">
                    <a:schemeClr val="dk1">
                      <a:alpha val="40000"/>
                    </a:schemeClr>
                  </a:outerShdw>
                </a:effectLst>
                <a:latin typeface="Bahnschrift Light" panose="020B0502040204020203" pitchFamily="34" charset="0"/>
              </a:rPr>
              <a:t>Rahin</a:t>
            </a:r>
            <a:r>
              <a:rPr lang="en-US" sz="1800" dirty="0">
                <a:ln w="0"/>
                <a:effectLst>
                  <a:outerShdw blurRad="38100" dist="19050" dir="2700000" algn="tl" rotWithShape="0">
                    <a:schemeClr val="dk1">
                      <a:alpha val="40000"/>
                    </a:schemeClr>
                  </a:outerShdw>
                </a:effectLst>
                <a:latin typeface="Bahnschrift Light" panose="020B0502040204020203" pitchFamily="34" charset="0"/>
              </a:rPr>
              <a:t> Hamadi</a:t>
            </a:r>
          </a:p>
          <a:p>
            <a:pPr marL="342900" indent="-342900" algn="l">
              <a:buFont typeface="Arial" panose="020B0604020202020204" pitchFamily="34" charset="0"/>
              <a:buChar char="•"/>
            </a:pPr>
            <a:r>
              <a:rPr lang="en-US" sz="1800" dirty="0">
                <a:ln w="0"/>
                <a:effectLst>
                  <a:outerShdw blurRad="38100" dist="19050" dir="2700000" algn="tl" rotWithShape="0">
                    <a:schemeClr val="dk1">
                      <a:alpha val="40000"/>
                    </a:schemeClr>
                  </a:outerShdw>
                </a:effectLst>
                <a:latin typeface="Bahnschrift Light" panose="020B0502040204020203" pitchFamily="34" charset="0"/>
              </a:rPr>
              <a:t>Bora </a:t>
            </a:r>
            <a:r>
              <a:rPr lang="en-US" sz="1800" dirty="0" err="1">
                <a:ln w="0"/>
                <a:effectLst>
                  <a:outerShdw blurRad="38100" dist="19050" dir="2700000" algn="tl" rotWithShape="0">
                    <a:schemeClr val="dk1">
                      <a:alpha val="40000"/>
                    </a:schemeClr>
                  </a:outerShdw>
                </a:effectLst>
                <a:latin typeface="Bahnschrift Light" panose="020B0502040204020203" pitchFamily="34" charset="0"/>
              </a:rPr>
              <a:t>Aydın</a:t>
            </a:r>
            <a:endParaRPr lang="en-US" sz="1800" dirty="0">
              <a:ln w="0"/>
              <a:effectLst>
                <a:outerShdw blurRad="38100" dist="19050" dir="2700000" algn="tl" rotWithShape="0">
                  <a:schemeClr val="dk1">
                    <a:alpha val="40000"/>
                  </a:schemeClr>
                </a:outerShdw>
              </a:effectLst>
              <a:latin typeface="Bahnschrift Light" panose="020B0502040204020203" pitchFamily="34" charset="0"/>
            </a:endParaRPr>
          </a:p>
          <a:p>
            <a:pPr marL="342900" indent="-342900" algn="l">
              <a:buFont typeface="Arial" panose="020B0604020202020204" pitchFamily="34" charset="0"/>
              <a:buChar char="•"/>
            </a:pPr>
            <a:r>
              <a:rPr lang="en-US" sz="1800" dirty="0">
                <a:ln w="0"/>
                <a:effectLst>
                  <a:outerShdw blurRad="38100" dist="19050" dir="2700000" algn="tl" rotWithShape="0">
                    <a:schemeClr val="dk1">
                      <a:alpha val="40000"/>
                    </a:schemeClr>
                  </a:outerShdw>
                </a:effectLst>
                <a:latin typeface="Bahnschrift Light" panose="020B0502040204020203" pitchFamily="34" charset="0"/>
              </a:rPr>
              <a:t>Abdullah Mohammed </a:t>
            </a:r>
            <a:r>
              <a:rPr lang="en-US" sz="1800" dirty="0" err="1">
                <a:ln w="0"/>
                <a:effectLst>
                  <a:outerShdw blurRad="38100" dist="19050" dir="2700000" algn="tl" rotWithShape="0">
                    <a:schemeClr val="dk1">
                      <a:alpha val="40000"/>
                    </a:schemeClr>
                  </a:outerShdw>
                </a:effectLst>
                <a:latin typeface="Bahnschrift Light" panose="020B0502040204020203" pitchFamily="34" charset="0"/>
              </a:rPr>
              <a:t>Ayedh</a:t>
            </a:r>
            <a:endParaRPr lang="en-US" sz="1800" dirty="0">
              <a:ln w="0"/>
              <a:effectLst>
                <a:outerShdw blurRad="38100" dist="19050" dir="2700000" algn="tl" rotWithShape="0">
                  <a:schemeClr val="dk1">
                    <a:alpha val="40000"/>
                  </a:schemeClr>
                </a:outerShdw>
              </a:effectLst>
              <a:latin typeface="Bahnschrift Light" panose="020B0502040204020203" pitchFamily="34" charset="0"/>
            </a:endParaRPr>
          </a:p>
        </p:txBody>
      </p:sp>
      <p:grpSp>
        <p:nvGrpSpPr>
          <p:cNvPr id="6" name="Group 5">
            <a:extLst>
              <a:ext uri="{FF2B5EF4-FFF2-40B4-BE49-F238E27FC236}">
                <a16:creationId xmlns:a16="http://schemas.microsoft.com/office/drawing/2014/main" id="{74D906A2-3C34-06D7-7E81-F542E62C9644}"/>
              </a:ext>
            </a:extLst>
          </p:cNvPr>
          <p:cNvGrpSpPr/>
          <p:nvPr/>
        </p:nvGrpSpPr>
        <p:grpSpPr>
          <a:xfrm>
            <a:off x="421" y="0"/>
            <a:ext cx="509777" cy="6858000"/>
            <a:chOff x="421" y="1238202"/>
            <a:chExt cx="509777" cy="5619798"/>
          </a:xfrm>
        </p:grpSpPr>
        <p:sp>
          <p:nvSpPr>
            <p:cNvPr id="8" name="Rectangle 7">
              <a:extLst>
                <a:ext uri="{FF2B5EF4-FFF2-40B4-BE49-F238E27FC236}">
                  <a16:creationId xmlns:a16="http://schemas.microsoft.com/office/drawing/2014/main" id="{37E3A3CF-21E1-8E14-9D94-E672BB29F0AF}"/>
                </a:ext>
              </a:extLst>
            </p:cNvPr>
            <p:cNvSpPr/>
            <p:nvPr/>
          </p:nvSpPr>
          <p:spPr>
            <a:xfrm>
              <a:off x="421" y="1238202"/>
              <a:ext cx="171166" cy="5619798"/>
            </a:xfrm>
            <a:prstGeom prst="rect">
              <a:avLst/>
            </a:prstGeom>
            <a:solidFill>
              <a:srgbClr val="86BC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endParaRPr lang="en-US"/>
            </a:p>
          </p:txBody>
        </p:sp>
        <p:sp>
          <p:nvSpPr>
            <p:cNvPr id="9" name="Rectangle 8">
              <a:extLst>
                <a:ext uri="{FF2B5EF4-FFF2-40B4-BE49-F238E27FC236}">
                  <a16:creationId xmlns:a16="http://schemas.microsoft.com/office/drawing/2014/main" id="{17CF50C0-9F08-F1B9-6429-E63B1A901C8F}"/>
                </a:ext>
              </a:extLst>
            </p:cNvPr>
            <p:cNvSpPr/>
            <p:nvPr/>
          </p:nvSpPr>
          <p:spPr>
            <a:xfrm>
              <a:off x="391897" y="1238202"/>
              <a:ext cx="118301" cy="5619798"/>
            </a:xfrm>
            <a:prstGeom prst="rect">
              <a:avLst/>
            </a:prstGeom>
            <a:solidFill>
              <a:srgbClr val="0097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endParaRPr lang="en-US"/>
            </a:p>
          </p:txBody>
        </p:sp>
        <p:sp>
          <p:nvSpPr>
            <p:cNvPr id="11" name="Rectangle 10">
              <a:extLst>
                <a:ext uri="{FF2B5EF4-FFF2-40B4-BE49-F238E27FC236}">
                  <a16:creationId xmlns:a16="http://schemas.microsoft.com/office/drawing/2014/main" id="{B1B63914-D6EE-21DF-9E20-756543ACDE7C}"/>
                </a:ext>
              </a:extLst>
            </p:cNvPr>
            <p:cNvSpPr/>
            <p:nvPr/>
          </p:nvSpPr>
          <p:spPr>
            <a:xfrm>
              <a:off x="249571" y="1238202"/>
              <a:ext cx="69143" cy="5619798"/>
            </a:xfrm>
            <a:prstGeom prst="rect">
              <a:avLst/>
            </a:prstGeom>
            <a:solidFill>
              <a:srgbClr val="62B5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endParaRPr lang="en-US"/>
            </a:p>
          </p:txBody>
        </p:sp>
        <p:sp>
          <p:nvSpPr>
            <p:cNvPr id="13" name="Rectangle 12">
              <a:extLst>
                <a:ext uri="{FF2B5EF4-FFF2-40B4-BE49-F238E27FC236}">
                  <a16:creationId xmlns:a16="http://schemas.microsoft.com/office/drawing/2014/main" id="{392DD754-E6D3-547B-AAD7-AA99F96F9A9D}"/>
                </a:ext>
              </a:extLst>
            </p:cNvPr>
            <p:cNvSpPr/>
            <p:nvPr/>
          </p:nvSpPr>
          <p:spPr>
            <a:xfrm>
              <a:off x="318891" y="1238202"/>
              <a:ext cx="70108" cy="5619798"/>
            </a:xfrm>
            <a:prstGeom prst="rect">
              <a:avLst/>
            </a:prstGeom>
            <a:solidFill>
              <a:srgbClr val="A0D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endParaRPr lang="en-US"/>
            </a:p>
          </p:txBody>
        </p:sp>
        <p:sp>
          <p:nvSpPr>
            <p:cNvPr id="14" name="Rectangle 13">
              <a:extLst>
                <a:ext uri="{FF2B5EF4-FFF2-40B4-BE49-F238E27FC236}">
                  <a16:creationId xmlns:a16="http://schemas.microsoft.com/office/drawing/2014/main" id="{15DBA112-8E12-4183-FC77-E0EAD03A684D}"/>
                </a:ext>
              </a:extLst>
            </p:cNvPr>
            <p:cNvSpPr/>
            <p:nvPr/>
          </p:nvSpPr>
          <p:spPr>
            <a:xfrm flipH="1">
              <a:off x="170012" y="1238202"/>
              <a:ext cx="79559" cy="5619798"/>
            </a:xfrm>
            <a:prstGeom prst="rect">
              <a:avLst/>
            </a:prstGeom>
            <a:solidFill>
              <a:srgbClr val="00AB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endParaRPr lang="en-US"/>
            </a:p>
          </p:txBody>
        </p:sp>
      </p:grpSp>
      <p:pic>
        <p:nvPicPr>
          <p:cNvPr id="16" name="Picture 15">
            <a:extLst>
              <a:ext uri="{FF2B5EF4-FFF2-40B4-BE49-F238E27FC236}">
                <a16:creationId xmlns:a16="http://schemas.microsoft.com/office/drawing/2014/main" id="{ADE310B1-CF09-CCF4-B4C1-17FB21EF82AF}"/>
              </a:ext>
            </a:extLst>
          </p:cNvPr>
          <p:cNvPicPr>
            <a:picLocks noChangeAspect="1"/>
          </p:cNvPicPr>
          <p:nvPr/>
        </p:nvPicPr>
        <p:blipFill rotWithShape="1">
          <a:blip r:embed="rId3">
            <a:extLst>
              <a:ext uri="{28A0092B-C50C-407E-A947-70E740481C1C}">
                <a14:useLocalDpi xmlns:a14="http://schemas.microsoft.com/office/drawing/2010/main" val="0"/>
              </a:ext>
            </a:extLst>
          </a:blip>
          <a:srcRect l="9643" t="11939" r="12212" b="15315"/>
          <a:stretch/>
        </p:blipFill>
        <p:spPr>
          <a:xfrm>
            <a:off x="10667778" y="5834005"/>
            <a:ext cx="1354210" cy="850930"/>
          </a:xfrm>
          <a:prstGeom prst="rect">
            <a:avLst/>
          </a:prstGeom>
        </p:spPr>
      </p:pic>
      <p:sp>
        <p:nvSpPr>
          <p:cNvPr id="18" name="Rectangle 2">
            <a:extLst>
              <a:ext uri="{FF2B5EF4-FFF2-40B4-BE49-F238E27FC236}">
                <a16:creationId xmlns:a16="http://schemas.microsoft.com/office/drawing/2014/main" id="{C6425FD4-EA6B-1292-1D61-2422E891A53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1" i="0" u="none" strike="noStrike" cap="none" normalizeH="0" baseline="0">
                <a:ln>
                  <a:noFill/>
                </a:ln>
                <a:solidFill>
                  <a:srgbClr val="1D1C1D"/>
                </a:solidFill>
                <a:effectLst/>
                <a:latin typeface="Slack-Lat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Subtitle 2">
            <a:extLst>
              <a:ext uri="{FF2B5EF4-FFF2-40B4-BE49-F238E27FC236}">
                <a16:creationId xmlns:a16="http://schemas.microsoft.com/office/drawing/2014/main" id="{00A41523-F661-5E12-CBBB-D0A81AAE4927}"/>
              </a:ext>
            </a:extLst>
          </p:cNvPr>
          <p:cNvSpPr txBox="1">
            <a:spLocks/>
          </p:cNvSpPr>
          <p:nvPr/>
        </p:nvSpPr>
        <p:spPr>
          <a:xfrm>
            <a:off x="3778664" y="6329649"/>
            <a:ext cx="4634669" cy="4353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a:latin typeface="Bahnschrift Light SemiCondensed" panose="020B0502040204020203" pitchFamily="34" charset="0"/>
              </a:rPr>
              <a:t>09-09-2023</a:t>
            </a:r>
            <a:endParaRPr lang="en-US" sz="1800" dirty="0">
              <a:latin typeface="Bahnschrift Light SemiCondensed" panose="020B0502040204020203" pitchFamily="34" charset="0"/>
            </a:endParaRPr>
          </a:p>
        </p:txBody>
      </p:sp>
    </p:spTree>
    <p:extLst>
      <p:ext uri="{BB962C8B-B14F-4D97-AF65-F5344CB8AC3E}">
        <p14:creationId xmlns:p14="http://schemas.microsoft.com/office/powerpoint/2010/main" val="383997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5B9C4F-4749-F6B0-8FFD-9B99CCBB4692}"/>
              </a:ext>
            </a:extLst>
          </p:cNvPr>
          <p:cNvPicPr>
            <a:picLocks noChangeAspect="1"/>
          </p:cNvPicPr>
          <p:nvPr/>
        </p:nvPicPr>
        <p:blipFill>
          <a:blip r:embed="rId2">
            <a:alphaModFix amt="10000"/>
          </a:blip>
          <a:stretch>
            <a:fillRect/>
          </a:stretch>
        </p:blipFill>
        <p:spPr>
          <a:xfrm>
            <a:off x="2458835" y="-30626"/>
            <a:ext cx="7274329" cy="6684935"/>
          </a:xfrm>
          <a:prstGeom prst="rect">
            <a:avLst/>
          </a:prstGeom>
        </p:spPr>
      </p:pic>
      <p:grpSp>
        <p:nvGrpSpPr>
          <p:cNvPr id="6" name="Group 5">
            <a:extLst>
              <a:ext uri="{FF2B5EF4-FFF2-40B4-BE49-F238E27FC236}">
                <a16:creationId xmlns:a16="http://schemas.microsoft.com/office/drawing/2014/main" id="{B2F151E9-42E3-5C93-E9D1-5A3AFD2CAB21}"/>
              </a:ext>
            </a:extLst>
          </p:cNvPr>
          <p:cNvGrpSpPr/>
          <p:nvPr/>
        </p:nvGrpSpPr>
        <p:grpSpPr>
          <a:xfrm>
            <a:off x="421" y="0"/>
            <a:ext cx="509777" cy="6858000"/>
            <a:chOff x="421" y="1238202"/>
            <a:chExt cx="509777" cy="5619798"/>
          </a:xfrm>
        </p:grpSpPr>
        <p:sp>
          <p:nvSpPr>
            <p:cNvPr id="8" name="Rectangle 7">
              <a:extLst>
                <a:ext uri="{FF2B5EF4-FFF2-40B4-BE49-F238E27FC236}">
                  <a16:creationId xmlns:a16="http://schemas.microsoft.com/office/drawing/2014/main" id="{4557E2D2-261D-E2F4-9846-5FE7876AD6D9}"/>
                </a:ext>
              </a:extLst>
            </p:cNvPr>
            <p:cNvSpPr/>
            <p:nvPr/>
          </p:nvSpPr>
          <p:spPr>
            <a:xfrm>
              <a:off x="421" y="1238202"/>
              <a:ext cx="171166" cy="5619798"/>
            </a:xfrm>
            <a:prstGeom prst="rect">
              <a:avLst/>
            </a:prstGeom>
            <a:solidFill>
              <a:srgbClr val="86BC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9B007E4-16D2-FCD6-9F88-D5BF403FEEE2}"/>
                </a:ext>
              </a:extLst>
            </p:cNvPr>
            <p:cNvSpPr/>
            <p:nvPr/>
          </p:nvSpPr>
          <p:spPr>
            <a:xfrm>
              <a:off x="391897" y="1238202"/>
              <a:ext cx="118301" cy="5619798"/>
            </a:xfrm>
            <a:prstGeom prst="rect">
              <a:avLst/>
            </a:prstGeom>
            <a:solidFill>
              <a:srgbClr val="0097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063DD4D-8211-77BF-28F9-A4E084289771}"/>
                </a:ext>
              </a:extLst>
            </p:cNvPr>
            <p:cNvSpPr/>
            <p:nvPr/>
          </p:nvSpPr>
          <p:spPr>
            <a:xfrm>
              <a:off x="249571" y="1238202"/>
              <a:ext cx="69143" cy="5619798"/>
            </a:xfrm>
            <a:prstGeom prst="rect">
              <a:avLst/>
            </a:prstGeom>
            <a:solidFill>
              <a:srgbClr val="62B5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710357A-BD97-440C-8180-B75607E8A31D}"/>
                </a:ext>
              </a:extLst>
            </p:cNvPr>
            <p:cNvSpPr/>
            <p:nvPr/>
          </p:nvSpPr>
          <p:spPr>
            <a:xfrm>
              <a:off x="318891" y="1238202"/>
              <a:ext cx="70108" cy="5619798"/>
            </a:xfrm>
            <a:prstGeom prst="rect">
              <a:avLst/>
            </a:prstGeom>
            <a:solidFill>
              <a:srgbClr val="A0D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EDB133C-5BAA-A3D7-6CED-923E1B503D22}"/>
                </a:ext>
              </a:extLst>
            </p:cNvPr>
            <p:cNvSpPr/>
            <p:nvPr/>
          </p:nvSpPr>
          <p:spPr>
            <a:xfrm flipH="1">
              <a:off x="170012" y="1238202"/>
              <a:ext cx="79559" cy="5619798"/>
            </a:xfrm>
            <a:prstGeom prst="rect">
              <a:avLst/>
            </a:prstGeom>
            <a:solidFill>
              <a:srgbClr val="00AB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 name="Picture 23">
            <a:extLst>
              <a:ext uri="{FF2B5EF4-FFF2-40B4-BE49-F238E27FC236}">
                <a16:creationId xmlns:a16="http://schemas.microsoft.com/office/drawing/2014/main" id="{7B3A1A22-9270-4291-968F-F8829A7F006B}"/>
              </a:ext>
            </a:extLst>
          </p:cNvPr>
          <p:cNvPicPr>
            <a:picLocks noChangeAspect="1"/>
          </p:cNvPicPr>
          <p:nvPr/>
        </p:nvPicPr>
        <p:blipFill rotWithShape="1">
          <a:blip r:embed="rId3">
            <a:extLst>
              <a:ext uri="{28A0092B-C50C-407E-A947-70E740481C1C}">
                <a14:useLocalDpi xmlns:a14="http://schemas.microsoft.com/office/drawing/2010/main" val="0"/>
              </a:ext>
            </a:extLst>
          </a:blip>
          <a:srcRect l="9643" t="11939" r="12212" b="15315"/>
          <a:stretch/>
        </p:blipFill>
        <p:spPr>
          <a:xfrm>
            <a:off x="10667778" y="5834005"/>
            <a:ext cx="1354210" cy="850930"/>
          </a:xfrm>
          <a:prstGeom prst="rect">
            <a:avLst/>
          </a:prstGeom>
        </p:spPr>
      </p:pic>
      <p:sp>
        <p:nvSpPr>
          <p:cNvPr id="22" name="Title 1">
            <a:extLst>
              <a:ext uri="{FF2B5EF4-FFF2-40B4-BE49-F238E27FC236}">
                <a16:creationId xmlns:a16="http://schemas.microsoft.com/office/drawing/2014/main" id="{182ED692-24AD-4098-A651-B5900244FF31}"/>
              </a:ext>
            </a:extLst>
          </p:cNvPr>
          <p:cNvSpPr txBox="1">
            <a:spLocks/>
          </p:cNvSpPr>
          <p:nvPr/>
        </p:nvSpPr>
        <p:spPr>
          <a:xfrm>
            <a:off x="9994070" y="0"/>
            <a:ext cx="1934817" cy="8469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accent2"/>
                </a:solidFill>
                <a:latin typeface="Bahnschrift SemiBold" panose="020B0502040204020203" pitchFamily="34" charset="0"/>
                <a:cs typeface="Arial" panose="020B0604020202020204" pitchFamily="34" charset="0"/>
              </a:rPr>
              <a:t>Results</a:t>
            </a:r>
          </a:p>
        </p:txBody>
      </p:sp>
      <p:pic>
        <p:nvPicPr>
          <p:cNvPr id="10" name="Picture 9">
            <a:extLst>
              <a:ext uri="{FF2B5EF4-FFF2-40B4-BE49-F238E27FC236}">
                <a16:creationId xmlns:a16="http://schemas.microsoft.com/office/drawing/2014/main" id="{7B0B65B0-66B1-461E-8F03-E86FD59AFDDC}"/>
              </a:ext>
            </a:extLst>
          </p:cNvPr>
          <p:cNvPicPr>
            <a:picLocks noChangeAspect="1"/>
          </p:cNvPicPr>
          <p:nvPr/>
        </p:nvPicPr>
        <p:blipFill>
          <a:blip r:embed="rId4"/>
          <a:stretch>
            <a:fillRect/>
          </a:stretch>
        </p:blipFill>
        <p:spPr>
          <a:xfrm>
            <a:off x="6509426" y="3717948"/>
            <a:ext cx="2688569" cy="1906690"/>
          </a:xfrm>
          <a:prstGeom prst="rect">
            <a:avLst/>
          </a:prstGeom>
        </p:spPr>
      </p:pic>
      <p:pic>
        <p:nvPicPr>
          <p:cNvPr id="30" name="Picture 29">
            <a:extLst>
              <a:ext uri="{FF2B5EF4-FFF2-40B4-BE49-F238E27FC236}">
                <a16:creationId xmlns:a16="http://schemas.microsoft.com/office/drawing/2014/main" id="{87FEF6F5-6A66-4166-8E71-579A6640FED2}"/>
              </a:ext>
            </a:extLst>
          </p:cNvPr>
          <p:cNvPicPr>
            <a:picLocks noChangeAspect="1"/>
          </p:cNvPicPr>
          <p:nvPr/>
        </p:nvPicPr>
        <p:blipFill>
          <a:blip r:embed="rId5"/>
          <a:stretch>
            <a:fillRect/>
          </a:stretch>
        </p:blipFill>
        <p:spPr>
          <a:xfrm>
            <a:off x="9193388" y="3717948"/>
            <a:ext cx="2598950" cy="1889543"/>
          </a:xfrm>
          <a:prstGeom prst="rect">
            <a:avLst/>
          </a:prstGeom>
        </p:spPr>
      </p:pic>
      <p:grpSp>
        <p:nvGrpSpPr>
          <p:cNvPr id="31" name="Group 30">
            <a:extLst>
              <a:ext uri="{FF2B5EF4-FFF2-40B4-BE49-F238E27FC236}">
                <a16:creationId xmlns:a16="http://schemas.microsoft.com/office/drawing/2014/main" id="{E16915BE-8EC4-4F08-82EA-34FEAD832B24}"/>
              </a:ext>
            </a:extLst>
          </p:cNvPr>
          <p:cNvGrpSpPr/>
          <p:nvPr/>
        </p:nvGrpSpPr>
        <p:grpSpPr>
          <a:xfrm>
            <a:off x="684381" y="4276948"/>
            <a:ext cx="5564139" cy="771541"/>
            <a:chOff x="0" y="158886"/>
            <a:chExt cx="5810395" cy="1216800"/>
          </a:xfrm>
        </p:grpSpPr>
        <p:sp>
          <p:nvSpPr>
            <p:cNvPr id="32" name="Rectangle: Rounded Corners 31">
              <a:extLst>
                <a:ext uri="{FF2B5EF4-FFF2-40B4-BE49-F238E27FC236}">
                  <a16:creationId xmlns:a16="http://schemas.microsoft.com/office/drawing/2014/main" id="{53D2AD8D-195C-496B-A9E7-D74A97EDECF7}"/>
                </a:ext>
              </a:extLst>
            </p:cNvPr>
            <p:cNvSpPr/>
            <p:nvPr/>
          </p:nvSpPr>
          <p:spPr>
            <a:xfrm>
              <a:off x="0" y="158886"/>
              <a:ext cx="5810395" cy="1216800"/>
            </a:xfrm>
            <a:prstGeom prst="roundRect">
              <a:avLst/>
            </a:prstGeom>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txBody>
            <a:bodyPr/>
            <a:lstStyle/>
            <a:p>
              <a:endParaRPr lang="en-US"/>
            </a:p>
          </p:txBody>
        </p:sp>
        <p:sp>
          <p:nvSpPr>
            <p:cNvPr id="33" name="Rectangle: Rounded Corners 4">
              <a:extLst>
                <a:ext uri="{FF2B5EF4-FFF2-40B4-BE49-F238E27FC236}">
                  <a16:creationId xmlns:a16="http://schemas.microsoft.com/office/drawing/2014/main" id="{1FCA9E1C-50EA-4A33-A7C2-1CDD3F6ADFC3}"/>
                </a:ext>
              </a:extLst>
            </p:cNvPr>
            <p:cNvSpPr txBox="1"/>
            <p:nvPr/>
          </p:nvSpPr>
          <p:spPr>
            <a:xfrm>
              <a:off x="59399" y="218285"/>
              <a:ext cx="5691597" cy="10980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700" b="0" i="0" dirty="0">
                  <a:solidFill>
                    <a:schemeClr val="bg1"/>
                  </a:solidFill>
                  <a:effectLst/>
                  <a:latin typeface="Bahnschrift Light" panose="020B0502040204020203" pitchFamily="34" charset="0"/>
                </a:rPr>
                <a:t>In the Themes, “Endurable Society” is leading both in the number of the projects and also employees.</a:t>
              </a:r>
              <a:endParaRPr lang="en-US" sz="1700" kern="1200" dirty="0">
                <a:solidFill>
                  <a:schemeClr val="bg1"/>
                </a:solidFill>
                <a:latin typeface="Bahnschrift Light" panose="020B0502040204020203" pitchFamily="34" charset="0"/>
              </a:endParaRPr>
            </a:p>
          </p:txBody>
        </p:sp>
      </p:grpSp>
      <p:grpSp>
        <p:nvGrpSpPr>
          <p:cNvPr id="23" name="Group 22">
            <a:extLst>
              <a:ext uri="{FF2B5EF4-FFF2-40B4-BE49-F238E27FC236}">
                <a16:creationId xmlns:a16="http://schemas.microsoft.com/office/drawing/2014/main" id="{A8FF4E62-7A1E-456F-8447-51394B504FAA}"/>
              </a:ext>
            </a:extLst>
          </p:cNvPr>
          <p:cNvGrpSpPr/>
          <p:nvPr/>
        </p:nvGrpSpPr>
        <p:grpSpPr>
          <a:xfrm>
            <a:off x="772310" y="1634253"/>
            <a:ext cx="5569763" cy="771541"/>
            <a:chOff x="0" y="5901"/>
            <a:chExt cx="5810395" cy="1010880"/>
          </a:xfrm>
        </p:grpSpPr>
        <p:sp>
          <p:nvSpPr>
            <p:cNvPr id="25" name="Rectangle: Rounded Corners 24">
              <a:extLst>
                <a:ext uri="{FF2B5EF4-FFF2-40B4-BE49-F238E27FC236}">
                  <a16:creationId xmlns:a16="http://schemas.microsoft.com/office/drawing/2014/main" id="{9C068FD1-A165-44E0-B8AB-4B15BB978CFF}"/>
                </a:ext>
              </a:extLst>
            </p:cNvPr>
            <p:cNvSpPr/>
            <p:nvPr/>
          </p:nvSpPr>
          <p:spPr>
            <a:xfrm>
              <a:off x="0" y="5901"/>
              <a:ext cx="5810395" cy="1010880"/>
            </a:xfrm>
            <a:prstGeom prst="roundRect">
              <a:avLst/>
            </a:prstGeom>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txBody>
            <a:bodyPr/>
            <a:lstStyle/>
            <a:p>
              <a:endParaRPr lang="en-US"/>
            </a:p>
          </p:txBody>
        </p:sp>
        <p:sp>
          <p:nvSpPr>
            <p:cNvPr id="26" name="Rectangle: Rounded Corners 4">
              <a:extLst>
                <a:ext uri="{FF2B5EF4-FFF2-40B4-BE49-F238E27FC236}">
                  <a16:creationId xmlns:a16="http://schemas.microsoft.com/office/drawing/2014/main" id="{90B83FC6-8037-4F38-8816-7F8395893D6F}"/>
                </a:ext>
              </a:extLst>
            </p:cNvPr>
            <p:cNvSpPr txBox="1"/>
            <p:nvPr/>
          </p:nvSpPr>
          <p:spPr>
            <a:xfrm>
              <a:off x="49347" y="55248"/>
              <a:ext cx="5711701" cy="912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700" b="0" i="0" dirty="0">
                  <a:solidFill>
                    <a:schemeClr val="bg1"/>
                  </a:solidFill>
                  <a:effectLst/>
                  <a:latin typeface="Bahnschrift Light" panose="020B0502040204020203" pitchFamily="34" charset="0"/>
                </a:rPr>
                <a:t>The most significant time investment was dedicated to “Endurable Society”, totaling 7045 hours, while sustainability followed closely behind with 2901 hours.</a:t>
              </a:r>
              <a:endParaRPr lang="en-US" sz="1700" kern="1200" dirty="0">
                <a:solidFill>
                  <a:schemeClr val="bg1"/>
                </a:solidFill>
                <a:latin typeface="Bahnschrift Light" panose="020B0502040204020203" pitchFamily="34" charset="0"/>
              </a:endParaRPr>
            </a:p>
          </p:txBody>
        </p:sp>
      </p:grpSp>
      <p:pic>
        <p:nvPicPr>
          <p:cNvPr id="27" name="Picture 26">
            <a:extLst>
              <a:ext uri="{FF2B5EF4-FFF2-40B4-BE49-F238E27FC236}">
                <a16:creationId xmlns:a16="http://schemas.microsoft.com/office/drawing/2014/main" id="{9622A640-69F6-4A41-BED6-F7F8A746C3FD}"/>
              </a:ext>
            </a:extLst>
          </p:cNvPr>
          <p:cNvPicPr>
            <a:picLocks noChangeAspect="1"/>
          </p:cNvPicPr>
          <p:nvPr/>
        </p:nvPicPr>
        <p:blipFill>
          <a:blip r:embed="rId6"/>
          <a:stretch>
            <a:fillRect/>
          </a:stretch>
        </p:blipFill>
        <p:spPr>
          <a:xfrm>
            <a:off x="6588329" y="974740"/>
            <a:ext cx="5125285" cy="2067638"/>
          </a:xfrm>
          <a:prstGeom prst="rect">
            <a:avLst/>
          </a:prstGeom>
        </p:spPr>
      </p:pic>
    </p:spTree>
    <p:extLst>
      <p:ext uri="{BB962C8B-B14F-4D97-AF65-F5344CB8AC3E}">
        <p14:creationId xmlns:p14="http://schemas.microsoft.com/office/powerpoint/2010/main" val="142643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500" fill="hold"/>
                                        <p:tgtEl>
                                          <p:spTgt spid="31"/>
                                        </p:tgtEl>
                                        <p:attrNameLst>
                                          <p:attrName>ppt_x</p:attrName>
                                        </p:attrNameLst>
                                      </p:cBhvr>
                                      <p:tavLst>
                                        <p:tav tm="0">
                                          <p:val>
                                            <p:strVal val="#ppt_x"/>
                                          </p:val>
                                        </p:tav>
                                        <p:tav tm="100000">
                                          <p:val>
                                            <p:strVal val="#ppt_x"/>
                                          </p:val>
                                        </p:tav>
                                      </p:tavLst>
                                    </p:anim>
                                    <p:anim calcmode="lin" valueType="num">
                                      <p:cBhvr additive="base">
                                        <p:cTn id="18" dur="500" fill="hold"/>
                                        <p:tgtEl>
                                          <p:spTgt spid="3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fill="hold"/>
                                        <p:tgtEl>
                                          <p:spTgt spid="30"/>
                                        </p:tgtEl>
                                        <p:attrNameLst>
                                          <p:attrName>ppt_x</p:attrName>
                                        </p:attrNameLst>
                                      </p:cBhvr>
                                      <p:tavLst>
                                        <p:tav tm="0">
                                          <p:val>
                                            <p:strVal val="#ppt_x"/>
                                          </p:val>
                                        </p:tav>
                                        <p:tav tm="100000">
                                          <p:val>
                                            <p:strVal val="#ppt_x"/>
                                          </p:val>
                                        </p:tav>
                                      </p:tavLst>
                                    </p:anim>
                                    <p:anim calcmode="lin" valueType="num">
                                      <p:cBhvr additive="base">
                                        <p:cTn id="2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5B9C4F-4749-F6B0-8FFD-9B99CCBB4692}"/>
              </a:ext>
            </a:extLst>
          </p:cNvPr>
          <p:cNvPicPr>
            <a:picLocks noChangeAspect="1"/>
          </p:cNvPicPr>
          <p:nvPr/>
        </p:nvPicPr>
        <p:blipFill>
          <a:blip r:embed="rId2">
            <a:alphaModFix amt="10000"/>
          </a:blip>
          <a:stretch>
            <a:fillRect/>
          </a:stretch>
        </p:blipFill>
        <p:spPr>
          <a:xfrm>
            <a:off x="2458835" y="-30626"/>
            <a:ext cx="7274329" cy="6684935"/>
          </a:xfrm>
          <a:prstGeom prst="rect">
            <a:avLst/>
          </a:prstGeom>
        </p:spPr>
      </p:pic>
      <p:grpSp>
        <p:nvGrpSpPr>
          <p:cNvPr id="6" name="Group 5">
            <a:extLst>
              <a:ext uri="{FF2B5EF4-FFF2-40B4-BE49-F238E27FC236}">
                <a16:creationId xmlns:a16="http://schemas.microsoft.com/office/drawing/2014/main" id="{B2F151E9-42E3-5C93-E9D1-5A3AFD2CAB21}"/>
              </a:ext>
            </a:extLst>
          </p:cNvPr>
          <p:cNvGrpSpPr/>
          <p:nvPr/>
        </p:nvGrpSpPr>
        <p:grpSpPr>
          <a:xfrm>
            <a:off x="421" y="0"/>
            <a:ext cx="509777" cy="6858000"/>
            <a:chOff x="421" y="1238202"/>
            <a:chExt cx="509777" cy="5619798"/>
          </a:xfrm>
        </p:grpSpPr>
        <p:sp>
          <p:nvSpPr>
            <p:cNvPr id="8" name="Rectangle 7">
              <a:extLst>
                <a:ext uri="{FF2B5EF4-FFF2-40B4-BE49-F238E27FC236}">
                  <a16:creationId xmlns:a16="http://schemas.microsoft.com/office/drawing/2014/main" id="{4557E2D2-261D-E2F4-9846-5FE7876AD6D9}"/>
                </a:ext>
              </a:extLst>
            </p:cNvPr>
            <p:cNvSpPr/>
            <p:nvPr/>
          </p:nvSpPr>
          <p:spPr>
            <a:xfrm>
              <a:off x="421" y="1238202"/>
              <a:ext cx="171166" cy="5619798"/>
            </a:xfrm>
            <a:prstGeom prst="rect">
              <a:avLst/>
            </a:prstGeom>
            <a:solidFill>
              <a:srgbClr val="86BC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9B007E4-16D2-FCD6-9F88-D5BF403FEEE2}"/>
                </a:ext>
              </a:extLst>
            </p:cNvPr>
            <p:cNvSpPr/>
            <p:nvPr/>
          </p:nvSpPr>
          <p:spPr>
            <a:xfrm>
              <a:off x="391897" y="1238202"/>
              <a:ext cx="118301" cy="5619798"/>
            </a:xfrm>
            <a:prstGeom prst="rect">
              <a:avLst/>
            </a:prstGeom>
            <a:solidFill>
              <a:srgbClr val="0097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063DD4D-8211-77BF-28F9-A4E084289771}"/>
                </a:ext>
              </a:extLst>
            </p:cNvPr>
            <p:cNvSpPr/>
            <p:nvPr/>
          </p:nvSpPr>
          <p:spPr>
            <a:xfrm>
              <a:off x="249571" y="1238202"/>
              <a:ext cx="69143" cy="5619798"/>
            </a:xfrm>
            <a:prstGeom prst="rect">
              <a:avLst/>
            </a:prstGeom>
            <a:solidFill>
              <a:srgbClr val="62B5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710357A-BD97-440C-8180-B75607E8A31D}"/>
                </a:ext>
              </a:extLst>
            </p:cNvPr>
            <p:cNvSpPr/>
            <p:nvPr/>
          </p:nvSpPr>
          <p:spPr>
            <a:xfrm>
              <a:off x="318891" y="1238202"/>
              <a:ext cx="70108" cy="5619798"/>
            </a:xfrm>
            <a:prstGeom prst="rect">
              <a:avLst/>
            </a:prstGeom>
            <a:solidFill>
              <a:srgbClr val="A0D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EDB133C-5BAA-A3D7-6CED-923E1B503D22}"/>
                </a:ext>
              </a:extLst>
            </p:cNvPr>
            <p:cNvSpPr/>
            <p:nvPr/>
          </p:nvSpPr>
          <p:spPr>
            <a:xfrm flipH="1">
              <a:off x="170012" y="1238202"/>
              <a:ext cx="79559" cy="5619798"/>
            </a:xfrm>
            <a:prstGeom prst="rect">
              <a:avLst/>
            </a:prstGeom>
            <a:solidFill>
              <a:srgbClr val="00AB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A3334536-F900-49E1-AA16-5EFCB321370F}"/>
              </a:ext>
            </a:extLst>
          </p:cNvPr>
          <p:cNvGrpSpPr/>
          <p:nvPr/>
        </p:nvGrpSpPr>
        <p:grpSpPr>
          <a:xfrm>
            <a:off x="806306" y="1621494"/>
            <a:ext cx="5569763" cy="767520"/>
            <a:chOff x="0" y="5078"/>
            <a:chExt cx="6138529" cy="767520"/>
          </a:xfrm>
        </p:grpSpPr>
        <p:sp>
          <p:nvSpPr>
            <p:cNvPr id="20" name="Rectangle: Rounded Corners 19">
              <a:extLst>
                <a:ext uri="{FF2B5EF4-FFF2-40B4-BE49-F238E27FC236}">
                  <a16:creationId xmlns:a16="http://schemas.microsoft.com/office/drawing/2014/main" id="{48FBC7B3-AB50-4734-B0CD-626DA2A22942}"/>
                </a:ext>
              </a:extLst>
            </p:cNvPr>
            <p:cNvSpPr/>
            <p:nvPr/>
          </p:nvSpPr>
          <p:spPr>
            <a:xfrm>
              <a:off x="0" y="5078"/>
              <a:ext cx="6138529" cy="767520"/>
            </a:xfrm>
            <a:prstGeom prst="roundRect">
              <a:avLst/>
            </a:prstGeom>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txBody>
            <a:bodyPr/>
            <a:lstStyle/>
            <a:p>
              <a:endParaRPr lang="en-US"/>
            </a:p>
          </p:txBody>
        </p:sp>
        <p:sp>
          <p:nvSpPr>
            <p:cNvPr id="21" name="Rectangle: Rounded Corners 4">
              <a:extLst>
                <a:ext uri="{FF2B5EF4-FFF2-40B4-BE49-F238E27FC236}">
                  <a16:creationId xmlns:a16="http://schemas.microsoft.com/office/drawing/2014/main" id="{5467B417-BF1A-4696-9B2C-115D7755DDB7}"/>
                </a:ext>
              </a:extLst>
            </p:cNvPr>
            <p:cNvSpPr txBox="1"/>
            <p:nvPr/>
          </p:nvSpPr>
          <p:spPr>
            <a:xfrm>
              <a:off x="37466" y="42545"/>
              <a:ext cx="6063595" cy="6925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700" kern="1200" dirty="0">
                  <a:latin typeface="Bahnschrift Light" panose="020B0502040204020203" pitchFamily="34" charset="0"/>
                </a:rPr>
                <a:t>Project 9 &amp; 4 are leading in the “Hours </a:t>
              </a:r>
              <a:r>
                <a:rPr lang="en-US" sz="1700" dirty="0">
                  <a:latin typeface="Bahnschrift Light" panose="020B0502040204020203" pitchFamily="34" charset="0"/>
                </a:rPr>
                <a:t>S</a:t>
              </a:r>
              <a:r>
                <a:rPr lang="en-US" sz="1700" kern="1200" dirty="0">
                  <a:latin typeface="Bahnschrift Light" panose="020B0502040204020203" pitchFamily="34" charset="0"/>
                </a:rPr>
                <a:t>pent” (by 2418 and 1759 hours respectively).</a:t>
              </a:r>
            </a:p>
          </p:txBody>
        </p:sp>
      </p:grpSp>
      <p:pic>
        <p:nvPicPr>
          <p:cNvPr id="22" name="Picture 21">
            <a:extLst>
              <a:ext uri="{FF2B5EF4-FFF2-40B4-BE49-F238E27FC236}">
                <a16:creationId xmlns:a16="http://schemas.microsoft.com/office/drawing/2014/main" id="{F6260D72-2721-4120-A45F-E4B4410F2595}"/>
              </a:ext>
            </a:extLst>
          </p:cNvPr>
          <p:cNvPicPr>
            <a:picLocks noChangeAspect="1"/>
          </p:cNvPicPr>
          <p:nvPr/>
        </p:nvPicPr>
        <p:blipFill>
          <a:blip r:embed="rId3"/>
          <a:stretch>
            <a:fillRect/>
          </a:stretch>
        </p:blipFill>
        <p:spPr>
          <a:xfrm>
            <a:off x="6537600" y="979200"/>
            <a:ext cx="5215961" cy="2095300"/>
          </a:xfrm>
          <a:prstGeom prst="rect">
            <a:avLst/>
          </a:prstGeom>
        </p:spPr>
      </p:pic>
      <p:graphicFrame>
        <p:nvGraphicFramePr>
          <p:cNvPr id="23" name="Diagram 22">
            <a:extLst>
              <a:ext uri="{FF2B5EF4-FFF2-40B4-BE49-F238E27FC236}">
                <a16:creationId xmlns:a16="http://schemas.microsoft.com/office/drawing/2014/main" id="{D55A961E-BAF1-42D9-862B-2630EC63B8C1}"/>
              </a:ext>
            </a:extLst>
          </p:cNvPr>
          <p:cNvGraphicFramePr/>
          <p:nvPr>
            <p:extLst>
              <p:ext uri="{D42A27DB-BD31-4B8C-83A1-F6EECF244321}">
                <p14:modId xmlns:p14="http://schemas.microsoft.com/office/powerpoint/2010/main" val="231895815"/>
              </p:ext>
            </p:extLst>
          </p:nvPr>
        </p:nvGraphicFramePr>
        <p:xfrm>
          <a:off x="772310" y="3592800"/>
          <a:ext cx="5569763" cy="20685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Picture 3">
            <a:extLst>
              <a:ext uri="{FF2B5EF4-FFF2-40B4-BE49-F238E27FC236}">
                <a16:creationId xmlns:a16="http://schemas.microsoft.com/office/drawing/2014/main" id="{A2BE2455-3DCF-4854-BEF1-F1D6512C5FCB}"/>
              </a:ext>
            </a:extLst>
          </p:cNvPr>
          <p:cNvPicPr>
            <a:picLocks noChangeAspect="1"/>
          </p:cNvPicPr>
          <p:nvPr/>
        </p:nvPicPr>
        <p:blipFill>
          <a:blip r:embed="rId9"/>
          <a:stretch>
            <a:fillRect/>
          </a:stretch>
        </p:blipFill>
        <p:spPr>
          <a:xfrm>
            <a:off x="6595200" y="3592800"/>
            <a:ext cx="5189212" cy="2068552"/>
          </a:xfrm>
          <a:prstGeom prst="rect">
            <a:avLst/>
          </a:prstGeom>
        </p:spPr>
      </p:pic>
      <p:pic>
        <p:nvPicPr>
          <p:cNvPr id="24" name="Picture 23">
            <a:extLst>
              <a:ext uri="{FF2B5EF4-FFF2-40B4-BE49-F238E27FC236}">
                <a16:creationId xmlns:a16="http://schemas.microsoft.com/office/drawing/2014/main" id="{7B3A1A22-9270-4291-968F-F8829A7F006B}"/>
              </a:ext>
            </a:extLst>
          </p:cNvPr>
          <p:cNvPicPr>
            <a:picLocks noChangeAspect="1"/>
          </p:cNvPicPr>
          <p:nvPr/>
        </p:nvPicPr>
        <p:blipFill rotWithShape="1">
          <a:blip r:embed="rId10">
            <a:extLst>
              <a:ext uri="{28A0092B-C50C-407E-A947-70E740481C1C}">
                <a14:useLocalDpi xmlns:a14="http://schemas.microsoft.com/office/drawing/2010/main" val="0"/>
              </a:ext>
            </a:extLst>
          </a:blip>
          <a:srcRect l="9643" t="11939" r="12212" b="15315"/>
          <a:stretch/>
        </p:blipFill>
        <p:spPr>
          <a:xfrm>
            <a:off x="10667778" y="5834005"/>
            <a:ext cx="1354210" cy="850930"/>
          </a:xfrm>
          <a:prstGeom prst="rect">
            <a:avLst/>
          </a:prstGeom>
        </p:spPr>
      </p:pic>
      <p:sp>
        <p:nvSpPr>
          <p:cNvPr id="28" name="Title 1">
            <a:extLst>
              <a:ext uri="{FF2B5EF4-FFF2-40B4-BE49-F238E27FC236}">
                <a16:creationId xmlns:a16="http://schemas.microsoft.com/office/drawing/2014/main" id="{1CB8B3C3-DBA7-4FA4-A0A6-B564A88F4624}"/>
              </a:ext>
            </a:extLst>
          </p:cNvPr>
          <p:cNvSpPr txBox="1">
            <a:spLocks/>
          </p:cNvSpPr>
          <p:nvPr/>
        </p:nvSpPr>
        <p:spPr>
          <a:xfrm>
            <a:off x="9994070" y="0"/>
            <a:ext cx="1934817" cy="8469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accent2"/>
                </a:solidFill>
                <a:latin typeface="Bahnschrift SemiBold" panose="020B0502040204020203" pitchFamily="34" charset="0"/>
                <a:cs typeface="Arial" panose="020B0604020202020204" pitchFamily="34" charset="0"/>
              </a:rPr>
              <a:t>Results</a:t>
            </a:r>
          </a:p>
        </p:txBody>
      </p:sp>
    </p:spTree>
    <p:extLst>
      <p:ext uri="{BB962C8B-B14F-4D97-AF65-F5344CB8AC3E}">
        <p14:creationId xmlns:p14="http://schemas.microsoft.com/office/powerpoint/2010/main" val="1905678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ppt_x"/>
                                          </p:val>
                                        </p:tav>
                                        <p:tav tm="100000">
                                          <p:val>
                                            <p:strVal val="#ppt_x"/>
                                          </p:val>
                                        </p:tav>
                                      </p:tavLst>
                                    </p:anim>
                                    <p:anim calcmode="lin" valueType="num">
                                      <p:cBhvr additive="base">
                                        <p:cTn id="18" dur="500" fill="hold"/>
                                        <p:tgtEl>
                                          <p:spTgt spid="23"/>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5B9C4F-4749-F6B0-8FFD-9B99CCBB4692}"/>
              </a:ext>
            </a:extLst>
          </p:cNvPr>
          <p:cNvPicPr>
            <a:picLocks noChangeAspect="1"/>
          </p:cNvPicPr>
          <p:nvPr/>
        </p:nvPicPr>
        <p:blipFill>
          <a:blip r:embed="rId2">
            <a:alphaModFix amt="10000"/>
          </a:blip>
          <a:stretch>
            <a:fillRect/>
          </a:stretch>
        </p:blipFill>
        <p:spPr>
          <a:xfrm>
            <a:off x="2458835" y="0"/>
            <a:ext cx="7274329" cy="6684935"/>
          </a:xfrm>
          <a:prstGeom prst="rect">
            <a:avLst/>
          </a:prstGeom>
        </p:spPr>
      </p:pic>
      <p:grpSp>
        <p:nvGrpSpPr>
          <p:cNvPr id="6" name="Group 5">
            <a:extLst>
              <a:ext uri="{FF2B5EF4-FFF2-40B4-BE49-F238E27FC236}">
                <a16:creationId xmlns:a16="http://schemas.microsoft.com/office/drawing/2014/main" id="{B2F151E9-42E3-5C93-E9D1-5A3AFD2CAB21}"/>
              </a:ext>
            </a:extLst>
          </p:cNvPr>
          <p:cNvGrpSpPr/>
          <p:nvPr/>
        </p:nvGrpSpPr>
        <p:grpSpPr>
          <a:xfrm>
            <a:off x="421" y="0"/>
            <a:ext cx="509777" cy="6858000"/>
            <a:chOff x="421" y="1238202"/>
            <a:chExt cx="509777" cy="5619798"/>
          </a:xfrm>
        </p:grpSpPr>
        <p:sp>
          <p:nvSpPr>
            <p:cNvPr id="8" name="Rectangle 7">
              <a:extLst>
                <a:ext uri="{FF2B5EF4-FFF2-40B4-BE49-F238E27FC236}">
                  <a16:creationId xmlns:a16="http://schemas.microsoft.com/office/drawing/2014/main" id="{4557E2D2-261D-E2F4-9846-5FE7876AD6D9}"/>
                </a:ext>
              </a:extLst>
            </p:cNvPr>
            <p:cNvSpPr/>
            <p:nvPr/>
          </p:nvSpPr>
          <p:spPr>
            <a:xfrm>
              <a:off x="421" y="1238202"/>
              <a:ext cx="171166" cy="5619798"/>
            </a:xfrm>
            <a:prstGeom prst="rect">
              <a:avLst/>
            </a:prstGeom>
            <a:solidFill>
              <a:srgbClr val="86BC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9B007E4-16D2-FCD6-9F88-D5BF403FEEE2}"/>
                </a:ext>
              </a:extLst>
            </p:cNvPr>
            <p:cNvSpPr/>
            <p:nvPr/>
          </p:nvSpPr>
          <p:spPr>
            <a:xfrm>
              <a:off x="391897" y="1238202"/>
              <a:ext cx="118301" cy="5619798"/>
            </a:xfrm>
            <a:prstGeom prst="rect">
              <a:avLst/>
            </a:prstGeom>
            <a:solidFill>
              <a:srgbClr val="0097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063DD4D-8211-77BF-28F9-A4E084289771}"/>
                </a:ext>
              </a:extLst>
            </p:cNvPr>
            <p:cNvSpPr/>
            <p:nvPr/>
          </p:nvSpPr>
          <p:spPr>
            <a:xfrm>
              <a:off x="249571" y="1238202"/>
              <a:ext cx="69143" cy="5619798"/>
            </a:xfrm>
            <a:prstGeom prst="rect">
              <a:avLst/>
            </a:prstGeom>
            <a:solidFill>
              <a:srgbClr val="62B5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710357A-BD97-440C-8180-B75607E8A31D}"/>
                </a:ext>
              </a:extLst>
            </p:cNvPr>
            <p:cNvSpPr/>
            <p:nvPr/>
          </p:nvSpPr>
          <p:spPr>
            <a:xfrm>
              <a:off x="318891" y="1238202"/>
              <a:ext cx="70108" cy="5619798"/>
            </a:xfrm>
            <a:prstGeom prst="rect">
              <a:avLst/>
            </a:prstGeom>
            <a:solidFill>
              <a:srgbClr val="A0D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EDB133C-5BAA-A3D7-6CED-923E1B503D22}"/>
                </a:ext>
              </a:extLst>
            </p:cNvPr>
            <p:cNvSpPr/>
            <p:nvPr/>
          </p:nvSpPr>
          <p:spPr>
            <a:xfrm flipH="1">
              <a:off x="170012" y="1238202"/>
              <a:ext cx="79559" cy="5619798"/>
            </a:xfrm>
            <a:prstGeom prst="rect">
              <a:avLst/>
            </a:prstGeom>
            <a:solidFill>
              <a:srgbClr val="00AB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 name="Picture 15">
            <a:extLst>
              <a:ext uri="{FF2B5EF4-FFF2-40B4-BE49-F238E27FC236}">
                <a16:creationId xmlns:a16="http://schemas.microsoft.com/office/drawing/2014/main" id="{BCFF58DA-2968-44C9-8AB7-65A54BB4F9BC}"/>
              </a:ext>
            </a:extLst>
          </p:cNvPr>
          <p:cNvPicPr>
            <a:picLocks noChangeAspect="1"/>
          </p:cNvPicPr>
          <p:nvPr/>
        </p:nvPicPr>
        <p:blipFill rotWithShape="1">
          <a:blip r:embed="rId3">
            <a:extLst>
              <a:ext uri="{28A0092B-C50C-407E-A947-70E740481C1C}">
                <a14:useLocalDpi xmlns:a14="http://schemas.microsoft.com/office/drawing/2010/main" val="0"/>
              </a:ext>
            </a:extLst>
          </a:blip>
          <a:srcRect l="9643" t="11939" r="12212" b="15315"/>
          <a:stretch/>
        </p:blipFill>
        <p:spPr>
          <a:xfrm>
            <a:off x="10667778" y="5834005"/>
            <a:ext cx="1354210" cy="850930"/>
          </a:xfrm>
          <a:prstGeom prst="rect">
            <a:avLst/>
          </a:prstGeom>
        </p:spPr>
      </p:pic>
      <p:grpSp>
        <p:nvGrpSpPr>
          <p:cNvPr id="3" name="Group 2">
            <a:extLst>
              <a:ext uri="{FF2B5EF4-FFF2-40B4-BE49-F238E27FC236}">
                <a16:creationId xmlns:a16="http://schemas.microsoft.com/office/drawing/2014/main" id="{724D4140-CED4-4D2D-AE21-E906D0918651}"/>
              </a:ext>
            </a:extLst>
          </p:cNvPr>
          <p:cNvGrpSpPr/>
          <p:nvPr/>
        </p:nvGrpSpPr>
        <p:grpSpPr>
          <a:xfrm>
            <a:off x="767323" y="651341"/>
            <a:ext cx="10947071" cy="4619106"/>
            <a:chOff x="767323" y="651341"/>
            <a:chExt cx="10947071" cy="4619106"/>
          </a:xfrm>
        </p:grpSpPr>
        <p:pic>
          <p:nvPicPr>
            <p:cNvPr id="18" name="Picture 17">
              <a:extLst>
                <a:ext uri="{FF2B5EF4-FFF2-40B4-BE49-F238E27FC236}">
                  <a16:creationId xmlns:a16="http://schemas.microsoft.com/office/drawing/2014/main" id="{5528147B-94AA-4477-85BC-7947BF6298ED}"/>
                </a:ext>
              </a:extLst>
            </p:cNvPr>
            <p:cNvPicPr>
              <a:picLocks noChangeAspect="1"/>
            </p:cNvPicPr>
            <p:nvPr/>
          </p:nvPicPr>
          <p:blipFill>
            <a:blip r:embed="rId4"/>
            <a:stretch>
              <a:fillRect/>
            </a:stretch>
          </p:blipFill>
          <p:spPr>
            <a:xfrm>
              <a:off x="8292480" y="927989"/>
              <a:ext cx="3420152" cy="1289416"/>
            </a:xfrm>
            <a:prstGeom prst="rect">
              <a:avLst/>
            </a:prstGeom>
          </p:spPr>
        </p:pic>
        <p:sp>
          <p:nvSpPr>
            <p:cNvPr id="19" name="TextBox 18">
              <a:extLst>
                <a:ext uri="{FF2B5EF4-FFF2-40B4-BE49-F238E27FC236}">
                  <a16:creationId xmlns:a16="http://schemas.microsoft.com/office/drawing/2014/main" id="{503076EE-A607-4709-9A5E-163CE19CECA7}"/>
                </a:ext>
              </a:extLst>
            </p:cNvPr>
            <p:cNvSpPr txBox="1"/>
            <p:nvPr/>
          </p:nvSpPr>
          <p:spPr>
            <a:xfrm>
              <a:off x="8237050" y="651341"/>
              <a:ext cx="1063690" cy="353943"/>
            </a:xfrm>
            <a:prstGeom prst="rect">
              <a:avLst/>
            </a:prstGeom>
            <a:noFill/>
          </p:spPr>
          <p:txBody>
            <a:bodyPr wrap="square" rtlCol="0">
              <a:spAutoFit/>
            </a:bodyPr>
            <a:lstStyle/>
            <a:p>
              <a:r>
                <a:rPr lang="en-US" sz="1700" dirty="0">
                  <a:latin typeface="Bahnschrift Light" panose="020B0502040204020203" pitchFamily="34" charset="0"/>
                </a:rPr>
                <a:t>Tax</a:t>
              </a:r>
            </a:p>
          </p:txBody>
        </p:sp>
        <p:pic>
          <p:nvPicPr>
            <p:cNvPr id="10" name="Picture 9">
              <a:extLst>
                <a:ext uri="{FF2B5EF4-FFF2-40B4-BE49-F238E27FC236}">
                  <a16:creationId xmlns:a16="http://schemas.microsoft.com/office/drawing/2014/main" id="{1ABF7E53-67EF-40DD-81FD-06EAF400D170}"/>
                </a:ext>
              </a:extLst>
            </p:cNvPr>
            <p:cNvPicPr>
              <a:picLocks noChangeAspect="1"/>
            </p:cNvPicPr>
            <p:nvPr/>
          </p:nvPicPr>
          <p:blipFill>
            <a:blip r:embed="rId5"/>
            <a:stretch>
              <a:fillRect/>
            </a:stretch>
          </p:blipFill>
          <p:spPr>
            <a:xfrm>
              <a:off x="869774" y="946279"/>
              <a:ext cx="3397291" cy="1271126"/>
            </a:xfrm>
            <a:prstGeom prst="rect">
              <a:avLst/>
            </a:prstGeom>
          </p:spPr>
        </p:pic>
        <p:sp>
          <p:nvSpPr>
            <p:cNvPr id="20" name="TextBox 19">
              <a:extLst>
                <a:ext uri="{FF2B5EF4-FFF2-40B4-BE49-F238E27FC236}">
                  <a16:creationId xmlns:a16="http://schemas.microsoft.com/office/drawing/2014/main" id="{E34237BC-6828-4287-91FF-FD19E287653A}"/>
                </a:ext>
              </a:extLst>
            </p:cNvPr>
            <p:cNvSpPr txBox="1"/>
            <p:nvPr/>
          </p:nvSpPr>
          <p:spPr>
            <a:xfrm>
              <a:off x="797790" y="651900"/>
              <a:ext cx="893407" cy="305179"/>
            </a:xfrm>
            <a:prstGeom prst="rect">
              <a:avLst/>
            </a:prstGeom>
            <a:noFill/>
          </p:spPr>
          <p:txBody>
            <a:bodyPr wrap="square" rtlCol="0">
              <a:spAutoFit/>
            </a:bodyPr>
            <a:lstStyle/>
            <a:p>
              <a:r>
                <a:rPr lang="en-US" sz="1700" dirty="0">
                  <a:latin typeface="Bahnschrift Light" panose="020B0502040204020203" pitchFamily="34" charset="0"/>
                </a:rPr>
                <a:t>Audit</a:t>
              </a:r>
            </a:p>
          </p:txBody>
        </p:sp>
        <p:pic>
          <p:nvPicPr>
            <p:cNvPr id="24" name="Picture 23">
              <a:extLst>
                <a:ext uri="{FF2B5EF4-FFF2-40B4-BE49-F238E27FC236}">
                  <a16:creationId xmlns:a16="http://schemas.microsoft.com/office/drawing/2014/main" id="{F3FE30FB-3D72-4268-AC27-9021C648D2EB}"/>
                </a:ext>
              </a:extLst>
            </p:cNvPr>
            <p:cNvPicPr>
              <a:picLocks noChangeAspect="1"/>
            </p:cNvPicPr>
            <p:nvPr/>
          </p:nvPicPr>
          <p:blipFill>
            <a:blip r:embed="rId6"/>
            <a:stretch>
              <a:fillRect/>
            </a:stretch>
          </p:blipFill>
          <p:spPr>
            <a:xfrm>
              <a:off x="860630" y="4003893"/>
              <a:ext cx="3406435" cy="1266554"/>
            </a:xfrm>
            <a:prstGeom prst="rect">
              <a:avLst/>
            </a:prstGeom>
          </p:spPr>
        </p:pic>
        <p:sp>
          <p:nvSpPr>
            <p:cNvPr id="25" name="TextBox 24">
              <a:extLst>
                <a:ext uri="{FF2B5EF4-FFF2-40B4-BE49-F238E27FC236}">
                  <a16:creationId xmlns:a16="http://schemas.microsoft.com/office/drawing/2014/main" id="{1B6EBDA8-8068-41ED-8B25-0E2936C87ECA}"/>
                </a:ext>
              </a:extLst>
            </p:cNvPr>
            <p:cNvSpPr txBox="1"/>
            <p:nvPr/>
          </p:nvSpPr>
          <p:spPr>
            <a:xfrm>
              <a:off x="767323" y="3706540"/>
              <a:ext cx="2797624" cy="353943"/>
            </a:xfrm>
            <a:prstGeom prst="rect">
              <a:avLst/>
            </a:prstGeom>
            <a:noFill/>
          </p:spPr>
          <p:txBody>
            <a:bodyPr wrap="square" rtlCol="0">
              <a:spAutoFit/>
            </a:bodyPr>
            <a:lstStyle/>
            <a:p>
              <a:r>
                <a:rPr lang="en-US" sz="1700" dirty="0">
                  <a:latin typeface="Bahnschrift Light" panose="020B0502040204020203" pitchFamily="34" charset="0"/>
                </a:rPr>
                <a:t>Financial Advisory</a:t>
              </a:r>
            </a:p>
          </p:txBody>
        </p:sp>
        <p:pic>
          <p:nvPicPr>
            <p:cNvPr id="29" name="Picture 28">
              <a:extLst>
                <a:ext uri="{FF2B5EF4-FFF2-40B4-BE49-F238E27FC236}">
                  <a16:creationId xmlns:a16="http://schemas.microsoft.com/office/drawing/2014/main" id="{45EF36B1-0558-4048-8505-D05350F2E52A}"/>
                </a:ext>
              </a:extLst>
            </p:cNvPr>
            <p:cNvPicPr>
              <a:picLocks noChangeAspect="1"/>
            </p:cNvPicPr>
            <p:nvPr/>
          </p:nvPicPr>
          <p:blipFill>
            <a:blip r:embed="rId7"/>
            <a:stretch>
              <a:fillRect/>
            </a:stretch>
          </p:blipFill>
          <p:spPr>
            <a:xfrm>
              <a:off x="4576478" y="927989"/>
              <a:ext cx="3429297" cy="1289416"/>
            </a:xfrm>
            <a:prstGeom prst="rect">
              <a:avLst/>
            </a:prstGeom>
          </p:spPr>
        </p:pic>
        <p:sp>
          <p:nvSpPr>
            <p:cNvPr id="30" name="TextBox 29">
              <a:extLst>
                <a:ext uri="{FF2B5EF4-FFF2-40B4-BE49-F238E27FC236}">
                  <a16:creationId xmlns:a16="http://schemas.microsoft.com/office/drawing/2014/main" id="{C4DC720D-12C9-4149-89D2-D6AE9B4F88DE}"/>
                </a:ext>
              </a:extLst>
            </p:cNvPr>
            <p:cNvSpPr txBox="1"/>
            <p:nvPr/>
          </p:nvSpPr>
          <p:spPr>
            <a:xfrm>
              <a:off x="4496074" y="651900"/>
              <a:ext cx="2232447" cy="353943"/>
            </a:xfrm>
            <a:prstGeom prst="rect">
              <a:avLst/>
            </a:prstGeom>
            <a:noFill/>
          </p:spPr>
          <p:txBody>
            <a:bodyPr wrap="square" rtlCol="0">
              <a:spAutoFit/>
            </a:bodyPr>
            <a:lstStyle/>
            <a:p>
              <a:r>
                <a:rPr lang="en-US" sz="1700" dirty="0">
                  <a:latin typeface="Bahnschrift Light" panose="020B0502040204020203" pitchFamily="34" charset="0"/>
                </a:rPr>
                <a:t>Risk Advisory</a:t>
              </a:r>
            </a:p>
          </p:txBody>
        </p:sp>
        <p:pic>
          <p:nvPicPr>
            <p:cNvPr id="33" name="Picture 32">
              <a:extLst>
                <a:ext uri="{FF2B5EF4-FFF2-40B4-BE49-F238E27FC236}">
                  <a16:creationId xmlns:a16="http://schemas.microsoft.com/office/drawing/2014/main" id="{7D667B73-B46A-43F7-9CC4-2B03E8A847E0}"/>
                </a:ext>
              </a:extLst>
            </p:cNvPr>
            <p:cNvPicPr>
              <a:picLocks noChangeAspect="1"/>
            </p:cNvPicPr>
            <p:nvPr/>
          </p:nvPicPr>
          <p:blipFill>
            <a:blip r:embed="rId8"/>
            <a:stretch>
              <a:fillRect/>
            </a:stretch>
          </p:blipFill>
          <p:spPr>
            <a:xfrm>
              <a:off x="4576478" y="3981031"/>
              <a:ext cx="3397291" cy="1289416"/>
            </a:xfrm>
            <a:prstGeom prst="rect">
              <a:avLst/>
            </a:prstGeom>
          </p:spPr>
        </p:pic>
        <p:sp>
          <p:nvSpPr>
            <p:cNvPr id="34" name="TextBox 33">
              <a:extLst>
                <a:ext uri="{FF2B5EF4-FFF2-40B4-BE49-F238E27FC236}">
                  <a16:creationId xmlns:a16="http://schemas.microsoft.com/office/drawing/2014/main" id="{B4EEDFCB-EB99-447F-9879-E5109194DED0}"/>
                </a:ext>
              </a:extLst>
            </p:cNvPr>
            <p:cNvSpPr txBox="1"/>
            <p:nvPr/>
          </p:nvSpPr>
          <p:spPr>
            <a:xfrm>
              <a:off x="4504199" y="3708025"/>
              <a:ext cx="1811420" cy="353943"/>
            </a:xfrm>
            <a:prstGeom prst="rect">
              <a:avLst/>
            </a:prstGeom>
            <a:noFill/>
          </p:spPr>
          <p:txBody>
            <a:bodyPr wrap="square" rtlCol="0">
              <a:spAutoFit/>
            </a:bodyPr>
            <a:lstStyle/>
            <a:p>
              <a:r>
                <a:rPr lang="en-US" sz="1700" dirty="0">
                  <a:latin typeface="Bahnschrift Light" panose="020B0502040204020203" pitchFamily="34" charset="0"/>
                </a:rPr>
                <a:t>Consulting</a:t>
              </a:r>
            </a:p>
          </p:txBody>
        </p:sp>
        <p:pic>
          <p:nvPicPr>
            <p:cNvPr id="36" name="Picture 35">
              <a:extLst>
                <a:ext uri="{FF2B5EF4-FFF2-40B4-BE49-F238E27FC236}">
                  <a16:creationId xmlns:a16="http://schemas.microsoft.com/office/drawing/2014/main" id="{7F3FEE90-64EF-4868-9AD1-A3E11C72811C}"/>
                </a:ext>
              </a:extLst>
            </p:cNvPr>
            <p:cNvPicPr>
              <a:picLocks noChangeAspect="1"/>
            </p:cNvPicPr>
            <p:nvPr/>
          </p:nvPicPr>
          <p:blipFill>
            <a:blip r:embed="rId9"/>
            <a:stretch>
              <a:fillRect/>
            </a:stretch>
          </p:blipFill>
          <p:spPr>
            <a:xfrm>
              <a:off x="8275952" y="3956414"/>
              <a:ext cx="3438442" cy="1312278"/>
            </a:xfrm>
            <a:prstGeom prst="rect">
              <a:avLst/>
            </a:prstGeom>
          </p:spPr>
        </p:pic>
        <p:sp>
          <p:nvSpPr>
            <p:cNvPr id="37" name="TextBox 36">
              <a:extLst>
                <a:ext uri="{FF2B5EF4-FFF2-40B4-BE49-F238E27FC236}">
                  <a16:creationId xmlns:a16="http://schemas.microsoft.com/office/drawing/2014/main" id="{2819B9EF-EDDB-4EDA-A250-42BCB8F1D69A}"/>
                </a:ext>
              </a:extLst>
            </p:cNvPr>
            <p:cNvSpPr txBox="1"/>
            <p:nvPr/>
          </p:nvSpPr>
          <p:spPr>
            <a:xfrm>
              <a:off x="8195934" y="3706539"/>
              <a:ext cx="1811420" cy="353943"/>
            </a:xfrm>
            <a:prstGeom prst="rect">
              <a:avLst/>
            </a:prstGeom>
            <a:noFill/>
          </p:spPr>
          <p:txBody>
            <a:bodyPr wrap="square" rtlCol="0">
              <a:spAutoFit/>
            </a:bodyPr>
            <a:lstStyle/>
            <a:p>
              <a:r>
                <a:rPr lang="en-US" sz="1700" dirty="0">
                  <a:latin typeface="Bahnschrift Light" panose="020B0502040204020203" pitchFamily="34" charset="0"/>
                </a:rPr>
                <a:t>Enabling Area</a:t>
              </a:r>
            </a:p>
          </p:txBody>
        </p:sp>
      </p:grpSp>
      <p:graphicFrame>
        <p:nvGraphicFramePr>
          <p:cNvPr id="38" name="Diagram 37">
            <a:extLst>
              <a:ext uri="{FF2B5EF4-FFF2-40B4-BE49-F238E27FC236}">
                <a16:creationId xmlns:a16="http://schemas.microsoft.com/office/drawing/2014/main" id="{62632FC8-0E60-4B44-8C26-737DBEF7FD8F}"/>
              </a:ext>
            </a:extLst>
          </p:cNvPr>
          <p:cNvGraphicFramePr/>
          <p:nvPr>
            <p:extLst>
              <p:ext uri="{D42A27DB-BD31-4B8C-83A1-F6EECF244321}">
                <p14:modId xmlns:p14="http://schemas.microsoft.com/office/powerpoint/2010/main" val="274019153"/>
              </p:ext>
            </p:extLst>
          </p:nvPr>
        </p:nvGraphicFramePr>
        <p:xfrm>
          <a:off x="869774" y="2649009"/>
          <a:ext cx="10842858" cy="923279"/>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39" name="Title 1">
            <a:extLst>
              <a:ext uri="{FF2B5EF4-FFF2-40B4-BE49-F238E27FC236}">
                <a16:creationId xmlns:a16="http://schemas.microsoft.com/office/drawing/2014/main" id="{520D338F-C44F-4822-AE59-1A863EC38DBF}"/>
              </a:ext>
            </a:extLst>
          </p:cNvPr>
          <p:cNvSpPr txBox="1">
            <a:spLocks/>
          </p:cNvSpPr>
          <p:nvPr/>
        </p:nvSpPr>
        <p:spPr>
          <a:xfrm>
            <a:off x="9994070" y="0"/>
            <a:ext cx="1934817" cy="8469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accent2"/>
                </a:solidFill>
                <a:latin typeface="Bahnschrift SemiBold" panose="020B0502040204020203" pitchFamily="34" charset="0"/>
                <a:cs typeface="Arial" panose="020B0604020202020204" pitchFamily="34" charset="0"/>
              </a:rPr>
              <a:t>Results</a:t>
            </a:r>
          </a:p>
        </p:txBody>
      </p:sp>
    </p:spTree>
    <p:extLst>
      <p:ext uri="{BB962C8B-B14F-4D97-AF65-F5344CB8AC3E}">
        <p14:creationId xmlns:p14="http://schemas.microsoft.com/office/powerpoint/2010/main" val="263180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ppt_x"/>
                                          </p:val>
                                        </p:tav>
                                        <p:tav tm="100000">
                                          <p:val>
                                            <p:strVal val="#ppt_x"/>
                                          </p:val>
                                        </p:tav>
                                      </p:tavLst>
                                    </p:anim>
                                    <p:anim calcmode="lin" valueType="num">
                                      <p:cBhvr additive="base">
                                        <p:cTn id="12"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8"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F217263-4638-1C8F-9B73-91C96C02B64F}"/>
              </a:ext>
            </a:extLst>
          </p:cNvPr>
          <p:cNvSpPr txBox="1">
            <a:spLocks/>
          </p:cNvSpPr>
          <p:nvPr/>
        </p:nvSpPr>
        <p:spPr>
          <a:xfrm>
            <a:off x="7503617" y="173065"/>
            <a:ext cx="4459094" cy="8469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gn="ctr"/>
            <a:r>
              <a:rPr lang="en-US" b="1" dirty="0">
                <a:solidFill>
                  <a:schemeClr val="accent2"/>
                </a:solidFill>
                <a:latin typeface="Bahnschrift SemiBold" panose="020B0502040204020203" pitchFamily="34" charset="0"/>
                <a:cs typeface="Arial" panose="020B0604020202020204" pitchFamily="34" charset="0"/>
              </a:rPr>
              <a:t>Conclusion &amp; Recommendations</a:t>
            </a:r>
          </a:p>
        </p:txBody>
      </p:sp>
      <p:grpSp>
        <p:nvGrpSpPr>
          <p:cNvPr id="6" name="Group 5">
            <a:extLst>
              <a:ext uri="{FF2B5EF4-FFF2-40B4-BE49-F238E27FC236}">
                <a16:creationId xmlns:a16="http://schemas.microsoft.com/office/drawing/2014/main" id="{E3BF9C10-C347-ECB4-9585-70C2C95B03EA}"/>
              </a:ext>
            </a:extLst>
          </p:cNvPr>
          <p:cNvGrpSpPr/>
          <p:nvPr/>
        </p:nvGrpSpPr>
        <p:grpSpPr>
          <a:xfrm>
            <a:off x="0" y="0"/>
            <a:ext cx="509777" cy="6858000"/>
            <a:chOff x="421" y="1238202"/>
            <a:chExt cx="509777" cy="5619798"/>
          </a:xfrm>
        </p:grpSpPr>
        <p:sp>
          <p:nvSpPr>
            <p:cNvPr id="8" name="Rectangle 7">
              <a:extLst>
                <a:ext uri="{FF2B5EF4-FFF2-40B4-BE49-F238E27FC236}">
                  <a16:creationId xmlns:a16="http://schemas.microsoft.com/office/drawing/2014/main" id="{CF6CC8E7-ED08-4D87-890E-D23B5B36B343}"/>
                </a:ext>
              </a:extLst>
            </p:cNvPr>
            <p:cNvSpPr/>
            <p:nvPr/>
          </p:nvSpPr>
          <p:spPr>
            <a:xfrm>
              <a:off x="421" y="1238202"/>
              <a:ext cx="171166" cy="5619798"/>
            </a:xfrm>
            <a:prstGeom prst="rect">
              <a:avLst/>
            </a:prstGeom>
            <a:solidFill>
              <a:srgbClr val="86BC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E3F9F0C-050A-29A8-D3DA-E226676D9305}"/>
                </a:ext>
              </a:extLst>
            </p:cNvPr>
            <p:cNvSpPr/>
            <p:nvPr/>
          </p:nvSpPr>
          <p:spPr>
            <a:xfrm>
              <a:off x="391897" y="1238202"/>
              <a:ext cx="118301" cy="5619798"/>
            </a:xfrm>
            <a:prstGeom prst="rect">
              <a:avLst/>
            </a:prstGeom>
            <a:solidFill>
              <a:srgbClr val="0097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B92B60-7BB4-CCB2-0E30-0AAB5FC3D93F}"/>
                </a:ext>
              </a:extLst>
            </p:cNvPr>
            <p:cNvSpPr/>
            <p:nvPr/>
          </p:nvSpPr>
          <p:spPr>
            <a:xfrm>
              <a:off x="249571" y="1238202"/>
              <a:ext cx="69143" cy="5619798"/>
            </a:xfrm>
            <a:prstGeom prst="rect">
              <a:avLst/>
            </a:prstGeom>
            <a:solidFill>
              <a:srgbClr val="62B5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248BCB6-10D3-25B1-03D4-F5FFEA91A79B}"/>
                </a:ext>
              </a:extLst>
            </p:cNvPr>
            <p:cNvSpPr/>
            <p:nvPr/>
          </p:nvSpPr>
          <p:spPr>
            <a:xfrm>
              <a:off x="318891" y="1238202"/>
              <a:ext cx="70108" cy="5619798"/>
            </a:xfrm>
            <a:prstGeom prst="rect">
              <a:avLst/>
            </a:prstGeom>
            <a:solidFill>
              <a:srgbClr val="A0D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85AE52D-A979-9CAF-5824-7932B2CA124C}"/>
                </a:ext>
              </a:extLst>
            </p:cNvPr>
            <p:cNvSpPr/>
            <p:nvPr/>
          </p:nvSpPr>
          <p:spPr>
            <a:xfrm flipH="1">
              <a:off x="170012" y="1238202"/>
              <a:ext cx="79559" cy="5619798"/>
            </a:xfrm>
            <a:prstGeom prst="rect">
              <a:avLst/>
            </a:prstGeom>
            <a:solidFill>
              <a:srgbClr val="00AB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a:extLst>
              <a:ext uri="{FF2B5EF4-FFF2-40B4-BE49-F238E27FC236}">
                <a16:creationId xmlns:a16="http://schemas.microsoft.com/office/drawing/2014/main" id="{DB489ED1-6291-B879-A043-7578B23E9898}"/>
              </a:ext>
            </a:extLst>
          </p:cNvPr>
          <p:cNvPicPr>
            <a:picLocks noChangeAspect="1"/>
          </p:cNvPicPr>
          <p:nvPr/>
        </p:nvPicPr>
        <p:blipFill>
          <a:blip r:embed="rId2">
            <a:alphaModFix amt="10000"/>
          </a:blip>
          <a:stretch>
            <a:fillRect/>
          </a:stretch>
        </p:blipFill>
        <p:spPr>
          <a:xfrm>
            <a:off x="2458835" y="0"/>
            <a:ext cx="7274329" cy="6684935"/>
          </a:xfrm>
          <a:prstGeom prst="rect">
            <a:avLst/>
          </a:prstGeom>
        </p:spPr>
      </p:pic>
      <p:grpSp>
        <p:nvGrpSpPr>
          <p:cNvPr id="18" name="Group 17">
            <a:extLst>
              <a:ext uri="{FF2B5EF4-FFF2-40B4-BE49-F238E27FC236}">
                <a16:creationId xmlns:a16="http://schemas.microsoft.com/office/drawing/2014/main" id="{B7E4104F-D5E9-F811-126A-A0E23D3B81A7}"/>
              </a:ext>
            </a:extLst>
          </p:cNvPr>
          <p:cNvGrpSpPr/>
          <p:nvPr/>
        </p:nvGrpSpPr>
        <p:grpSpPr>
          <a:xfrm>
            <a:off x="796941" y="1255455"/>
            <a:ext cx="11003161" cy="1402286"/>
            <a:chOff x="796941" y="1255455"/>
            <a:chExt cx="11003161" cy="1402286"/>
          </a:xfrm>
        </p:grpSpPr>
        <p:sp>
          <p:nvSpPr>
            <p:cNvPr id="7" name="Freeform: Shape 6">
              <a:extLst>
                <a:ext uri="{FF2B5EF4-FFF2-40B4-BE49-F238E27FC236}">
                  <a16:creationId xmlns:a16="http://schemas.microsoft.com/office/drawing/2014/main" id="{4BC27ADA-B5E5-5077-A618-F3A089F42CC9}"/>
                </a:ext>
              </a:extLst>
            </p:cNvPr>
            <p:cNvSpPr/>
            <p:nvPr/>
          </p:nvSpPr>
          <p:spPr>
            <a:xfrm>
              <a:off x="4758079" y="1395685"/>
              <a:ext cx="7042023" cy="1121829"/>
            </a:xfrm>
            <a:custGeom>
              <a:avLst/>
              <a:gdLst>
                <a:gd name="connsiteX0" fmla="*/ 186975 w 1121829"/>
                <a:gd name="connsiteY0" fmla="*/ 0 h 7042023"/>
                <a:gd name="connsiteX1" fmla="*/ 934854 w 1121829"/>
                <a:gd name="connsiteY1" fmla="*/ 0 h 7042023"/>
                <a:gd name="connsiteX2" fmla="*/ 1121829 w 1121829"/>
                <a:gd name="connsiteY2" fmla="*/ 186975 h 7042023"/>
                <a:gd name="connsiteX3" fmla="*/ 1121829 w 1121829"/>
                <a:gd name="connsiteY3" fmla="*/ 7042023 h 7042023"/>
                <a:gd name="connsiteX4" fmla="*/ 1121829 w 1121829"/>
                <a:gd name="connsiteY4" fmla="*/ 7042023 h 7042023"/>
                <a:gd name="connsiteX5" fmla="*/ 0 w 1121829"/>
                <a:gd name="connsiteY5" fmla="*/ 7042023 h 7042023"/>
                <a:gd name="connsiteX6" fmla="*/ 0 w 1121829"/>
                <a:gd name="connsiteY6" fmla="*/ 7042023 h 7042023"/>
                <a:gd name="connsiteX7" fmla="*/ 0 w 1121829"/>
                <a:gd name="connsiteY7" fmla="*/ 186975 h 7042023"/>
                <a:gd name="connsiteX8" fmla="*/ 186975 w 1121829"/>
                <a:gd name="connsiteY8" fmla="*/ 0 h 7042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1829" h="7042023">
                  <a:moveTo>
                    <a:pt x="1121829" y="1173695"/>
                  </a:moveTo>
                  <a:lnTo>
                    <a:pt x="1121829" y="5868328"/>
                  </a:lnTo>
                  <a:cubicBezTo>
                    <a:pt x="1121829" y="6516538"/>
                    <a:pt x="1108493" y="7042020"/>
                    <a:pt x="1092043" y="7042020"/>
                  </a:cubicBezTo>
                  <a:lnTo>
                    <a:pt x="0" y="7042020"/>
                  </a:lnTo>
                  <a:lnTo>
                    <a:pt x="0" y="7042020"/>
                  </a:lnTo>
                  <a:lnTo>
                    <a:pt x="0" y="3"/>
                  </a:lnTo>
                  <a:lnTo>
                    <a:pt x="0" y="3"/>
                  </a:lnTo>
                  <a:lnTo>
                    <a:pt x="1092043" y="3"/>
                  </a:lnTo>
                  <a:cubicBezTo>
                    <a:pt x="1108493" y="3"/>
                    <a:pt x="1121829" y="525485"/>
                    <a:pt x="1121829" y="1173695"/>
                  </a:cubicBez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78587" rIns="302412" bIns="178589"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Bahnschrift Light" panose="020B0502040204020203" pitchFamily="34" charset="0"/>
                </a:rPr>
                <a:t>This might i</a:t>
              </a:r>
              <a:r>
                <a:rPr lang="en-US" sz="1400" b="0" i="0" kern="1200" dirty="0">
                  <a:latin typeface="Bahnschrift Light" panose="020B0502040204020203" pitchFamily="34" charset="0"/>
                </a:rPr>
                <a:t>ndicates significant challenges in resource management, efficiency, and meeting DIF goals. </a:t>
              </a:r>
              <a:endParaRPr lang="en-US" sz="1400" kern="1200" dirty="0">
                <a:latin typeface="Bahnschrift Light" panose="020B0502040204020203" pitchFamily="34" charset="0"/>
              </a:endParaRPr>
            </a:p>
            <a:p>
              <a:pPr marL="114300" lvl="1" indent="-114300" algn="l" defTabSz="622300">
                <a:lnSpc>
                  <a:spcPct val="90000"/>
                </a:lnSpc>
                <a:spcBef>
                  <a:spcPct val="0"/>
                </a:spcBef>
                <a:spcAft>
                  <a:spcPct val="15000"/>
                </a:spcAft>
                <a:buChar char="•"/>
              </a:pPr>
              <a:r>
                <a:rPr lang="en-US" sz="1400" b="0" i="0" kern="1200" dirty="0">
                  <a:latin typeface="Bahnschrift Light" panose="020B0502040204020203" pitchFamily="34" charset="0"/>
                </a:rPr>
                <a:t>The DIF should consider conducting </a:t>
              </a:r>
              <a:r>
                <a:rPr lang="en-US" sz="1400" kern="1200" dirty="0">
                  <a:latin typeface="Bahnschrift Light" panose="020B0502040204020203" pitchFamily="34" charset="0"/>
                </a:rPr>
                <a:t>in depth </a:t>
              </a:r>
              <a:r>
                <a:rPr lang="en-US" sz="1400" b="0" i="0" kern="1200" dirty="0">
                  <a:latin typeface="Bahnschrift Light" panose="020B0502040204020203" pitchFamily="34" charset="0"/>
                </a:rPr>
                <a:t>analysis to identify the root causes and take corrective actions to address the issues and better align resource allocation with its goals and objectives.</a:t>
              </a:r>
              <a:endParaRPr lang="en-US" sz="1400" kern="1200" dirty="0">
                <a:latin typeface="Bahnschrift Light" panose="020B0502040204020203" pitchFamily="34" charset="0"/>
              </a:endParaRPr>
            </a:p>
          </p:txBody>
        </p:sp>
        <p:sp>
          <p:nvSpPr>
            <p:cNvPr id="9" name="Freeform: Shape 8">
              <a:extLst>
                <a:ext uri="{FF2B5EF4-FFF2-40B4-BE49-F238E27FC236}">
                  <a16:creationId xmlns:a16="http://schemas.microsoft.com/office/drawing/2014/main" id="{5484205E-3389-39C6-8D8A-CF3252178CEE}"/>
                </a:ext>
              </a:extLst>
            </p:cNvPr>
            <p:cNvSpPr/>
            <p:nvPr/>
          </p:nvSpPr>
          <p:spPr>
            <a:xfrm>
              <a:off x="796941" y="1255455"/>
              <a:ext cx="3961138" cy="1402286"/>
            </a:xfrm>
            <a:custGeom>
              <a:avLst/>
              <a:gdLst>
                <a:gd name="connsiteX0" fmla="*/ 0 w 3961138"/>
                <a:gd name="connsiteY0" fmla="*/ 233719 h 1402286"/>
                <a:gd name="connsiteX1" fmla="*/ 233719 w 3961138"/>
                <a:gd name="connsiteY1" fmla="*/ 0 h 1402286"/>
                <a:gd name="connsiteX2" fmla="*/ 3727419 w 3961138"/>
                <a:gd name="connsiteY2" fmla="*/ 0 h 1402286"/>
                <a:gd name="connsiteX3" fmla="*/ 3961138 w 3961138"/>
                <a:gd name="connsiteY3" fmla="*/ 233719 h 1402286"/>
                <a:gd name="connsiteX4" fmla="*/ 3961138 w 3961138"/>
                <a:gd name="connsiteY4" fmla="*/ 1168567 h 1402286"/>
                <a:gd name="connsiteX5" fmla="*/ 3727419 w 3961138"/>
                <a:gd name="connsiteY5" fmla="*/ 1402286 h 1402286"/>
                <a:gd name="connsiteX6" fmla="*/ 233719 w 3961138"/>
                <a:gd name="connsiteY6" fmla="*/ 1402286 h 1402286"/>
                <a:gd name="connsiteX7" fmla="*/ 0 w 3961138"/>
                <a:gd name="connsiteY7" fmla="*/ 1168567 h 1402286"/>
                <a:gd name="connsiteX8" fmla="*/ 0 w 3961138"/>
                <a:gd name="connsiteY8" fmla="*/ 233719 h 1402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61138" h="1402286">
                  <a:moveTo>
                    <a:pt x="0" y="233719"/>
                  </a:moveTo>
                  <a:cubicBezTo>
                    <a:pt x="0" y="104640"/>
                    <a:pt x="104640" y="0"/>
                    <a:pt x="233719" y="0"/>
                  </a:cubicBezTo>
                  <a:lnTo>
                    <a:pt x="3727419" y="0"/>
                  </a:lnTo>
                  <a:cubicBezTo>
                    <a:pt x="3856498" y="0"/>
                    <a:pt x="3961138" y="104640"/>
                    <a:pt x="3961138" y="233719"/>
                  </a:cubicBezTo>
                  <a:lnTo>
                    <a:pt x="3961138" y="1168567"/>
                  </a:lnTo>
                  <a:cubicBezTo>
                    <a:pt x="3961138" y="1297646"/>
                    <a:pt x="3856498" y="1402286"/>
                    <a:pt x="3727419" y="1402286"/>
                  </a:cubicBezTo>
                  <a:lnTo>
                    <a:pt x="233719" y="1402286"/>
                  </a:lnTo>
                  <a:cubicBezTo>
                    <a:pt x="104640" y="1402286"/>
                    <a:pt x="0" y="1297646"/>
                    <a:pt x="0" y="1168567"/>
                  </a:cubicBezTo>
                  <a:lnTo>
                    <a:pt x="0" y="233719"/>
                  </a:lnTo>
                  <a:close/>
                </a:path>
              </a:pathLst>
            </a:custGeom>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txBody>
            <a:bodyPr spcFirstLastPara="0" vert="horz" wrap="square" lIns="133224" tIns="100839" rIns="133224" bIns="100839"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Bahnschrift Light" panose="020B0502040204020203" pitchFamily="34" charset="0"/>
                </a:rPr>
                <a:t>The </a:t>
              </a:r>
              <a:r>
                <a:rPr lang="en-US" sz="1700" b="0" i="0" kern="1200" dirty="0">
                  <a:latin typeface="Bahnschrift Light" panose="020B0502040204020203" pitchFamily="34" charset="0"/>
                </a:rPr>
                <a:t>actual hours spent as an average are only 21% compared to the planned and budgeted hours:</a:t>
              </a:r>
              <a:endParaRPr lang="en-US" sz="1700" kern="1200" dirty="0">
                <a:latin typeface="Bahnschrift Light" panose="020B0502040204020203" pitchFamily="34" charset="0"/>
              </a:endParaRPr>
            </a:p>
          </p:txBody>
        </p:sp>
      </p:grpSp>
      <p:grpSp>
        <p:nvGrpSpPr>
          <p:cNvPr id="19" name="Group 18">
            <a:extLst>
              <a:ext uri="{FF2B5EF4-FFF2-40B4-BE49-F238E27FC236}">
                <a16:creationId xmlns:a16="http://schemas.microsoft.com/office/drawing/2014/main" id="{11F0E7D5-4448-2C9A-4BDC-6B49D5905A61}"/>
              </a:ext>
            </a:extLst>
          </p:cNvPr>
          <p:cNvGrpSpPr/>
          <p:nvPr/>
        </p:nvGrpSpPr>
        <p:grpSpPr>
          <a:xfrm>
            <a:off x="796941" y="2727856"/>
            <a:ext cx="11003161" cy="1402286"/>
            <a:chOff x="796941" y="2727856"/>
            <a:chExt cx="11003161" cy="1402286"/>
          </a:xfrm>
        </p:grpSpPr>
        <p:sp>
          <p:nvSpPr>
            <p:cNvPr id="10" name="Freeform: Shape 9">
              <a:extLst>
                <a:ext uri="{FF2B5EF4-FFF2-40B4-BE49-F238E27FC236}">
                  <a16:creationId xmlns:a16="http://schemas.microsoft.com/office/drawing/2014/main" id="{A66F53A5-F741-6852-3467-13453279A604}"/>
                </a:ext>
              </a:extLst>
            </p:cNvPr>
            <p:cNvSpPr/>
            <p:nvPr/>
          </p:nvSpPr>
          <p:spPr>
            <a:xfrm>
              <a:off x="4758079" y="2868086"/>
              <a:ext cx="7042023" cy="1121829"/>
            </a:xfrm>
            <a:custGeom>
              <a:avLst/>
              <a:gdLst>
                <a:gd name="connsiteX0" fmla="*/ 186975 w 1121829"/>
                <a:gd name="connsiteY0" fmla="*/ 0 h 7042023"/>
                <a:gd name="connsiteX1" fmla="*/ 934854 w 1121829"/>
                <a:gd name="connsiteY1" fmla="*/ 0 h 7042023"/>
                <a:gd name="connsiteX2" fmla="*/ 1121829 w 1121829"/>
                <a:gd name="connsiteY2" fmla="*/ 186975 h 7042023"/>
                <a:gd name="connsiteX3" fmla="*/ 1121829 w 1121829"/>
                <a:gd name="connsiteY3" fmla="*/ 7042023 h 7042023"/>
                <a:gd name="connsiteX4" fmla="*/ 1121829 w 1121829"/>
                <a:gd name="connsiteY4" fmla="*/ 7042023 h 7042023"/>
                <a:gd name="connsiteX5" fmla="*/ 0 w 1121829"/>
                <a:gd name="connsiteY5" fmla="*/ 7042023 h 7042023"/>
                <a:gd name="connsiteX6" fmla="*/ 0 w 1121829"/>
                <a:gd name="connsiteY6" fmla="*/ 7042023 h 7042023"/>
                <a:gd name="connsiteX7" fmla="*/ 0 w 1121829"/>
                <a:gd name="connsiteY7" fmla="*/ 186975 h 7042023"/>
                <a:gd name="connsiteX8" fmla="*/ 186975 w 1121829"/>
                <a:gd name="connsiteY8" fmla="*/ 0 h 7042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1829" h="7042023">
                  <a:moveTo>
                    <a:pt x="1121829" y="1173695"/>
                  </a:moveTo>
                  <a:lnTo>
                    <a:pt x="1121829" y="5868328"/>
                  </a:lnTo>
                  <a:cubicBezTo>
                    <a:pt x="1121829" y="6516538"/>
                    <a:pt x="1108493" y="7042020"/>
                    <a:pt x="1092043" y="7042020"/>
                  </a:cubicBezTo>
                  <a:lnTo>
                    <a:pt x="0" y="7042020"/>
                  </a:lnTo>
                  <a:lnTo>
                    <a:pt x="0" y="7042020"/>
                  </a:lnTo>
                  <a:lnTo>
                    <a:pt x="0" y="3"/>
                  </a:lnTo>
                  <a:lnTo>
                    <a:pt x="0" y="3"/>
                  </a:lnTo>
                  <a:lnTo>
                    <a:pt x="1092043" y="3"/>
                  </a:lnTo>
                  <a:cubicBezTo>
                    <a:pt x="1108493" y="3"/>
                    <a:pt x="1121829" y="525485"/>
                    <a:pt x="1121829" y="1173695"/>
                  </a:cubicBez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78587" rIns="302412" bIns="178589" numCol="1" spcCol="1270" anchor="ctr" anchorCtr="0">
              <a:noAutofit/>
            </a:bodyPr>
            <a:lstStyle/>
            <a:p>
              <a:pPr marL="114300" lvl="1" indent="-114300" algn="l" defTabSz="622300">
                <a:lnSpc>
                  <a:spcPct val="90000"/>
                </a:lnSpc>
                <a:spcBef>
                  <a:spcPct val="0"/>
                </a:spcBef>
                <a:spcAft>
                  <a:spcPct val="15000"/>
                </a:spcAft>
                <a:buChar char="•"/>
              </a:pPr>
              <a:r>
                <a:rPr lang="en-US" sz="1400" b="0" i="0" kern="1200" dirty="0">
                  <a:latin typeface="Bahnschrift Light" panose="020B0502040204020203" pitchFamily="34" charset="0"/>
                </a:rPr>
                <a:t>The DIF should assess the causes of these imbalances, whether they result from inefficiencies, changing priorities, or resource constraints. Addressing these imbalances is essential for optimizing resource utilization and achieving organizational goals.</a:t>
              </a:r>
              <a:endParaRPr lang="en-US" sz="1400" kern="1200" dirty="0">
                <a:latin typeface="Bahnschrift Light" panose="020B0502040204020203" pitchFamily="34" charset="0"/>
              </a:endParaRPr>
            </a:p>
          </p:txBody>
        </p:sp>
        <p:sp>
          <p:nvSpPr>
            <p:cNvPr id="16" name="Freeform: Shape 15">
              <a:extLst>
                <a:ext uri="{FF2B5EF4-FFF2-40B4-BE49-F238E27FC236}">
                  <a16:creationId xmlns:a16="http://schemas.microsoft.com/office/drawing/2014/main" id="{D7021811-F64E-1D02-5BA1-347899226B6C}"/>
                </a:ext>
              </a:extLst>
            </p:cNvPr>
            <p:cNvSpPr/>
            <p:nvPr/>
          </p:nvSpPr>
          <p:spPr>
            <a:xfrm>
              <a:off x="796941" y="2727856"/>
              <a:ext cx="3961138" cy="1402286"/>
            </a:xfrm>
            <a:custGeom>
              <a:avLst/>
              <a:gdLst>
                <a:gd name="connsiteX0" fmla="*/ 0 w 3961138"/>
                <a:gd name="connsiteY0" fmla="*/ 233719 h 1402286"/>
                <a:gd name="connsiteX1" fmla="*/ 233719 w 3961138"/>
                <a:gd name="connsiteY1" fmla="*/ 0 h 1402286"/>
                <a:gd name="connsiteX2" fmla="*/ 3727419 w 3961138"/>
                <a:gd name="connsiteY2" fmla="*/ 0 h 1402286"/>
                <a:gd name="connsiteX3" fmla="*/ 3961138 w 3961138"/>
                <a:gd name="connsiteY3" fmla="*/ 233719 h 1402286"/>
                <a:gd name="connsiteX4" fmla="*/ 3961138 w 3961138"/>
                <a:gd name="connsiteY4" fmla="*/ 1168567 h 1402286"/>
                <a:gd name="connsiteX5" fmla="*/ 3727419 w 3961138"/>
                <a:gd name="connsiteY5" fmla="*/ 1402286 h 1402286"/>
                <a:gd name="connsiteX6" fmla="*/ 233719 w 3961138"/>
                <a:gd name="connsiteY6" fmla="*/ 1402286 h 1402286"/>
                <a:gd name="connsiteX7" fmla="*/ 0 w 3961138"/>
                <a:gd name="connsiteY7" fmla="*/ 1168567 h 1402286"/>
                <a:gd name="connsiteX8" fmla="*/ 0 w 3961138"/>
                <a:gd name="connsiteY8" fmla="*/ 233719 h 1402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61138" h="1402286">
                  <a:moveTo>
                    <a:pt x="0" y="233719"/>
                  </a:moveTo>
                  <a:cubicBezTo>
                    <a:pt x="0" y="104640"/>
                    <a:pt x="104640" y="0"/>
                    <a:pt x="233719" y="0"/>
                  </a:cubicBezTo>
                  <a:lnTo>
                    <a:pt x="3727419" y="0"/>
                  </a:lnTo>
                  <a:cubicBezTo>
                    <a:pt x="3856498" y="0"/>
                    <a:pt x="3961138" y="104640"/>
                    <a:pt x="3961138" y="233719"/>
                  </a:cubicBezTo>
                  <a:lnTo>
                    <a:pt x="3961138" y="1168567"/>
                  </a:lnTo>
                  <a:cubicBezTo>
                    <a:pt x="3961138" y="1297646"/>
                    <a:pt x="3856498" y="1402286"/>
                    <a:pt x="3727419" y="1402286"/>
                  </a:cubicBezTo>
                  <a:lnTo>
                    <a:pt x="233719" y="1402286"/>
                  </a:lnTo>
                  <a:cubicBezTo>
                    <a:pt x="104640" y="1402286"/>
                    <a:pt x="0" y="1297646"/>
                    <a:pt x="0" y="1168567"/>
                  </a:cubicBezTo>
                  <a:lnTo>
                    <a:pt x="0" y="233719"/>
                  </a:lnTo>
                  <a:close/>
                </a:path>
              </a:pathLst>
            </a:custGeom>
          </p:spPr>
          <p:style>
            <a:lnRef idx="2">
              <a:schemeClr val="lt1">
                <a:hueOff val="0"/>
                <a:satOff val="0"/>
                <a:lumOff val="0"/>
                <a:alphaOff val="0"/>
              </a:schemeClr>
            </a:lnRef>
            <a:fillRef idx="1">
              <a:schemeClr val="accent2">
                <a:alpha val="90000"/>
                <a:hueOff val="0"/>
                <a:satOff val="0"/>
                <a:lumOff val="0"/>
                <a:alphaOff val="-20000"/>
              </a:schemeClr>
            </a:fillRef>
            <a:effectRef idx="0">
              <a:schemeClr val="accent2">
                <a:alpha val="90000"/>
                <a:hueOff val="0"/>
                <a:satOff val="0"/>
                <a:lumOff val="0"/>
                <a:alphaOff val="-20000"/>
              </a:schemeClr>
            </a:effectRef>
            <a:fontRef idx="minor">
              <a:schemeClr val="lt1"/>
            </a:fontRef>
          </p:style>
          <p:txBody>
            <a:bodyPr spcFirstLastPara="0" vert="horz" wrap="square" lIns="133224" tIns="100839" rIns="133224" bIns="100839"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Bahnschrift Light" panose="020B0502040204020203" pitchFamily="34" charset="0"/>
                </a:rPr>
                <a:t>The imbalanced distribution of the hours spent and budgeted in all data dimensions (business line</a:t>
              </a:r>
              <a:r>
                <a:rPr lang="en-US" sz="1700" kern="1200">
                  <a:latin typeface="Bahnschrift Light" panose="020B0502040204020203" pitchFamily="34" charset="0"/>
                </a:rPr>
                <a:t>, service </a:t>
              </a:r>
              <a:r>
                <a:rPr lang="en-US" sz="1700" kern="1200" dirty="0">
                  <a:latin typeface="Bahnschrift Light" panose="020B0502040204020203" pitchFamily="34" charset="0"/>
                </a:rPr>
                <a:t>line, project, and theme).</a:t>
              </a:r>
            </a:p>
          </p:txBody>
        </p:sp>
      </p:grpSp>
      <p:sp>
        <p:nvSpPr>
          <p:cNvPr id="17" name="Freeform: Shape 16">
            <a:extLst>
              <a:ext uri="{FF2B5EF4-FFF2-40B4-BE49-F238E27FC236}">
                <a16:creationId xmlns:a16="http://schemas.microsoft.com/office/drawing/2014/main" id="{893F11D3-595A-0DD6-37B5-31EC955B70BB}"/>
              </a:ext>
            </a:extLst>
          </p:cNvPr>
          <p:cNvSpPr/>
          <p:nvPr/>
        </p:nvSpPr>
        <p:spPr>
          <a:xfrm>
            <a:off x="796941" y="4200257"/>
            <a:ext cx="10992425" cy="1402286"/>
          </a:xfrm>
          <a:custGeom>
            <a:avLst/>
            <a:gdLst>
              <a:gd name="connsiteX0" fmla="*/ 0 w 10992425"/>
              <a:gd name="connsiteY0" fmla="*/ 233719 h 1402286"/>
              <a:gd name="connsiteX1" fmla="*/ 233719 w 10992425"/>
              <a:gd name="connsiteY1" fmla="*/ 0 h 1402286"/>
              <a:gd name="connsiteX2" fmla="*/ 10758706 w 10992425"/>
              <a:gd name="connsiteY2" fmla="*/ 0 h 1402286"/>
              <a:gd name="connsiteX3" fmla="*/ 10992425 w 10992425"/>
              <a:gd name="connsiteY3" fmla="*/ 233719 h 1402286"/>
              <a:gd name="connsiteX4" fmla="*/ 10992425 w 10992425"/>
              <a:gd name="connsiteY4" fmla="*/ 1168567 h 1402286"/>
              <a:gd name="connsiteX5" fmla="*/ 10758706 w 10992425"/>
              <a:gd name="connsiteY5" fmla="*/ 1402286 h 1402286"/>
              <a:gd name="connsiteX6" fmla="*/ 233719 w 10992425"/>
              <a:gd name="connsiteY6" fmla="*/ 1402286 h 1402286"/>
              <a:gd name="connsiteX7" fmla="*/ 0 w 10992425"/>
              <a:gd name="connsiteY7" fmla="*/ 1168567 h 1402286"/>
              <a:gd name="connsiteX8" fmla="*/ 0 w 10992425"/>
              <a:gd name="connsiteY8" fmla="*/ 233719 h 1402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92425" h="1402286">
                <a:moveTo>
                  <a:pt x="0" y="233719"/>
                </a:moveTo>
                <a:cubicBezTo>
                  <a:pt x="0" y="104640"/>
                  <a:pt x="104640" y="0"/>
                  <a:pt x="233719" y="0"/>
                </a:cubicBezTo>
                <a:lnTo>
                  <a:pt x="10758706" y="0"/>
                </a:lnTo>
                <a:cubicBezTo>
                  <a:pt x="10887785" y="0"/>
                  <a:pt x="10992425" y="104640"/>
                  <a:pt x="10992425" y="233719"/>
                </a:cubicBezTo>
                <a:lnTo>
                  <a:pt x="10992425" y="1168567"/>
                </a:lnTo>
                <a:cubicBezTo>
                  <a:pt x="10992425" y="1297646"/>
                  <a:pt x="10887785" y="1402286"/>
                  <a:pt x="10758706" y="1402286"/>
                </a:cubicBezTo>
                <a:lnTo>
                  <a:pt x="233719" y="1402286"/>
                </a:lnTo>
                <a:cubicBezTo>
                  <a:pt x="104640" y="1402286"/>
                  <a:pt x="0" y="1297646"/>
                  <a:pt x="0" y="1168567"/>
                </a:cubicBezTo>
                <a:lnTo>
                  <a:pt x="0" y="233719"/>
                </a:lnTo>
                <a:close/>
              </a:path>
            </a:pathLst>
          </a:custGeom>
        </p:spPr>
        <p:style>
          <a:lnRef idx="2">
            <a:schemeClr val="lt1">
              <a:hueOff val="0"/>
              <a:satOff val="0"/>
              <a:lumOff val="0"/>
              <a:alphaOff val="0"/>
            </a:schemeClr>
          </a:lnRef>
          <a:fillRef idx="1">
            <a:schemeClr val="accent2">
              <a:alpha val="90000"/>
              <a:hueOff val="0"/>
              <a:satOff val="0"/>
              <a:lumOff val="0"/>
              <a:alphaOff val="-40000"/>
            </a:schemeClr>
          </a:fillRef>
          <a:effectRef idx="0">
            <a:schemeClr val="accent2">
              <a:alpha val="90000"/>
              <a:hueOff val="0"/>
              <a:satOff val="0"/>
              <a:lumOff val="0"/>
              <a:alphaOff val="-40000"/>
            </a:schemeClr>
          </a:effectRef>
          <a:fontRef idx="minor">
            <a:schemeClr val="lt1"/>
          </a:fontRef>
        </p:style>
        <p:txBody>
          <a:bodyPr spcFirstLastPara="0" vert="horz" wrap="square" lIns="133224" tIns="100839" rIns="133224" bIns="100839"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Bahnschrift Light" panose="020B0502040204020203" pitchFamily="34" charset="0"/>
              </a:rPr>
              <a:t>The data limitation (lack of types and subjects of projects, </a:t>
            </a:r>
            <a:r>
              <a:rPr lang="en-US" sz="1700" dirty="0">
                <a:latin typeface="Bahnschrift Light" panose="020B0502040204020203" pitchFamily="34" charset="0"/>
              </a:rPr>
              <a:t>having no </a:t>
            </a:r>
            <a:r>
              <a:rPr lang="en-US" sz="1700" kern="1200" dirty="0">
                <a:latin typeface="Bahnschrift Light" panose="020B0502040204020203" pitchFamily="34" charset="0"/>
              </a:rPr>
              <a:t>demographical data about the employees or their total number in each business lines</a:t>
            </a:r>
            <a:r>
              <a:rPr lang="en-US" sz="1700" kern="1200">
                <a:latin typeface="Bahnschrift Light" panose="020B0502040204020203" pitchFamily="34" charset="0"/>
              </a:rPr>
              <a:t>, insufficient </a:t>
            </a:r>
            <a:r>
              <a:rPr lang="en-US" sz="1700" dirty="0">
                <a:latin typeface="Bahnschrift Light" panose="020B0502040204020203" pitchFamily="34" charset="0"/>
              </a:rPr>
              <a:t>info of budgeted hours for individuals</a:t>
            </a:r>
            <a:r>
              <a:rPr lang="en-US" sz="1700" kern="1200" dirty="0">
                <a:latin typeface="Bahnschrift Light" panose="020B0502040204020203" pitchFamily="34" charset="0"/>
              </a:rPr>
              <a:t> etc.) restricts us for further analysis and recommendations.</a:t>
            </a:r>
          </a:p>
        </p:txBody>
      </p:sp>
      <p:pic>
        <p:nvPicPr>
          <p:cNvPr id="12" name="Picture 11">
            <a:extLst>
              <a:ext uri="{FF2B5EF4-FFF2-40B4-BE49-F238E27FC236}">
                <a16:creationId xmlns:a16="http://schemas.microsoft.com/office/drawing/2014/main" id="{8F53FADE-DE7E-491A-AA91-84215C935D8A}"/>
              </a:ext>
            </a:extLst>
          </p:cNvPr>
          <p:cNvPicPr>
            <a:picLocks noChangeAspect="1"/>
          </p:cNvPicPr>
          <p:nvPr/>
        </p:nvPicPr>
        <p:blipFill rotWithShape="1">
          <a:blip r:embed="rId3">
            <a:extLst>
              <a:ext uri="{28A0092B-C50C-407E-A947-70E740481C1C}">
                <a14:useLocalDpi xmlns:a14="http://schemas.microsoft.com/office/drawing/2010/main" val="0"/>
              </a:ext>
            </a:extLst>
          </a:blip>
          <a:srcRect l="9643" t="11939" r="12212" b="15315"/>
          <a:stretch/>
        </p:blipFill>
        <p:spPr>
          <a:xfrm>
            <a:off x="10667778" y="5834005"/>
            <a:ext cx="1354210" cy="850930"/>
          </a:xfrm>
          <a:prstGeom prst="rect">
            <a:avLst/>
          </a:prstGeom>
        </p:spPr>
      </p:pic>
    </p:spTree>
    <p:extLst>
      <p:ext uri="{BB962C8B-B14F-4D97-AF65-F5344CB8AC3E}">
        <p14:creationId xmlns:p14="http://schemas.microsoft.com/office/powerpoint/2010/main" val="1398894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F217263-4638-1C8F-9B73-91C96C02B64F}"/>
              </a:ext>
            </a:extLst>
          </p:cNvPr>
          <p:cNvSpPr txBox="1">
            <a:spLocks/>
          </p:cNvSpPr>
          <p:nvPr/>
        </p:nvSpPr>
        <p:spPr>
          <a:xfrm>
            <a:off x="4552520" y="2343969"/>
            <a:ext cx="3086958" cy="19357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gn="ctr"/>
            <a:r>
              <a:rPr lang="en-US" sz="9600" b="1" dirty="0">
                <a:solidFill>
                  <a:schemeClr val="accent2"/>
                </a:solidFill>
                <a:latin typeface="Arial" panose="020B0604020202020204" pitchFamily="34" charset="0"/>
                <a:cs typeface="Arial" panose="020B0604020202020204" pitchFamily="34" charset="0"/>
              </a:rPr>
              <a:t>Q&amp;A</a:t>
            </a:r>
          </a:p>
        </p:txBody>
      </p:sp>
      <p:grpSp>
        <p:nvGrpSpPr>
          <p:cNvPr id="6" name="Group 5">
            <a:extLst>
              <a:ext uri="{FF2B5EF4-FFF2-40B4-BE49-F238E27FC236}">
                <a16:creationId xmlns:a16="http://schemas.microsoft.com/office/drawing/2014/main" id="{E3BF9C10-C347-ECB4-9585-70C2C95B03EA}"/>
              </a:ext>
            </a:extLst>
          </p:cNvPr>
          <p:cNvGrpSpPr/>
          <p:nvPr/>
        </p:nvGrpSpPr>
        <p:grpSpPr>
          <a:xfrm>
            <a:off x="421" y="0"/>
            <a:ext cx="509777" cy="6858000"/>
            <a:chOff x="421" y="1238202"/>
            <a:chExt cx="509777" cy="5619798"/>
          </a:xfrm>
        </p:grpSpPr>
        <p:sp>
          <p:nvSpPr>
            <p:cNvPr id="8" name="Rectangle 7">
              <a:extLst>
                <a:ext uri="{FF2B5EF4-FFF2-40B4-BE49-F238E27FC236}">
                  <a16:creationId xmlns:a16="http://schemas.microsoft.com/office/drawing/2014/main" id="{CF6CC8E7-ED08-4D87-890E-D23B5B36B343}"/>
                </a:ext>
              </a:extLst>
            </p:cNvPr>
            <p:cNvSpPr/>
            <p:nvPr/>
          </p:nvSpPr>
          <p:spPr>
            <a:xfrm>
              <a:off x="421" y="1238202"/>
              <a:ext cx="171166" cy="5619798"/>
            </a:xfrm>
            <a:prstGeom prst="rect">
              <a:avLst/>
            </a:prstGeom>
            <a:solidFill>
              <a:srgbClr val="86BC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E3F9F0C-050A-29A8-D3DA-E226676D9305}"/>
                </a:ext>
              </a:extLst>
            </p:cNvPr>
            <p:cNvSpPr/>
            <p:nvPr/>
          </p:nvSpPr>
          <p:spPr>
            <a:xfrm>
              <a:off x="391897" y="1238202"/>
              <a:ext cx="118301" cy="5619798"/>
            </a:xfrm>
            <a:prstGeom prst="rect">
              <a:avLst/>
            </a:prstGeom>
            <a:solidFill>
              <a:srgbClr val="0097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B92B60-7BB4-CCB2-0E30-0AAB5FC3D93F}"/>
                </a:ext>
              </a:extLst>
            </p:cNvPr>
            <p:cNvSpPr/>
            <p:nvPr/>
          </p:nvSpPr>
          <p:spPr>
            <a:xfrm>
              <a:off x="249571" y="1238202"/>
              <a:ext cx="69143" cy="5619798"/>
            </a:xfrm>
            <a:prstGeom prst="rect">
              <a:avLst/>
            </a:prstGeom>
            <a:solidFill>
              <a:srgbClr val="62B5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248BCB6-10D3-25B1-03D4-F5FFEA91A79B}"/>
                </a:ext>
              </a:extLst>
            </p:cNvPr>
            <p:cNvSpPr/>
            <p:nvPr/>
          </p:nvSpPr>
          <p:spPr>
            <a:xfrm>
              <a:off x="318891" y="1238202"/>
              <a:ext cx="70108" cy="5619798"/>
            </a:xfrm>
            <a:prstGeom prst="rect">
              <a:avLst/>
            </a:prstGeom>
            <a:solidFill>
              <a:srgbClr val="A0D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85AE52D-A979-9CAF-5824-7932B2CA124C}"/>
                </a:ext>
              </a:extLst>
            </p:cNvPr>
            <p:cNvSpPr/>
            <p:nvPr/>
          </p:nvSpPr>
          <p:spPr>
            <a:xfrm flipH="1">
              <a:off x="170012" y="1238202"/>
              <a:ext cx="79559" cy="5619798"/>
            </a:xfrm>
            <a:prstGeom prst="rect">
              <a:avLst/>
            </a:prstGeom>
            <a:solidFill>
              <a:srgbClr val="00AB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a:extLst>
              <a:ext uri="{FF2B5EF4-FFF2-40B4-BE49-F238E27FC236}">
                <a16:creationId xmlns:a16="http://schemas.microsoft.com/office/drawing/2014/main" id="{DB489ED1-6291-B879-A043-7578B23E9898}"/>
              </a:ext>
            </a:extLst>
          </p:cNvPr>
          <p:cNvPicPr>
            <a:picLocks noChangeAspect="1"/>
          </p:cNvPicPr>
          <p:nvPr/>
        </p:nvPicPr>
        <p:blipFill>
          <a:blip r:embed="rId2">
            <a:alphaModFix amt="10000"/>
          </a:blip>
          <a:stretch>
            <a:fillRect/>
          </a:stretch>
        </p:blipFill>
        <p:spPr>
          <a:xfrm>
            <a:off x="2458835" y="-30626"/>
            <a:ext cx="7274329" cy="6684935"/>
          </a:xfrm>
          <a:prstGeom prst="rect">
            <a:avLst/>
          </a:prstGeom>
        </p:spPr>
      </p:pic>
      <p:pic>
        <p:nvPicPr>
          <p:cNvPr id="12" name="Picture 11">
            <a:extLst>
              <a:ext uri="{FF2B5EF4-FFF2-40B4-BE49-F238E27FC236}">
                <a16:creationId xmlns:a16="http://schemas.microsoft.com/office/drawing/2014/main" id="{58059864-D728-4F95-B3D4-1F497B786134}"/>
              </a:ext>
            </a:extLst>
          </p:cNvPr>
          <p:cNvPicPr>
            <a:picLocks noChangeAspect="1"/>
          </p:cNvPicPr>
          <p:nvPr/>
        </p:nvPicPr>
        <p:blipFill rotWithShape="1">
          <a:blip r:embed="rId3">
            <a:extLst>
              <a:ext uri="{28A0092B-C50C-407E-A947-70E740481C1C}">
                <a14:useLocalDpi xmlns:a14="http://schemas.microsoft.com/office/drawing/2010/main" val="0"/>
              </a:ext>
            </a:extLst>
          </a:blip>
          <a:srcRect l="9643" t="11939" r="12212" b="15315"/>
          <a:stretch/>
        </p:blipFill>
        <p:spPr>
          <a:xfrm>
            <a:off x="10667778" y="5834005"/>
            <a:ext cx="1354210" cy="850930"/>
          </a:xfrm>
          <a:prstGeom prst="rect">
            <a:avLst/>
          </a:prstGeom>
        </p:spPr>
      </p:pic>
    </p:spTree>
    <p:extLst>
      <p:ext uri="{BB962C8B-B14F-4D97-AF65-F5344CB8AC3E}">
        <p14:creationId xmlns:p14="http://schemas.microsoft.com/office/powerpoint/2010/main" val="3558949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3B6718E-0304-FA7E-46D7-90EA24CDC5F5}"/>
              </a:ext>
            </a:extLst>
          </p:cNvPr>
          <p:cNvSpPr txBox="1">
            <a:spLocks/>
          </p:cNvSpPr>
          <p:nvPr/>
        </p:nvSpPr>
        <p:spPr>
          <a:xfrm>
            <a:off x="10239532" y="0"/>
            <a:ext cx="1877823" cy="8509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accent2"/>
                </a:solidFill>
                <a:latin typeface="Bahnschrift SemiBold" panose="020B0502040204020203" pitchFamily="34" charset="0"/>
                <a:cs typeface="Arial" panose="020B0604020202020204" pitchFamily="34" charset="0"/>
              </a:rPr>
              <a:t>Outline</a:t>
            </a:r>
          </a:p>
        </p:txBody>
      </p:sp>
      <p:grpSp>
        <p:nvGrpSpPr>
          <p:cNvPr id="6" name="Group 5">
            <a:extLst>
              <a:ext uri="{FF2B5EF4-FFF2-40B4-BE49-F238E27FC236}">
                <a16:creationId xmlns:a16="http://schemas.microsoft.com/office/drawing/2014/main" id="{D970FAC8-2497-740F-EC81-5562B3AF2E22}"/>
              </a:ext>
            </a:extLst>
          </p:cNvPr>
          <p:cNvGrpSpPr/>
          <p:nvPr/>
        </p:nvGrpSpPr>
        <p:grpSpPr>
          <a:xfrm>
            <a:off x="421" y="0"/>
            <a:ext cx="509777" cy="6858000"/>
            <a:chOff x="421" y="1238202"/>
            <a:chExt cx="509777" cy="5619798"/>
          </a:xfrm>
        </p:grpSpPr>
        <p:sp>
          <p:nvSpPr>
            <p:cNvPr id="8" name="Rectangle 7">
              <a:extLst>
                <a:ext uri="{FF2B5EF4-FFF2-40B4-BE49-F238E27FC236}">
                  <a16:creationId xmlns:a16="http://schemas.microsoft.com/office/drawing/2014/main" id="{BD63A191-16A7-2905-C961-5203D6A1A333}"/>
                </a:ext>
              </a:extLst>
            </p:cNvPr>
            <p:cNvSpPr/>
            <p:nvPr/>
          </p:nvSpPr>
          <p:spPr>
            <a:xfrm>
              <a:off x="421" y="1238202"/>
              <a:ext cx="171166" cy="5619798"/>
            </a:xfrm>
            <a:prstGeom prst="rect">
              <a:avLst/>
            </a:prstGeom>
            <a:solidFill>
              <a:srgbClr val="86BC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3590EBE-C86F-F01E-4F42-E9A2AF4C02EF}"/>
                </a:ext>
              </a:extLst>
            </p:cNvPr>
            <p:cNvSpPr/>
            <p:nvPr/>
          </p:nvSpPr>
          <p:spPr>
            <a:xfrm>
              <a:off x="391897" y="1238202"/>
              <a:ext cx="118301" cy="5619798"/>
            </a:xfrm>
            <a:prstGeom prst="rect">
              <a:avLst/>
            </a:prstGeom>
            <a:solidFill>
              <a:srgbClr val="0097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A0A1B8F-39BE-932B-AA1D-D5B685AF8E33}"/>
                </a:ext>
              </a:extLst>
            </p:cNvPr>
            <p:cNvSpPr/>
            <p:nvPr/>
          </p:nvSpPr>
          <p:spPr>
            <a:xfrm>
              <a:off x="249571" y="1238202"/>
              <a:ext cx="69143" cy="5619798"/>
            </a:xfrm>
            <a:prstGeom prst="rect">
              <a:avLst/>
            </a:prstGeom>
            <a:solidFill>
              <a:srgbClr val="62B5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805CBC2-A9BB-858C-7E85-7C5C6A5F2F1F}"/>
                </a:ext>
              </a:extLst>
            </p:cNvPr>
            <p:cNvSpPr/>
            <p:nvPr/>
          </p:nvSpPr>
          <p:spPr>
            <a:xfrm>
              <a:off x="318891" y="1238202"/>
              <a:ext cx="70108" cy="5619798"/>
            </a:xfrm>
            <a:prstGeom prst="rect">
              <a:avLst/>
            </a:prstGeom>
            <a:solidFill>
              <a:srgbClr val="A0D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4E2198E-37D5-4066-FD84-1D72E46A2C42}"/>
                </a:ext>
              </a:extLst>
            </p:cNvPr>
            <p:cNvSpPr/>
            <p:nvPr/>
          </p:nvSpPr>
          <p:spPr>
            <a:xfrm flipH="1">
              <a:off x="170012" y="1238202"/>
              <a:ext cx="79559" cy="5619798"/>
            </a:xfrm>
            <a:prstGeom prst="rect">
              <a:avLst/>
            </a:prstGeom>
            <a:solidFill>
              <a:srgbClr val="00AB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a:extLst>
              <a:ext uri="{FF2B5EF4-FFF2-40B4-BE49-F238E27FC236}">
                <a16:creationId xmlns:a16="http://schemas.microsoft.com/office/drawing/2014/main" id="{2A2A69D2-0FCE-2748-F1AA-44CA1305FBBB}"/>
              </a:ext>
            </a:extLst>
          </p:cNvPr>
          <p:cNvPicPr>
            <a:picLocks noChangeAspect="1"/>
          </p:cNvPicPr>
          <p:nvPr/>
        </p:nvPicPr>
        <p:blipFill>
          <a:blip r:embed="rId2">
            <a:alphaModFix amt="10000"/>
          </a:blip>
          <a:stretch>
            <a:fillRect/>
          </a:stretch>
        </p:blipFill>
        <p:spPr>
          <a:xfrm>
            <a:off x="2458835" y="-30626"/>
            <a:ext cx="7274329" cy="6684935"/>
          </a:xfrm>
          <a:prstGeom prst="rect">
            <a:avLst/>
          </a:prstGeom>
        </p:spPr>
      </p:pic>
      <p:pic>
        <p:nvPicPr>
          <p:cNvPr id="22" name="Picture 21">
            <a:extLst>
              <a:ext uri="{FF2B5EF4-FFF2-40B4-BE49-F238E27FC236}">
                <a16:creationId xmlns:a16="http://schemas.microsoft.com/office/drawing/2014/main" id="{9CAFD38E-32C0-43EF-9FEC-917D51829C20}"/>
              </a:ext>
            </a:extLst>
          </p:cNvPr>
          <p:cNvPicPr>
            <a:picLocks noChangeAspect="1"/>
          </p:cNvPicPr>
          <p:nvPr/>
        </p:nvPicPr>
        <p:blipFill rotWithShape="1">
          <a:blip r:embed="rId3">
            <a:extLst>
              <a:ext uri="{28A0092B-C50C-407E-A947-70E740481C1C}">
                <a14:useLocalDpi xmlns:a14="http://schemas.microsoft.com/office/drawing/2010/main" val="0"/>
              </a:ext>
            </a:extLst>
          </a:blip>
          <a:srcRect l="9643" t="11939" r="12212" b="15315"/>
          <a:stretch/>
        </p:blipFill>
        <p:spPr>
          <a:xfrm>
            <a:off x="10667778" y="5834005"/>
            <a:ext cx="1354210" cy="850930"/>
          </a:xfrm>
          <a:prstGeom prst="rect">
            <a:avLst/>
          </a:prstGeom>
        </p:spPr>
      </p:pic>
      <p:graphicFrame>
        <p:nvGraphicFramePr>
          <p:cNvPr id="23" name="Diagram 22">
            <a:extLst>
              <a:ext uri="{FF2B5EF4-FFF2-40B4-BE49-F238E27FC236}">
                <a16:creationId xmlns:a16="http://schemas.microsoft.com/office/drawing/2014/main" id="{AA991F22-A4B3-458B-B7D0-671A99C24323}"/>
              </a:ext>
            </a:extLst>
          </p:cNvPr>
          <p:cNvGraphicFramePr/>
          <p:nvPr>
            <p:extLst>
              <p:ext uri="{D42A27DB-BD31-4B8C-83A1-F6EECF244321}">
                <p14:modId xmlns:p14="http://schemas.microsoft.com/office/powerpoint/2010/main" val="530179025"/>
              </p:ext>
            </p:extLst>
          </p:nvPr>
        </p:nvGraphicFramePr>
        <p:xfrm>
          <a:off x="832881" y="1933669"/>
          <a:ext cx="7794284" cy="29906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84452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DBAFD51-49FF-9356-BD75-965C2B04474C}"/>
              </a:ext>
            </a:extLst>
          </p:cNvPr>
          <p:cNvPicPr>
            <a:picLocks noChangeAspect="1"/>
          </p:cNvPicPr>
          <p:nvPr/>
        </p:nvPicPr>
        <p:blipFill>
          <a:blip r:embed="rId2">
            <a:alphaModFix amt="10000"/>
          </a:blip>
          <a:stretch>
            <a:fillRect/>
          </a:stretch>
        </p:blipFill>
        <p:spPr>
          <a:xfrm>
            <a:off x="2799649" y="356023"/>
            <a:ext cx="7274329" cy="6684935"/>
          </a:xfrm>
          <a:prstGeom prst="rect">
            <a:avLst/>
          </a:prstGeom>
        </p:spPr>
      </p:pic>
      <p:sp>
        <p:nvSpPr>
          <p:cNvPr id="3" name="Title 1">
            <a:extLst>
              <a:ext uri="{FF2B5EF4-FFF2-40B4-BE49-F238E27FC236}">
                <a16:creationId xmlns:a16="http://schemas.microsoft.com/office/drawing/2014/main" id="{4F217263-4638-1C8F-9B73-91C96C02B64F}"/>
              </a:ext>
            </a:extLst>
          </p:cNvPr>
          <p:cNvSpPr txBox="1">
            <a:spLocks/>
          </p:cNvSpPr>
          <p:nvPr/>
        </p:nvSpPr>
        <p:spPr>
          <a:xfrm>
            <a:off x="9004180" y="0"/>
            <a:ext cx="2938249" cy="8469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accent2"/>
                </a:solidFill>
                <a:latin typeface="Bahnschrift SemiBold" panose="020B0502040204020203" pitchFamily="34" charset="0"/>
                <a:cs typeface="Arial" panose="020B0604020202020204" pitchFamily="34" charset="0"/>
              </a:rPr>
              <a:t>Introduction</a:t>
            </a:r>
          </a:p>
        </p:txBody>
      </p:sp>
      <p:grpSp>
        <p:nvGrpSpPr>
          <p:cNvPr id="6" name="Group 5">
            <a:extLst>
              <a:ext uri="{FF2B5EF4-FFF2-40B4-BE49-F238E27FC236}">
                <a16:creationId xmlns:a16="http://schemas.microsoft.com/office/drawing/2014/main" id="{61652781-CE90-FE54-FB91-7772100582F6}"/>
              </a:ext>
            </a:extLst>
          </p:cNvPr>
          <p:cNvGrpSpPr/>
          <p:nvPr/>
        </p:nvGrpSpPr>
        <p:grpSpPr>
          <a:xfrm>
            <a:off x="421" y="0"/>
            <a:ext cx="509777" cy="6858000"/>
            <a:chOff x="421" y="1238202"/>
            <a:chExt cx="509777" cy="5619798"/>
          </a:xfrm>
        </p:grpSpPr>
        <p:sp>
          <p:nvSpPr>
            <p:cNvPr id="8" name="Rectangle 7">
              <a:extLst>
                <a:ext uri="{FF2B5EF4-FFF2-40B4-BE49-F238E27FC236}">
                  <a16:creationId xmlns:a16="http://schemas.microsoft.com/office/drawing/2014/main" id="{69ACFA88-CBF8-C77F-2B6F-8E702901896F}"/>
                </a:ext>
              </a:extLst>
            </p:cNvPr>
            <p:cNvSpPr/>
            <p:nvPr/>
          </p:nvSpPr>
          <p:spPr>
            <a:xfrm>
              <a:off x="421" y="1238202"/>
              <a:ext cx="171166" cy="5619798"/>
            </a:xfrm>
            <a:prstGeom prst="rect">
              <a:avLst/>
            </a:prstGeom>
            <a:solidFill>
              <a:srgbClr val="86BC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2A7D35A-38E3-C5AB-07A1-F4C59E2BCD92}"/>
                </a:ext>
              </a:extLst>
            </p:cNvPr>
            <p:cNvSpPr/>
            <p:nvPr/>
          </p:nvSpPr>
          <p:spPr>
            <a:xfrm>
              <a:off x="391897" y="1238202"/>
              <a:ext cx="118301" cy="5619798"/>
            </a:xfrm>
            <a:prstGeom prst="rect">
              <a:avLst/>
            </a:prstGeom>
            <a:solidFill>
              <a:srgbClr val="0097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5832A78-7648-C302-68EF-82C94A15C9AB}"/>
                </a:ext>
              </a:extLst>
            </p:cNvPr>
            <p:cNvSpPr/>
            <p:nvPr/>
          </p:nvSpPr>
          <p:spPr>
            <a:xfrm>
              <a:off x="249571" y="1238202"/>
              <a:ext cx="69143" cy="5619798"/>
            </a:xfrm>
            <a:prstGeom prst="rect">
              <a:avLst/>
            </a:prstGeom>
            <a:solidFill>
              <a:srgbClr val="62B5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7C9A16F-144C-793A-FA53-C70049A22914}"/>
                </a:ext>
              </a:extLst>
            </p:cNvPr>
            <p:cNvSpPr/>
            <p:nvPr/>
          </p:nvSpPr>
          <p:spPr>
            <a:xfrm>
              <a:off x="318891" y="1238202"/>
              <a:ext cx="70108" cy="5619798"/>
            </a:xfrm>
            <a:prstGeom prst="rect">
              <a:avLst/>
            </a:prstGeom>
            <a:solidFill>
              <a:srgbClr val="A0D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73C554D-AFFA-34F1-0F53-17114E830E07}"/>
                </a:ext>
              </a:extLst>
            </p:cNvPr>
            <p:cNvSpPr/>
            <p:nvPr/>
          </p:nvSpPr>
          <p:spPr>
            <a:xfrm flipH="1">
              <a:off x="170012" y="1238202"/>
              <a:ext cx="79559" cy="5619798"/>
            </a:xfrm>
            <a:prstGeom prst="rect">
              <a:avLst/>
            </a:prstGeom>
            <a:solidFill>
              <a:srgbClr val="00AB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305A26DD-260F-DAB7-5494-90A182FBC3F6}"/>
              </a:ext>
            </a:extLst>
          </p:cNvPr>
          <p:cNvGrpSpPr/>
          <p:nvPr/>
        </p:nvGrpSpPr>
        <p:grpSpPr>
          <a:xfrm>
            <a:off x="1025835" y="1166742"/>
            <a:ext cx="9524228" cy="2511306"/>
            <a:chOff x="1025835" y="1139554"/>
            <a:chExt cx="9524228" cy="2511306"/>
          </a:xfrm>
        </p:grpSpPr>
        <p:sp>
          <p:nvSpPr>
            <p:cNvPr id="4" name="Freeform: Shape 3">
              <a:extLst>
                <a:ext uri="{FF2B5EF4-FFF2-40B4-BE49-F238E27FC236}">
                  <a16:creationId xmlns:a16="http://schemas.microsoft.com/office/drawing/2014/main" id="{A3AD6DAD-EEBF-BEAB-CA72-8A49811715A6}"/>
                </a:ext>
              </a:extLst>
            </p:cNvPr>
            <p:cNvSpPr/>
            <p:nvPr/>
          </p:nvSpPr>
          <p:spPr>
            <a:xfrm>
              <a:off x="1025835" y="1139554"/>
              <a:ext cx="9524228" cy="2511306"/>
            </a:xfrm>
            <a:custGeom>
              <a:avLst/>
              <a:gdLst>
                <a:gd name="connsiteX0" fmla="*/ 0 w 9524228"/>
                <a:gd name="connsiteY0" fmla="*/ 251131 h 2511306"/>
                <a:gd name="connsiteX1" fmla="*/ 251131 w 9524228"/>
                <a:gd name="connsiteY1" fmla="*/ 0 h 2511306"/>
                <a:gd name="connsiteX2" fmla="*/ 9273097 w 9524228"/>
                <a:gd name="connsiteY2" fmla="*/ 0 h 2511306"/>
                <a:gd name="connsiteX3" fmla="*/ 9524228 w 9524228"/>
                <a:gd name="connsiteY3" fmla="*/ 251131 h 2511306"/>
                <a:gd name="connsiteX4" fmla="*/ 9524228 w 9524228"/>
                <a:gd name="connsiteY4" fmla="*/ 2260175 h 2511306"/>
                <a:gd name="connsiteX5" fmla="*/ 9273097 w 9524228"/>
                <a:gd name="connsiteY5" fmla="*/ 2511306 h 2511306"/>
                <a:gd name="connsiteX6" fmla="*/ 251131 w 9524228"/>
                <a:gd name="connsiteY6" fmla="*/ 2511306 h 2511306"/>
                <a:gd name="connsiteX7" fmla="*/ 0 w 9524228"/>
                <a:gd name="connsiteY7" fmla="*/ 2260175 h 2511306"/>
                <a:gd name="connsiteX8" fmla="*/ 0 w 9524228"/>
                <a:gd name="connsiteY8" fmla="*/ 251131 h 2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4228" h="2511306">
                  <a:moveTo>
                    <a:pt x="0" y="251131"/>
                  </a:moveTo>
                  <a:cubicBezTo>
                    <a:pt x="0" y="112435"/>
                    <a:pt x="112435" y="0"/>
                    <a:pt x="251131" y="0"/>
                  </a:cubicBezTo>
                  <a:lnTo>
                    <a:pt x="9273097" y="0"/>
                  </a:lnTo>
                  <a:cubicBezTo>
                    <a:pt x="9411793" y="0"/>
                    <a:pt x="9524228" y="112435"/>
                    <a:pt x="9524228" y="251131"/>
                  </a:cubicBezTo>
                  <a:lnTo>
                    <a:pt x="9524228" y="2260175"/>
                  </a:lnTo>
                  <a:cubicBezTo>
                    <a:pt x="9524228" y="2398871"/>
                    <a:pt x="9411793" y="2511306"/>
                    <a:pt x="9273097" y="2511306"/>
                  </a:cubicBezTo>
                  <a:lnTo>
                    <a:pt x="251131" y="2511306"/>
                  </a:lnTo>
                  <a:cubicBezTo>
                    <a:pt x="112435" y="2511306"/>
                    <a:pt x="0" y="2398871"/>
                    <a:pt x="0" y="2260175"/>
                  </a:cubicBezTo>
                  <a:lnTo>
                    <a:pt x="0" y="251131"/>
                  </a:lnTo>
                  <a:close/>
                </a:path>
              </a:pathLst>
            </a:custGeom>
          </p:spPr>
          <p:style>
            <a:lnRef idx="0">
              <a:schemeClr val="lt1">
                <a:hueOff val="0"/>
                <a:satOff val="0"/>
                <a:lumOff val="0"/>
                <a:alphaOff val="0"/>
              </a:schemeClr>
            </a:lnRef>
            <a:fillRef idx="3">
              <a:schemeClr val="accent5">
                <a:hueOff val="0"/>
                <a:satOff val="0"/>
                <a:lumOff val="0"/>
                <a:alphaOff val="0"/>
              </a:schemeClr>
            </a:fillRef>
            <a:effectRef idx="3">
              <a:schemeClr val="accent5">
                <a:hueOff val="0"/>
                <a:satOff val="0"/>
                <a:lumOff val="0"/>
                <a:alphaOff val="0"/>
              </a:schemeClr>
            </a:effectRef>
            <a:fontRef idx="minor">
              <a:schemeClr val="lt1"/>
            </a:fontRef>
          </p:style>
          <p:txBody>
            <a:bodyPr spcFirstLastPara="0" vert="horz" wrap="square" lIns="2220746" tIns="64770" rIns="64771" bIns="64770" numCol="1" spcCol="1270" anchor="t" anchorCtr="0">
              <a:noAutofit/>
            </a:bodyPr>
            <a:lstStyle/>
            <a:p>
              <a:pPr marL="0" lvl="0" indent="0" algn="l" defTabSz="755650">
                <a:lnSpc>
                  <a:spcPct val="90000"/>
                </a:lnSpc>
                <a:spcBef>
                  <a:spcPct val="0"/>
                </a:spcBef>
                <a:spcAft>
                  <a:spcPct val="35000"/>
                </a:spcAft>
                <a:buNone/>
              </a:pPr>
              <a:endParaRPr lang="en-US" sz="1700" kern="1200" dirty="0">
                <a:latin typeface="Bahnschrift Light" panose="020B0502040204020203" pitchFamily="34" charset="0"/>
              </a:endParaRPr>
            </a:p>
            <a:p>
              <a:pPr marL="171450" lvl="1" indent="-171450" algn="l" defTabSz="755650">
                <a:lnSpc>
                  <a:spcPct val="90000"/>
                </a:lnSpc>
                <a:spcBef>
                  <a:spcPct val="0"/>
                </a:spcBef>
                <a:spcAft>
                  <a:spcPct val="15000"/>
                </a:spcAft>
                <a:buChar char="•"/>
              </a:pPr>
              <a:r>
                <a:rPr lang="en-US" sz="1700" b="0" i="0" kern="1200" dirty="0">
                  <a:latin typeface="Bahnschrift Light" panose="020B0502040204020203" pitchFamily="34" charset="0"/>
                </a:rPr>
                <a:t>Deloitte is a global professional services firm providing a wide range of services, including audit, consulting. </a:t>
              </a:r>
              <a:endParaRPr lang="en-US" sz="1700" kern="1200" dirty="0">
                <a:latin typeface="Bahnschrift Light" panose="020B0502040204020203" pitchFamily="34" charset="0"/>
              </a:endParaRPr>
            </a:p>
            <a:p>
              <a:pPr marL="171450" lvl="1" indent="-171450" algn="l" defTabSz="755650">
                <a:lnSpc>
                  <a:spcPct val="90000"/>
                </a:lnSpc>
                <a:spcBef>
                  <a:spcPct val="0"/>
                </a:spcBef>
                <a:spcAft>
                  <a:spcPct val="15000"/>
                </a:spcAft>
                <a:buChar char="•"/>
              </a:pPr>
              <a:r>
                <a:rPr lang="en-US" sz="1700" b="0" i="0" kern="1200" dirty="0">
                  <a:latin typeface="Bahnschrift Light" panose="020B0502040204020203" pitchFamily="34" charset="0"/>
                </a:rPr>
                <a:t>With a presence in over 150 countries, Deloitte is one of the world's largest and most influential professional services organizations.</a:t>
              </a:r>
              <a:endParaRPr lang="en-US" sz="1700" kern="1200" dirty="0">
                <a:latin typeface="Bahnschrift Light" panose="020B0502040204020203" pitchFamily="34" charset="0"/>
              </a:endParaRPr>
            </a:p>
            <a:p>
              <a:pPr marL="171450" lvl="1" indent="-171450" algn="l" defTabSz="755650">
                <a:lnSpc>
                  <a:spcPct val="90000"/>
                </a:lnSpc>
                <a:spcBef>
                  <a:spcPct val="0"/>
                </a:spcBef>
                <a:spcAft>
                  <a:spcPct val="15000"/>
                </a:spcAft>
                <a:buChar char="•"/>
              </a:pPr>
              <a:r>
                <a:rPr lang="en-US" sz="1700" b="0" i="0" kern="1200" dirty="0">
                  <a:latin typeface="Bahnschrift Light" panose="020B0502040204020203" pitchFamily="34" charset="0"/>
                </a:rPr>
                <a:t>Deloitte organization serves four out of the five Fortune Global 500® companies.</a:t>
              </a:r>
              <a:endParaRPr lang="en-US" sz="1700" kern="1200" dirty="0">
                <a:latin typeface="Bahnschrift Light" panose="020B0502040204020203" pitchFamily="34" charset="0"/>
              </a:endParaRPr>
            </a:p>
            <a:p>
              <a:pPr marL="171450" lvl="1" indent="-171450" algn="l" defTabSz="755650">
                <a:lnSpc>
                  <a:spcPct val="90000"/>
                </a:lnSpc>
                <a:spcBef>
                  <a:spcPct val="0"/>
                </a:spcBef>
                <a:spcAft>
                  <a:spcPct val="15000"/>
                </a:spcAft>
                <a:buChar char="•"/>
              </a:pPr>
              <a:endParaRPr lang="en-US" sz="1700" kern="1200" dirty="0">
                <a:latin typeface="Bahnschrift Light" panose="020B0502040204020203" pitchFamily="34" charset="0"/>
              </a:endParaRPr>
            </a:p>
            <a:p>
              <a:pPr marL="171450" lvl="1" indent="-171450" algn="l" defTabSz="755650">
                <a:lnSpc>
                  <a:spcPct val="90000"/>
                </a:lnSpc>
                <a:spcBef>
                  <a:spcPct val="0"/>
                </a:spcBef>
                <a:spcAft>
                  <a:spcPct val="15000"/>
                </a:spcAft>
                <a:buChar char="•"/>
              </a:pPr>
              <a:endParaRPr lang="en-US" sz="1700" kern="1200" dirty="0">
                <a:latin typeface="Bahnschrift Light" panose="020B0502040204020203" pitchFamily="34" charset="0"/>
              </a:endParaRPr>
            </a:p>
            <a:p>
              <a:pPr marL="171450" lvl="1" indent="-171450" algn="l" defTabSz="755650">
                <a:lnSpc>
                  <a:spcPct val="90000"/>
                </a:lnSpc>
                <a:spcBef>
                  <a:spcPct val="0"/>
                </a:spcBef>
                <a:spcAft>
                  <a:spcPct val="15000"/>
                </a:spcAft>
                <a:buChar char="•"/>
              </a:pPr>
              <a:endParaRPr lang="en-US" sz="1700" kern="1200" dirty="0">
                <a:latin typeface="Bahnschrift Light" panose="020B0502040204020203" pitchFamily="34" charset="0"/>
              </a:endParaRPr>
            </a:p>
          </p:txBody>
        </p:sp>
        <p:sp>
          <p:nvSpPr>
            <p:cNvPr id="5" name="Rectangle: Rounded Corners 4">
              <a:extLst>
                <a:ext uri="{FF2B5EF4-FFF2-40B4-BE49-F238E27FC236}">
                  <a16:creationId xmlns:a16="http://schemas.microsoft.com/office/drawing/2014/main" id="{0CFA5F5A-1710-880F-AA8C-C923212174A1}"/>
                </a:ext>
              </a:extLst>
            </p:cNvPr>
            <p:cNvSpPr/>
            <p:nvPr/>
          </p:nvSpPr>
          <p:spPr>
            <a:xfrm>
              <a:off x="1351721" y="1670845"/>
              <a:ext cx="1708246" cy="1479541"/>
            </a:xfrm>
            <a:prstGeom prst="roundRect">
              <a:avLst>
                <a:gd name="adj" fmla="val 10000"/>
              </a:avLst>
            </a:prstGeom>
            <a:blipFill dpi="0" rotWithShape="1">
              <a:blip r:embed="rId3">
                <a:extLst>
                  <a:ext uri="{28A0092B-C50C-407E-A947-70E740481C1C}">
                    <a14:useLocalDpi xmlns:a14="http://schemas.microsoft.com/office/drawing/2010/main" val="0"/>
                  </a:ext>
                </a:extLst>
              </a:blip>
              <a:srcRect/>
              <a:stretch>
                <a:fillRect l="-50165" t="2118" r="-50165" b="2118"/>
              </a:stretch>
            </a:blipFill>
          </p:spPr>
          <p:style>
            <a:lnRef idx="0">
              <a:schemeClr val="lt1">
                <a:hueOff val="0"/>
                <a:satOff val="0"/>
                <a:lumOff val="0"/>
                <a:alphaOff val="0"/>
              </a:schemeClr>
            </a:lnRef>
            <a:fillRef idx="1">
              <a:scrgbClr r="0" g="0" b="0"/>
            </a:fillRef>
            <a:effectRef idx="3">
              <a:schemeClr val="accent5">
                <a:tint val="50000"/>
                <a:hueOff val="0"/>
                <a:satOff val="0"/>
                <a:lumOff val="0"/>
                <a:alphaOff val="0"/>
              </a:schemeClr>
            </a:effectRef>
            <a:fontRef idx="minor">
              <a:schemeClr val="lt1">
                <a:hueOff val="0"/>
                <a:satOff val="0"/>
                <a:lumOff val="0"/>
                <a:alphaOff val="0"/>
              </a:schemeClr>
            </a:fontRef>
          </p:style>
          <p:txBody>
            <a:bodyPr/>
            <a:lstStyle/>
            <a:p>
              <a:endParaRPr lang="en-US" dirty="0"/>
            </a:p>
          </p:txBody>
        </p:sp>
      </p:grpSp>
      <p:grpSp>
        <p:nvGrpSpPr>
          <p:cNvPr id="17" name="Group 16">
            <a:extLst>
              <a:ext uri="{FF2B5EF4-FFF2-40B4-BE49-F238E27FC236}">
                <a16:creationId xmlns:a16="http://schemas.microsoft.com/office/drawing/2014/main" id="{7B9218E8-0FBA-C0C4-2AEE-3854E6FBD302}"/>
              </a:ext>
            </a:extLst>
          </p:cNvPr>
          <p:cNvGrpSpPr/>
          <p:nvPr/>
        </p:nvGrpSpPr>
        <p:grpSpPr>
          <a:xfrm>
            <a:off x="1025835" y="3856059"/>
            <a:ext cx="9524228" cy="2511306"/>
            <a:chOff x="1025835" y="3856059"/>
            <a:chExt cx="9524228" cy="2511306"/>
          </a:xfrm>
        </p:grpSpPr>
        <p:sp>
          <p:nvSpPr>
            <p:cNvPr id="7" name="Freeform: Shape 6">
              <a:extLst>
                <a:ext uri="{FF2B5EF4-FFF2-40B4-BE49-F238E27FC236}">
                  <a16:creationId xmlns:a16="http://schemas.microsoft.com/office/drawing/2014/main" id="{F8E3913D-3379-F2B6-4C77-432FE3B3A122}"/>
                </a:ext>
              </a:extLst>
            </p:cNvPr>
            <p:cNvSpPr/>
            <p:nvPr/>
          </p:nvSpPr>
          <p:spPr>
            <a:xfrm>
              <a:off x="1025835" y="3856059"/>
              <a:ext cx="9524228" cy="2511306"/>
            </a:xfrm>
            <a:custGeom>
              <a:avLst/>
              <a:gdLst>
                <a:gd name="connsiteX0" fmla="*/ 0 w 9524228"/>
                <a:gd name="connsiteY0" fmla="*/ 251131 h 2511306"/>
                <a:gd name="connsiteX1" fmla="*/ 251131 w 9524228"/>
                <a:gd name="connsiteY1" fmla="*/ 0 h 2511306"/>
                <a:gd name="connsiteX2" fmla="*/ 9273097 w 9524228"/>
                <a:gd name="connsiteY2" fmla="*/ 0 h 2511306"/>
                <a:gd name="connsiteX3" fmla="*/ 9524228 w 9524228"/>
                <a:gd name="connsiteY3" fmla="*/ 251131 h 2511306"/>
                <a:gd name="connsiteX4" fmla="*/ 9524228 w 9524228"/>
                <a:gd name="connsiteY4" fmla="*/ 2260175 h 2511306"/>
                <a:gd name="connsiteX5" fmla="*/ 9273097 w 9524228"/>
                <a:gd name="connsiteY5" fmla="*/ 2511306 h 2511306"/>
                <a:gd name="connsiteX6" fmla="*/ 251131 w 9524228"/>
                <a:gd name="connsiteY6" fmla="*/ 2511306 h 2511306"/>
                <a:gd name="connsiteX7" fmla="*/ 0 w 9524228"/>
                <a:gd name="connsiteY7" fmla="*/ 2260175 h 2511306"/>
                <a:gd name="connsiteX8" fmla="*/ 0 w 9524228"/>
                <a:gd name="connsiteY8" fmla="*/ 251131 h 2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4228" h="2511306">
                  <a:moveTo>
                    <a:pt x="0" y="251131"/>
                  </a:moveTo>
                  <a:cubicBezTo>
                    <a:pt x="0" y="112435"/>
                    <a:pt x="112435" y="0"/>
                    <a:pt x="251131" y="0"/>
                  </a:cubicBezTo>
                  <a:lnTo>
                    <a:pt x="9273097" y="0"/>
                  </a:lnTo>
                  <a:cubicBezTo>
                    <a:pt x="9411793" y="0"/>
                    <a:pt x="9524228" y="112435"/>
                    <a:pt x="9524228" y="251131"/>
                  </a:cubicBezTo>
                  <a:lnTo>
                    <a:pt x="9524228" y="2260175"/>
                  </a:lnTo>
                  <a:cubicBezTo>
                    <a:pt x="9524228" y="2398871"/>
                    <a:pt x="9411793" y="2511306"/>
                    <a:pt x="9273097" y="2511306"/>
                  </a:cubicBezTo>
                  <a:lnTo>
                    <a:pt x="251131" y="2511306"/>
                  </a:lnTo>
                  <a:cubicBezTo>
                    <a:pt x="112435" y="2511306"/>
                    <a:pt x="0" y="2398871"/>
                    <a:pt x="0" y="2260175"/>
                  </a:cubicBezTo>
                  <a:lnTo>
                    <a:pt x="0" y="251131"/>
                  </a:lnTo>
                  <a:close/>
                </a:path>
              </a:pathLst>
            </a:custGeom>
          </p:spPr>
          <p:style>
            <a:lnRef idx="0">
              <a:schemeClr val="lt1">
                <a:hueOff val="0"/>
                <a:satOff val="0"/>
                <a:lumOff val="0"/>
                <a:alphaOff val="0"/>
              </a:schemeClr>
            </a:lnRef>
            <a:fillRef idx="3">
              <a:schemeClr val="accent5">
                <a:hueOff val="-1328046"/>
                <a:satOff val="40777"/>
                <a:lumOff val="-26471"/>
                <a:alphaOff val="0"/>
              </a:schemeClr>
            </a:fillRef>
            <a:effectRef idx="3">
              <a:schemeClr val="accent5">
                <a:hueOff val="-1328046"/>
                <a:satOff val="40777"/>
                <a:lumOff val="-26471"/>
                <a:alphaOff val="0"/>
              </a:schemeClr>
            </a:effectRef>
            <a:fontRef idx="minor">
              <a:schemeClr val="lt1"/>
            </a:fontRef>
          </p:style>
          <p:txBody>
            <a:bodyPr spcFirstLastPara="0" vert="horz" wrap="square" lIns="2220746" tIns="64770" rIns="64771" bIns="64770" numCol="1" spcCol="1270" anchor="t" anchorCtr="0">
              <a:noAutofit/>
            </a:bodyPr>
            <a:lstStyle/>
            <a:p>
              <a:pPr marL="0" lvl="0" indent="0" algn="l" defTabSz="755650">
                <a:lnSpc>
                  <a:spcPct val="90000"/>
                </a:lnSpc>
                <a:spcBef>
                  <a:spcPct val="0"/>
                </a:spcBef>
                <a:spcAft>
                  <a:spcPct val="35000"/>
                </a:spcAft>
                <a:buNone/>
              </a:pPr>
              <a:endParaRPr lang="en-US" sz="1700" kern="1200" dirty="0">
                <a:latin typeface="Bahnschrift Light" panose="020B0502040204020203" pitchFamily="34" charset="0"/>
              </a:endParaRPr>
            </a:p>
            <a:p>
              <a:pPr marL="171450" lvl="1" indent="-171450" algn="l" defTabSz="755650">
                <a:lnSpc>
                  <a:spcPct val="90000"/>
                </a:lnSpc>
                <a:spcBef>
                  <a:spcPct val="0"/>
                </a:spcBef>
                <a:spcAft>
                  <a:spcPct val="15000"/>
                </a:spcAft>
                <a:buChar char="•"/>
              </a:pPr>
              <a:r>
                <a:rPr lang="en-US" sz="1700" b="0" i="0" kern="1200" dirty="0">
                  <a:latin typeface="Bahnschrift Light" panose="020B0502040204020203" pitchFamily="34" charset="0"/>
                </a:rPr>
                <a:t>The </a:t>
              </a:r>
              <a:r>
                <a:rPr lang="en-US" sz="1700" b="0" i="0" kern="1200">
                  <a:latin typeface="Bahnschrift Light" panose="020B0502040204020203" pitchFamily="34" charset="0"/>
                </a:rPr>
                <a:t>Deloitte Impact Foundation</a:t>
              </a:r>
              <a:r>
                <a:rPr lang="en-US" sz="1700" b="0" i="0" kern="1200" dirty="0">
                  <a:latin typeface="Bahnschrift Light" panose="020B0502040204020203" pitchFamily="34" charset="0"/>
                </a:rPr>
                <a:t>, or DIF, is the philanthropic arm of Deloitte dedicated to making a positive societal impact.</a:t>
              </a:r>
              <a:endParaRPr lang="en-US" sz="1700" kern="1200" dirty="0">
                <a:latin typeface="Bahnschrift Light" panose="020B0502040204020203" pitchFamily="34" charset="0"/>
              </a:endParaRPr>
            </a:p>
            <a:p>
              <a:pPr marL="171450" lvl="1" indent="-171450" algn="l" defTabSz="755650">
                <a:lnSpc>
                  <a:spcPct val="90000"/>
                </a:lnSpc>
                <a:spcBef>
                  <a:spcPct val="0"/>
                </a:spcBef>
                <a:spcAft>
                  <a:spcPct val="15000"/>
                </a:spcAft>
                <a:buChar char="•"/>
              </a:pPr>
              <a:r>
                <a:rPr lang="en-US" sz="1700" b="0" i="0" kern="1200" dirty="0">
                  <a:latin typeface="Bahnschrift Light" panose="020B0502040204020203" pitchFamily="34" charset="0"/>
                </a:rPr>
                <a:t>It focuses on various areas, including education, community support, innovation, and sustainability.</a:t>
              </a:r>
              <a:endParaRPr lang="en-US" sz="1700" kern="1200" dirty="0">
                <a:latin typeface="Bahnschrift Light" panose="020B0502040204020203" pitchFamily="34" charset="0"/>
              </a:endParaRPr>
            </a:p>
            <a:p>
              <a:pPr marL="171450" lvl="1" indent="-171450" algn="l" defTabSz="755650">
                <a:lnSpc>
                  <a:spcPct val="90000"/>
                </a:lnSpc>
                <a:spcBef>
                  <a:spcPct val="0"/>
                </a:spcBef>
                <a:spcAft>
                  <a:spcPct val="15000"/>
                </a:spcAft>
                <a:buChar char="•"/>
              </a:pPr>
              <a:r>
                <a:rPr lang="en-US" sz="1700" b="0" i="0" kern="1200" dirty="0">
                  <a:latin typeface="Bahnschrift Light" panose="020B0502040204020203" pitchFamily="34" charset="0"/>
                </a:rPr>
                <a:t>With 1.1M hours spent on volunteer &amp; pro-bono efforts DIF's aim to empower individuals, organizations, and communities to thrive and contribute to a better future.</a:t>
              </a:r>
              <a:endParaRPr lang="en-US" sz="1700" kern="1200" dirty="0">
                <a:latin typeface="Bahnschrift Light" panose="020B0502040204020203" pitchFamily="34" charset="0"/>
              </a:endParaRPr>
            </a:p>
          </p:txBody>
        </p:sp>
        <p:sp>
          <p:nvSpPr>
            <p:cNvPr id="10" name="Rectangle: Rounded Corners 9">
              <a:extLst>
                <a:ext uri="{FF2B5EF4-FFF2-40B4-BE49-F238E27FC236}">
                  <a16:creationId xmlns:a16="http://schemas.microsoft.com/office/drawing/2014/main" id="{7BFFEBD2-C0DF-A3CF-E345-AD307A3BBE23}"/>
                </a:ext>
              </a:extLst>
            </p:cNvPr>
            <p:cNvSpPr/>
            <p:nvPr/>
          </p:nvSpPr>
          <p:spPr>
            <a:xfrm>
              <a:off x="1368283" y="4358003"/>
              <a:ext cx="1691998" cy="1476005"/>
            </a:xfrm>
            <a:prstGeom prst="roundRect">
              <a:avLst>
                <a:gd name="adj" fmla="val 10000"/>
              </a:avLst>
            </a:prstGeom>
            <a:blipFill>
              <a:blip r:embed="rId4">
                <a:extLst>
                  <a:ext uri="{28A0092B-C50C-407E-A947-70E740481C1C}">
                    <a14:useLocalDpi xmlns:a14="http://schemas.microsoft.com/office/drawing/2010/main" val="0"/>
                  </a:ext>
                </a:extLst>
              </a:blip>
              <a:srcRect/>
              <a:stretch>
                <a:fillRect t="-3000" b="-3000"/>
              </a:stretch>
            </a:blipFill>
          </p:spPr>
          <p:style>
            <a:lnRef idx="0">
              <a:schemeClr val="lt1">
                <a:hueOff val="0"/>
                <a:satOff val="0"/>
                <a:lumOff val="0"/>
                <a:alphaOff val="0"/>
              </a:schemeClr>
            </a:lnRef>
            <a:fillRef idx="1">
              <a:scrgbClr r="0" g="0" b="0"/>
            </a:fillRef>
            <a:effectRef idx="3">
              <a:schemeClr val="accent5">
                <a:tint val="50000"/>
                <a:hueOff val="-1327508"/>
                <a:satOff val="-21081"/>
                <a:lumOff val="-5127"/>
                <a:alphaOff val="0"/>
              </a:schemeClr>
            </a:effectRef>
            <a:fontRef idx="minor">
              <a:schemeClr val="lt1">
                <a:hueOff val="0"/>
                <a:satOff val="0"/>
                <a:lumOff val="0"/>
                <a:alphaOff val="0"/>
              </a:schemeClr>
            </a:fontRef>
          </p:style>
          <p:txBody>
            <a:bodyPr/>
            <a:lstStyle/>
            <a:p>
              <a:endParaRPr lang="en-US"/>
            </a:p>
          </p:txBody>
        </p:sp>
      </p:grpSp>
      <p:pic>
        <p:nvPicPr>
          <p:cNvPr id="16" name="Picture 15">
            <a:extLst>
              <a:ext uri="{FF2B5EF4-FFF2-40B4-BE49-F238E27FC236}">
                <a16:creationId xmlns:a16="http://schemas.microsoft.com/office/drawing/2014/main" id="{20925C05-CC41-40B5-8645-A4CF640640C2}"/>
              </a:ext>
            </a:extLst>
          </p:cNvPr>
          <p:cNvPicPr>
            <a:picLocks noChangeAspect="1"/>
          </p:cNvPicPr>
          <p:nvPr/>
        </p:nvPicPr>
        <p:blipFill rotWithShape="1">
          <a:blip r:embed="rId5">
            <a:extLst>
              <a:ext uri="{28A0092B-C50C-407E-A947-70E740481C1C}">
                <a14:useLocalDpi xmlns:a14="http://schemas.microsoft.com/office/drawing/2010/main" val="0"/>
              </a:ext>
            </a:extLst>
          </a:blip>
          <a:srcRect l="9643" t="11939" r="12212" b="15315"/>
          <a:stretch/>
        </p:blipFill>
        <p:spPr>
          <a:xfrm>
            <a:off x="10667778" y="5834005"/>
            <a:ext cx="1354210" cy="850930"/>
          </a:xfrm>
          <a:prstGeom prst="rect">
            <a:avLst/>
          </a:prstGeom>
        </p:spPr>
      </p:pic>
    </p:spTree>
    <p:extLst>
      <p:ext uri="{BB962C8B-B14F-4D97-AF65-F5344CB8AC3E}">
        <p14:creationId xmlns:p14="http://schemas.microsoft.com/office/powerpoint/2010/main" val="3796395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D2E8719-A4E6-480A-1A34-7AC2A266CFE6}"/>
              </a:ext>
            </a:extLst>
          </p:cNvPr>
          <p:cNvPicPr>
            <a:picLocks noChangeAspect="1"/>
          </p:cNvPicPr>
          <p:nvPr/>
        </p:nvPicPr>
        <p:blipFill>
          <a:blip r:embed="rId2">
            <a:alphaModFix amt="10000"/>
          </a:blip>
          <a:stretch>
            <a:fillRect/>
          </a:stretch>
        </p:blipFill>
        <p:spPr>
          <a:xfrm>
            <a:off x="3122662" y="-22548"/>
            <a:ext cx="7274329" cy="6684935"/>
          </a:xfrm>
          <a:prstGeom prst="rect">
            <a:avLst/>
          </a:prstGeom>
        </p:spPr>
      </p:pic>
      <p:sp>
        <p:nvSpPr>
          <p:cNvPr id="3" name="Title 1">
            <a:extLst>
              <a:ext uri="{FF2B5EF4-FFF2-40B4-BE49-F238E27FC236}">
                <a16:creationId xmlns:a16="http://schemas.microsoft.com/office/drawing/2014/main" id="{4F217263-4638-1C8F-9B73-91C96C02B64F}"/>
              </a:ext>
            </a:extLst>
          </p:cNvPr>
          <p:cNvSpPr txBox="1">
            <a:spLocks/>
          </p:cNvSpPr>
          <p:nvPr/>
        </p:nvSpPr>
        <p:spPr>
          <a:xfrm>
            <a:off x="7484164" y="0"/>
            <a:ext cx="4537823" cy="8469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accent2"/>
                </a:solidFill>
                <a:latin typeface="Bahnschrift SemiBold" panose="020B0502040204020203" pitchFamily="34" charset="0"/>
                <a:cs typeface="Arial" panose="020B0604020202020204" pitchFamily="34" charset="0"/>
              </a:rPr>
              <a:t>Problem / Solution</a:t>
            </a:r>
          </a:p>
        </p:txBody>
      </p:sp>
      <p:grpSp>
        <p:nvGrpSpPr>
          <p:cNvPr id="6" name="Group 5">
            <a:extLst>
              <a:ext uri="{FF2B5EF4-FFF2-40B4-BE49-F238E27FC236}">
                <a16:creationId xmlns:a16="http://schemas.microsoft.com/office/drawing/2014/main" id="{784EE61B-2DBB-8AA0-9EEC-68ADB299353A}"/>
              </a:ext>
            </a:extLst>
          </p:cNvPr>
          <p:cNvGrpSpPr/>
          <p:nvPr/>
        </p:nvGrpSpPr>
        <p:grpSpPr>
          <a:xfrm>
            <a:off x="421" y="0"/>
            <a:ext cx="509777" cy="6858000"/>
            <a:chOff x="421" y="1238202"/>
            <a:chExt cx="509777" cy="5619798"/>
          </a:xfrm>
        </p:grpSpPr>
        <p:sp>
          <p:nvSpPr>
            <p:cNvPr id="8" name="Rectangle 7">
              <a:extLst>
                <a:ext uri="{FF2B5EF4-FFF2-40B4-BE49-F238E27FC236}">
                  <a16:creationId xmlns:a16="http://schemas.microsoft.com/office/drawing/2014/main" id="{2E362F47-0BF8-CD80-15AA-BB16A276FC1B}"/>
                </a:ext>
              </a:extLst>
            </p:cNvPr>
            <p:cNvSpPr/>
            <p:nvPr/>
          </p:nvSpPr>
          <p:spPr>
            <a:xfrm>
              <a:off x="421" y="1238202"/>
              <a:ext cx="171166" cy="5619798"/>
            </a:xfrm>
            <a:prstGeom prst="rect">
              <a:avLst/>
            </a:prstGeom>
            <a:solidFill>
              <a:srgbClr val="86BC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DB09D2-BA0C-CB6D-F0C2-A3798E094799}"/>
                </a:ext>
              </a:extLst>
            </p:cNvPr>
            <p:cNvSpPr/>
            <p:nvPr/>
          </p:nvSpPr>
          <p:spPr>
            <a:xfrm>
              <a:off x="391897" y="1238202"/>
              <a:ext cx="118301" cy="5619798"/>
            </a:xfrm>
            <a:prstGeom prst="rect">
              <a:avLst/>
            </a:prstGeom>
            <a:solidFill>
              <a:srgbClr val="0097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067962B-1885-D9C3-7FEF-4732E011B93F}"/>
                </a:ext>
              </a:extLst>
            </p:cNvPr>
            <p:cNvSpPr/>
            <p:nvPr/>
          </p:nvSpPr>
          <p:spPr>
            <a:xfrm>
              <a:off x="249571" y="1238202"/>
              <a:ext cx="69143" cy="5619798"/>
            </a:xfrm>
            <a:prstGeom prst="rect">
              <a:avLst/>
            </a:prstGeom>
            <a:solidFill>
              <a:srgbClr val="62B5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11F7E35-3C96-0695-1F44-4C108FF6647F}"/>
                </a:ext>
              </a:extLst>
            </p:cNvPr>
            <p:cNvSpPr/>
            <p:nvPr/>
          </p:nvSpPr>
          <p:spPr>
            <a:xfrm>
              <a:off x="318891" y="1238202"/>
              <a:ext cx="70108" cy="5619798"/>
            </a:xfrm>
            <a:prstGeom prst="rect">
              <a:avLst/>
            </a:prstGeom>
            <a:solidFill>
              <a:srgbClr val="A0D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B5893E5-9F66-CBC1-BD38-A4C569630567}"/>
                </a:ext>
              </a:extLst>
            </p:cNvPr>
            <p:cNvSpPr/>
            <p:nvPr/>
          </p:nvSpPr>
          <p:spPr>
            <a:xfrm flipH="1">
              <a:off x="170012" y="1238202"/>
              <a:ext cx="79559" cy="5619798"/>
            </a:xfrm>
            <a:prstGeom prst="rect">
              <a:avLst/>
            </a:prstGeom>
            <a:solidFill>
              <a:srgbClr val="00AB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Freeform: Shape 6">
            <a:extLst>
              <a:ext uri="{FF2B5EF4-FFF2-40B4-BE49-F238E27FC236}">
                <a16:creationId xmlns:a16="http://schemas.microsoft.com/office/drawing/2014/main" id="{C83630A1-0D66-46E4-806C-63F82487869F}"/>
              </a:ext>
            </a:extLst>
          </p:cNvPr>
          <p:cNvSpPr/>
          <p:nvPr/>
        </p:nvSpPr>
        <p:spPr>
          <a:xfrm>
            <a:off x="1088290" y="1336329"/>
            <a:ext cx="4185339" cy="4185339"/>
          </a:xfrm>
          <a:custGeom>
            <a:avLst/>
            <a:gdLst>
              <a:gd name="connsiteX0" fmla="*/ 0 w 4185339"/>
              <a:gd name="connsiteY0" fmla="*/ 2092670 h 4185339"/>
              <a:gd name="connsiteX1" fmla="*/ 2092670 w 4185339"/>
              <a:gd name="connsiteY1" fmla="*/ 0 h 4185339"/>
              <a:gd name="connsiteX2" fmla="*/ 4185340 w 4185339"/>
              <a:gd name="connsiteY2" fmla="*/ 2092670 h 4185339"/>
              <a:gd name="connsiteX3" fmla="*/ 2092670 w 4185339"/>
              <a:gd name="connsiteY3" fmla="*/ 4185340 h 4185339"/>
              <a:gd name="connsiteX4" fmla="*/ 0 w 4185339"/>
              <a:gd name="connsiteY4" fmla="*/ 2092670 h 4185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5339" h="4185339">
                <a:moveTo>
                  <a:pt x="0" y="2092670"/>
                </a:moveTo>
                <a:cubicBezTo>
                  <a:pt x="0" y="936920"/>
                  <a:pt x="936920" y="0"/>
                  <a:pt x="2092670" y="0"/>
                </a:cubicBezTo>
                <a:cubicBezTo>
                  <a:pt x="3248420" y="0"/>
                  <a:pt x="4185340" y="936920"/>
                  <a:pt x="4185340" y="2092670"/>
                </a:cubicBezTo>
                <a:cubicBezTo>
                  <a:pt x="4185340" y="3248420"/>
                  <a:pt x="3248420" y="4185340"/>
                  <a:pt x="2092670" y="4185340"/>
                </a:cubicBezTo>
                <a:cubicBezTo>
                  <a:pt x="936920" y="4185340"/>
                  <a:pt x="0" y="3248420"/>
                  <a:pt x="0" y="2092670"/>
                </a:cubicBezTo>
                <a:close/>
              </a:path>
            </a:pathLst>
          </a:cu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0" vert="horz" wrap="square" lIns="634519" tIns="634519" rIns="634519" bIns="634519"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Bahnschrift Light SemiCondensed" panose="020B0502040204020203" pitchFamily="34" charset="0"/>
              </a:rPr>
              <a:t>Problem</a:t>
            </a:r>
          </a:p>
          <a:p>
            <a:pPr marL="0" lvl="0" indent="0" algn="just" defTabSz="755650">
              <a:lnSpc>
                <a:spcPct val="90000"/>
              </a:lnSpc>
              <a:spcBef>
                <a:spcPct val="0"/>
              </a:spcBef>
              <a:spcAft>
                <a:spcPct val="35000"/>
              </a:spcAft>
              <a:buNone/>
            </a:pPr>
            <a:r>
              <a:rPr lang="en-US" sz="1700" b="0" i="0" kern="1200" dirty="0">
                <a:latin typeface="Bahnschrift Light SemiCondensed" panose="020B0502040204020203" pitchFamily="34" charset="0"/>
              </a:rPr>
              <a:t>The ongoing expansion of DIF presents </a:t>
            </a:r>
            <a:r>
              <a:rPr lang="en-US" sz="1700" dirty="0">
                <a:latin typeface="Bahnschrift Light SemiCondensed" panose="020B0502040204020203" pitchFamily="34" charset="0"/>
              </a:rPr>
              <a:t>a major </a:t>
            </a:r>
            <a:r>
              <a:rPr lang="en-US" sz="1700" b="0" i="0" kern="1200" dirty="0">
                <a:latin typeface="Bahnschrift Light SemiCondensed" panose="020B0502040204020203" pitchFamily="34" charset="0"/>
              </a:rPr>
              <a:t>challenge in the maintaining of a comprehensive oversight. Tracking diverse activities, financial management, aligning with strategic goals, and ensuring transparency have become increasingly complex. Addressing these issues is crucial to optimize the foundation's operations and uphold its mission.</a:t>
            </a:r>
            <a:endParaRPr lang="en-US" sz="1700" kern="1200" dirty="0">
              <a:latin typeface="Bahnschrift Light SemiCondensed" panose="020B0502040204020203" pitchFamily="34" charset="0"/>
            </a:endParaRPr>
          </a:p>
        </p:txBody>
      </p:sp>
      <p:sp>
        <p:nvSpPr>
          <p:cNvPr id="12" name="Isosceles Triangle 11">
            <a:extLst>
              <a:ext uri="{FF2B5EF4-FFF2-40B4-BE49-F238E27FC236}">
                <a16:creationId xmlns:a16="http://schemas.microsoft.com/office/drawing/2014/main" id="{F7624B89-3AF7-4191-B9E6-CDFF057784F8}"/>
              </a:ext>
            </a:extLst>
          </p:cNvPr>
          <p:cNvSpPr/>
          <p:nvPr/>
        </p:nvSpPr>
        <p:spPr>
          <a:xfrm rot="5400000">
            <a:off x="5612260" y="2877869"/>
            <a:ext cx="1464868" cy="1102260"/>
          </a:xfrm>
          <a:prstGeom prst="triangle">
            <a:avLst/>
          </a:prstGeom>
          <a:solidFill>
            <a:srgbClr val="92D050"/>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a:lstStyle/>
          <a:p>
            <a:endParaRPr lang="en-US" dirty="0"/>
          </a:p>
        </p:txBody>
      </p:sp>
      <p:sp>
        <p:nvSpPr>
          <p:cNvPr id="16" name="Freeform: Shape 15">
            <a:extLst>
              <a:ext uri="{FF2B5EF4-FFF2-40B4-BE49-F238E27FC236}">
                <a16:creationId xmlns:a16="http://schemas.microsoft.com/office/drawing/2014/main" id="{2E88AF47-CE3B-46C3-8DAA-515EBA5BE11A}"/>
              </a:ext>
            </a:extLst>
          </p:cNvPr>
          <p:cNvSpPr/>
          <p:nvPr/>
        </p:nvSpPr>
        <p:spPr>
          <a:xfrm>
            <a:off x="7353367" y="1336329"/>
            <a:ext cx="4185339" cy="4185339"/>
          </a:xfrm>
          <a:custGeom>
            <a:avLst/>
            <a:gdLst>
              <a:gd name="connsiteX0" fmla="*/ 0 w 4185339"/>
              <a:gd name="connsiteY0" fmla="*/ 2092670 h 4185339"/>
              <a:gd name="connsiteX1" fmla="*/ 2092670 w 4185339"/>
              <a:gd name="connsiteY1" fmla="*/ 0 h 4185339"/>
              <a:gd name="connsiteX2" fmla="*/ 4185340 w 4185339"/>
              <a:gd name="connsiteY2" fmla="*/ 2092670 h 4185339"/>
              <a:gd name="connsiteX3" fmla="*/ 2092670 w 4185339"/>
              <a:gd name="connsiteY3" fmla="*/ 4185340 h 4185339"/>
              <a:gd name="connsiteX4" fmla="*/ 0 w 4185339"/>
              <a:gd name="connsiteY4" fmla="*/ 2092670 h 4185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5339" h="4185339">
                <a:moveTo>
                  <a:pt x="0" y="2092670"/>
                </a:moveTo>
                <a:cubicBezTo>
                  <a:pt x="0" y="936920"/>
                  <a:pt x="936920" y="0"/>
                  <a:pt x="2092670" y="0"/>
                </a:cubicBezTo>
                <a:cubicBezTo>
                  <a:pt x="3248420" y="0"/>
                  <a:pt x="4185340" y="936920"/>
                  <a:pt x="4185340" y="2092670"/>
                </a:cubicBezTo>
                <a:cubicBezTo>
                  <a:pt x="4185340" y="3248420"/>
                  <a:pt x="3248420" y="4185340"/>
                  <a:pt x="2092670" y="4185340"/>
                </a:cubicBezTo>
                <a:cubicBezTo>
                  <a:pt x="936920" y="4185340"/>
                  <a:pt x="0" y="3248420"/>
                  <a:pt x="0" y="2092670"/>
                </a:cubicBezTo>
                <a:close/>
              </a:path>
            </a:pathLst>
          </a:cu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spcFirstLastPara="0" vert="horz" wrap="square" lIns="634519" tIns="634519" rIns="634519" bIns="634519"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Bahnschrift Light SemiCondensed" panose="020B0502040204020203" pitchFamily="34" charset="0"/>
              </a:rPr>
              <a:t> Solution</a:t>
            </a:r>
            <a:endParaRPr lang="en-US" sz="1700" kern="1200" dirty="0">
              <a:latin typeface="Bahnschrift Light SemiCondensed" panose="020B0502040204020203" pitchFamily="34" charset="0"/>
            </a:endParaRPr>
          </a:p>
          <a:p>
            <a:pPr marL="0" lvl="1" algn="just" defTabSz="755650">
              <a:lnSpc>
                <a:spcPct val="90000"/>
              </a:lnSpc>
              <a:spcBef>
                <a:spcPct val="0"/>
              </a:spcBef>
              <a:spcAft>
                <a:spcPct val="15000"/>
              </a:spcAft>
            </a:pPr>
            <a:r>
              <a:rPr lang="en-US" sz="1700" b="0" i="0" kern="1200" dirty="0">
                <a:latin typeface="Bahnschrift Light SemiCondensed" panose="020B0502040204020203" pitchFamily="34" charset="0"/>
              </a:rPr>
              <a:t>The proposed solution is to develop an interactive dashboard that offers the DIF management an integrated view of various aspects of DIF projects and allocated hours. This tool aims to facilitate informed decision-making by providing valuable insights and fostering better project management practices for future endeavors.</a:t>
            </a:r>
            <a:endParaRPr lang="en-US" sz="1700" kern="1200" dirty="0">
              <a:latin typeface="Bahnschrift Light SemiCondensed" panose="020B0502040204020203" pitchFamily="34" charset="0"/>
            </a:endParaRPr>
          </a:p>
        </p:txBody>
      </p:sp>
      <p:pic>
        <p:nvPicPr>
          <p:cNvPr id="18" name="Picture 17">
            <a:extLst>
              <a:ext uri="{FF2B5EF4-FFF2-40B4-BE49-F238E27FC236}">
                <a16:creationId xmlns:a16="http://schemas.microsoft.com/office/drawing/2014/main" id="{1C8C999B-89BE-4D62-9EFF-E4C1DD399383}"/>
              </a:ext>
            </a:extLst>
          </p:cNvPr>
          <p:cNvPicPr>
            <a:picLocks noChangeAspect="1"/>
          </p:cNvPicPr>
          <p:nvPr/>
        </p:nvPicPr>
        <p:blipFill rotWithShape="1">
          <a:blip r:embed="rId3">
            <a:extLst>
              <a:ext uri="{28A0092B-C50C-407E-A947-70E740481C1C}">
                <a14:useLocalDpi xmlns:a14="http://schemas.microsoft.com/office/drawing/2010/main" val="0"/>
              </a:ext>
            </a:extLst>
          </a:blip>
          <a:srcRect l="9643" t="11939" r="12212" b="15315"/>
          <a:stretch/>
        </p:blipFill>
        <p:spPr>
          <a:xfrm>
            <a:off x="10667778" y="5834005"/>
            <a:ext cx="1354210" cy="850930"/>
          </a:xfrm>
          <a:prstGeom prst="rect">
            <a:avLst/>
          </a:prstGeom>
        </p:spPr>
      </p:pic>
    </p:spTree>
    <p:extLst>
      <p:ext uri="{BB962C8B-B14F-4D97-AF65-F5344CB8AC3E}">
        <p14:creationId xmlns:p14="http://schemas.microsoft.com/office/powerpoint/2010/main" val="947947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6">
            <a:extLst>
              <a:ext uri="{FF2B5EF4-FFF2-40B4-BE49-F238E27FC236}">
                <a16:creationId xmlns:a16="http://schemas.microsoft.com/office/drawing/2014/main" id="{E284FFC3-1348-49B8-A057-CD7AC0C06299}"/>
              </a:ext>
            </a:extLst>
          </p:cNvPr>
          <p:cNvSpPr>
            <a:spLocks/>
          </p:cNvSpPr>
          <p:nvPr/>
        </p:nvSpPr>
        <p:spPr bwMode="auto">
          <a:xfrm>
            <a:off x="421936" y="2800412"/>
            <a:ext cx="11759983" cy="4062919"/>
          </a:xfrm>
          <a:custGeom>
            <a:avLst/>
            <a:gdLst>
              <a:gd name="T0" fmla="*/ 3078 w 4268"/>
              <a:gd name="T1" fmla="*/ 3 h 1326"/>
              <a:gd name="T2" fmla="*/ 3355 w 4268"/>
              <a:gd name="T3" fmla="*/ 18 h 1326"/>
              <a:gd name="T4" fmla="*/ 3647 w 4268"/>
              <a:gd name="T5" fmla="*/ 50 h 1326"/>
              <a:gd name="T6" fmla="*/ 3951 w 4268"/>
              <a:gd name="T7" fmla="*/ 100 h 1326"/>
              <a:gd name="T8" fmla="*/ 4268 w 4268"/>
              <a:gd name="T9" fmla="*/ 168 h 1326"/>
              <a:gd name="T10" fmla="*/ 4106 w 4268"/>
              <a:gd name="T11" fmla="*/ 140 h 1326"/>
              <a:gd name="T12" fmla="*/ 3795 w 4268"/>
              <a:gd name="T13" fmla="*/ 80 h 1326"/>
              <a:gd name="T14" fmla="*/ 3499 w 4268"/>
              <a:gd name="T15" fmla="*/ 40 h 1326"/>
              <a:gd name="T16" fmla="*/ 3215 w 4268"/>
              <a:gd name="T17" fmla="*/ 16 h 1326"/>
              <a:gd name="T18" fmla="*/ 2943 w 4268"/>
              <a:gd name="T19" fmla="*/ 9 h 1326"/>
              <a:gd name="T20" fmla="*/ 2636 w 4268"/>
              <a:gd name="T21" fmla="*/ 18 h 1326"/>
              <a:gd name="T22" fmla="*/ 2348 w 4268"/>
              <a:gd name="T23" fmla="*/ 48 h 1326"/>
              <a:gd name="T24" fmla="*/ 2077 w 4268"/>
              <a:gd name="T25" fmla="*/ 93 h 1326"/>
              <a:gd name="T26" fmla="*/ 1825 w 4268"/>
              <a:gd name="T27" fmla="*/ 153 h 1326"/>
              <a:gd name="T28" fmla="*/ 1589 w 4268"/>
              <a:gd name="T29" fmla="*/ 225 h 1326"/>
              <a:gd name="T30" fmla="*/ 1370 w 4268"/>
              <a:gd name="T31" fmla="*/ 308 h 1326"/>
              <a:gd name="T32" fmla="*/ 1169 w 4268"/>
              <a:gd name="T33" fmla="*/ 398 h 1326"/>
              <a:gd name="T34" fmla="*/ 985 w 4268"/>
              <a:gd name="T35" fmla="*/ 494 h 1326"/>
              <a:gd name="T36" fmla="*/ 817 w 4268"/>
              <a:gd name="T37" fmla="*/ 595 h 1326"/>
              <a:gd name="T38" fmla="*/ 666 w 4268"/>
              <a:gd name="T39" fmla="*/ 696 h 1326"/>
              <a:gd name="T40" fmla="*/ 531 w 4268"/>
              <a:gd name="T41" fmla="*/ 797 h 1326"/>
              <a:gd name="T42" fmla="*/ 412 w 4268"/>
              <a:gd name="T43" fmla="*/ 895 h 1326"/>
              <a:gd name="T44" fmla="*/ 308 w 4268"/>
              <a:gd name="T45" fmla="*/ 988 h 1326"/>
              <a:gd name="T46" fmla="*/ 221 w 4268"/>
              <a:gd name="T47" fmla="*/ 1075 h 1326"/>
              <a:gd name="T48" fmla="*/ 149 w 4268"/>
              <a:gd name="T49" fmla="*/ 1151 h 1326"/>
              <a:gd name="T50" fmla="*/ 91 w 4268"/>
              <a:gd name="T51" fmla="*/ 1217 h 1326"/>
              <a:gd name="T52" fmla="*/ 49 w 4268"/>
              <a:gd name="T53" fmla="*/ 1269 h 1326"/>
              <a:gd name="T54" fmla="*/ 22 w 4268"/>
              <a:gd name="T55" fmla="*/ 1305 h 1326"/>
              <a:gd name="T56" fmla="*/ 8 w 4268"/>
              <a:gd name="T57" fmla="*/ 1323 h 1326"/>
              <a:gd name="T58" fmla="*/ 6 w 4268"/>
              <a:gd name="T59" fmla="*/ 1326 h 1326"/>
              <a:gd name="T60" fmla="*/ 1 w 4268"/>
              <a:gd name="T61" fmla="*/ 1318 h 1326"/>
              <a:gd name="T62" fmla="*/ 17 w 4268"/>
              <a:gd name="T63" fmla="*/ 1298 h 1326"/>
              <a:gd name="T64" fmla="*/ 47 w 4268"/>
              <a:gd name="T65" fmla="*/ 1259 h 1326"/>
              <a:gd name="T66" fmla="*/ 93 w 4268"/>
              <a:gd name="T67" fmla="*/ 1203 h 1326"/>
              <a:gd name="T68" fmla="*/ 154 w 4268"/>
              <a:gd name="T69" fmla="*/ 1135 h 1326"/>
              <a:gd name="T70" fmla="*/ 230 w 4268"/>
              <a:gd name="T71" fmla="*/ 1053 h 1326"/>
              <a:gd name="T72" fmla="*/ 324 w 4268"/>
              <a:gd name="T73" fmla="*/ 964 h 1326"/>
              <a:gd name="T74" fmla="*/ 434 w 4268"/>
              <a:gd name="T75" fmla="*/ 867 h 1326"/>
              <a:gd name="T76" fmla="*/ 561 w 4268"/>
              <a:gd name="T77" fmla="*/ 765 h 1326"/>
              <a:gd name="T78" fmla="*/ 703 w 4268"/>
              <a:gd name="T79" fmla="*/ 661 h 1326"/>
              <a:gd name="T80" fmla="*/ 864 w 4268"/>
              <a:gd name="T81" fmla="*/ 556 h 1326"/>
              <a:gd name="T82" fmla="*/ 1040 w 4268"/>
              <a:gd name="T83" fmla="*/ 455 h 1326"/>
              <a:gd name="T84" fmla="*/ 1235 w 4268"/>
              <a:gd name="T85" fmla="*/ 358 h 1326"/>
              <a:gd name="T86" fmla="*/ 1448 w 4268"/>
              <a:gd name="T87" fmla="*/ 268 h 1326"/>
              <a:gd name="T88" fmla="*/ 1678 w 4268"/>
              <a:gd name="T89" fmla="*/ 188 h 1326"/>
              <a:gd name="T90" fmla="*/ 1927 w 4268"/>
              <a:gd name="T91" fmla="*/ 119 h 1326"/>
              <a:gd name="T92" fmla="*/ 2194 w 4268"/>
              <a:gd name="T93" fmla="*/ 63 h 1326"/>
              <a:gd name="T94" fmla="*/ 2480 w 4268"/>
              <a:gd name="T95" fmla="*/ 23 h 1326"/>
              <a:gd name="T96" fmla="*/ 2784 w 4268"/>
              <a:gd name="T97" fmla="*/ 3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268" h="1326">
                <a:moveTo>
                  <a:pt x="2943" y="0"/>
                </a:moveTo>
                <a:lnTo>
                  <a:pt x="3078" y="3"/>
                </a:lnTo>
                <a:lnTo>
                  <a:pt x="3215" y="8"/>
                </a:lnTo>
                <a:lnTo>
                  <a:pt x="3355" y="18"/>
                </a:lnTo>
                <a:lnTo>
                  <a:pt x="3500" y="31"/>
                </a:lnTo>
                <a:lnTo>
                  <a:pt x="3647" y="50"/>
                </a:lnTo>
                <a:lnTo>
                  <a:pt x="3797" y="72"/>
                </a:lnTo>
                <a:lnTo>
                  <a:pt x="3951" y="100"/>
                </a:lnTo>
                <a:lnTo>
                  <a:pt x="4109" y="132"/>
                </a:lnTo>
                <a:lnTo>
                  <a:pt x="4268" y="168"/>
                </a:lnTo>
                <a:lnTo>
                  <a:pt x="4267" y="176"/>
                </a:lnTo>
                <a:lnTo>
                  <a:pt x="4106" y="140"/>
                </a:lnTo>
                <a:lnTo>
                  <a:pt x="3950" y="107"/>
                </a:lnTo>
                <a:lnTo>
                  <a:pt x="3795" y="80"/>
                </a:lnTo>
                <a:lnTo>
                  <a:pt x="3645" y="58"/>
                </a:lnTo>
                <a:lnTo>
                  <a:pt x="3499" y="40"/>
                </a:lnTo>
                <a:lnTo>
                  <a:pt x="3355" y="26"/>
                </a:lnTo>
                <a:lnTo>
                  <a:pt x="3215" y="16"/>
                </a:lnTo>
                <a:lnTo>
                  <a:pt x="3078" y="10"/>
                </a:lnTo>
                <a:lnTo>
                  <a:pt x="2943" y="9"/>
                </a:lnTo>
                <a:lnTo>
                  <a:pt x="2788" y="12"/>
                </a:lnTo>
                <a:lnTo>
                  <a:pt x="2636" y="18"/>
                </a:lnTo>
                <a:lnTo>
                  <a:pt x="2490" y="31"/>
                </a:lnTo>
                <a:lnTo>
                  <a:pt x="2348" y="48"/>
                </a:lnTo>
                <a:lnTo>
                  <a:pt x="2210" y="69"/>
                </a:lnTo>
                <a:lnTo>
                  <a:pt x="2077" y="93"/>
                </a:lnTo>
                <a:lnTo>
                  <a:pt x="1949" y="122"/>
                </a:lnTo>
                <a:lnTo>
                  <a:pt x="1825" y="153"/>
                </a:lnTo>
                <a:lnTo>
                  <a:pt x="1704" y="188"/>
                </a:lnTo>
                <a:lnTo>
                  <a:pt x="1589" y="225"/>
                </a:lnTo>
                <a:lnTo>
                  <a:pt x="1478" y="265"/>
                </a:lnTo>
                <a:lnTo>
                  <a:pt x="1370" y="308"/>
                </a:lnTo>
                <a:lnTo>
                  <a:pt x="1268" y="352"/>
                </a:lnTo>
                <a:lnTo>
                  <a:pt x="1169" y="398"/>
                </a:lnTo>
                <a:lnTo>
                  <a:pt x="1075" y="446"/>
                </a:lnTo>
                <a:lnTo>
                  <a:pt x="985" y="494"/>
                </a:lnTo>
                <a:lnTo>
                  <a:pt x="899" y="545"/>
                </a:lnTo>
                <a:lnTo>
                  <a:pt x="817" y="595"/>
                </a:lnTo>
                <a:lnTo>
                  <a:pt x="739" y="646"/>
                </a:lnTo>
                <a:lnTo>
                  <a:pt x="666" y="696"/>
                </a:lnTo>
                <a:lnTo>
                  <a:pt x="597" y="748"/>
                </a:lnTo>
                <a:lnTo>
                  <a:pt x="531" y="797"/>
                </a:lnTo>
                <a:lnTo>
                  <a:pt x="470" y="847"/>
                </a:lnTo>
                <a:lnTo>
                  <a:pt x="412" y="895"/>
                </a:lnTo>
                <a:lnTo>
                  <a:pt x="359" y="943"/>
                </a:lnTo>
                <a:lnTo>
                  <a:pt x="308" y="988"/>
                </a:lnTo>
                <a:lnTo>
                  <a:pt x="263" y="1032"/>
                </a:lnTo>
                <a:lnTo>
                  <a:pt x="221" y="1075"/>
                </a:lnTo>
                <a:lnTo>
                  <a:pt x="183" y="1115"/>
                </a:lnTo>
                <a:lnTo>
                  <a:pt x="149" y="1151"/>
                </a:lnTo>
                <a:lnTo>
                  <a:pt x="118" y="1186"/>
                </a:lnTo>
                <a:lnTo>
                  <a:pt x="91" y="1217"/>
                </a:lnTo>
                <a:lnTo>
                  <a:pt x="69" y="1246"/>
                </a:lnTo>
                <a:lnTo>
                  <a:pt x="49" y="1269"/>
                </a:lnTo>
                <a:lnTo>
                  <a:pt x="34" y="1288"/>
                </a:lnTo>
                <a:lnTo>
                  <a:pt x="22" y="1305"/>
                </a:lnTo>
                <a:lnTo>
                  <a:pt x="13" y="1317"/>
                </a:lnTo>
                <a:lnTo>
                  <a:pt x="8" y="1323"/>
                </a:lnTo>
                <a:lnTo>
                  <a:pt x="6" y="1326"/>
                </a:lnTo>
                <a:lnTo>
                  <a:pt x="6" y="1326"/>
                </a:lnTo>
                <a:lnTo>
                  <a:pt x="0" y="1321"/>
                </a:lnTo>
                <a:lnTo>
                  <a:pt x="1" y="1318"/>
                </a:lnTo>
                <a:lnTo>
                  <a:pt x="8" y="1310"/>
                </a:lnTo>
                <a:lnTo>
                  <a:pt x="17" y="1298"/>
                </a:lnTo>
                <a:lnTo>
                  <a:pt x="30" y="1281"/>
                </a:lnTo>
                <a:lnTo>
                  <a:pt x="47" y="1259"/>
                </a:lnTo>
                <a:lnTo>
                  <a:pt x="67" y="1233"/>
                </a:lnTo>
                <a:lnTo>
                  <a:pt x="93" y="1203"/>
                </a:lnTo>
                <a:lnTo>
                  <a:pt x="122" y="1171"/>
                </a:lnTo>
                <a:lnTo>
                  <a:pt x="154" y="1135"/>
                </a:lnTo>
                <a:lnTo>
                  <a:pt x="190" y="1094"/>
                </a:lnTo>
                <a:lnTo>
                  <a:pt x="230" y="1053"/>
                </a:lnTo>
                <a:lnTo>
                  <a:pt x="276" y="1009"/>
                </a:lnTo>
                <a:lnTo>
                  <a:pt x="324" y="964"/>
                </a:lnTo>
                <a:lnTo>
                  <a:pt x="377" y="916"/>
                </a:lnTo>
                <a:lnTo>
                  <a:pt x="434" y="867"/>
                </a:lnTo>
                <a:lnTo>
                  <a:pt x="495" y="816"/>
                </a:lnTo>
                <a:lnTo>
                  <a:pt x="561" y="765"/>
                </a:lnTo>
                <a:lnTo>
                  <a:pt x="629" y="713"/>
                </a:lnTo>
                <a:lnTo>
                  <a:pt x="703" y="661"/>
                </a:lnTo>
                <a:lnTo>
                  <a:pt x="781" y="609"/>
                </a:lnTo>
                <a:lnTo>
                  <a:pt x="864" y="556"/>
                </a:lnTo>
                <a:lnTo>
                  <a:pt x="949" y="506"/>
                </a:lnTo>
                <a:lnTo>
                  <a:pt x="1040" y="455"/>
                </a:lnTo>
                <a:lnTo>
                  <a:pt x="1136" y="406"/>
                </a:lnTo>
                <a:lnTo>
                  <a:pt x="1235" y="358"/>
                </a:lnTo>
                <a:lnTo>
                  <a:pt x="1339" y="312"/>
                </a:lnTo>
                <a:lnTo>
                  <a:pt x="1448" y="268"/>
                </a:lnTo>
                <a:lnTo>
                  <a:pt x="1560" y="226"/>
                </a:lnTo>
                <a:lnTo>
                  <a:pt x="1678" y="188"/>
                </a:lnTo>
                <a:lnTo>
                  <a:pt x="1800" y="151"/>
                </a:lnTo>
                <a:lnTo>
                  <a:pt x="1927" y="119"/>
                </a:lnTo>
                <a:lnTo>
                  <a:pt x="2058" y="89"/>
                </a:lnTo>
                <a:lnTo>
                  <a:pt x="2194" y="63"/>
                </a:lnTo>
                <a:lnTo>
                  <a:pt x="2335" y="41"/>
                </a:lnTo>
                <a:lnTo>
                  <a:pt x="2480" y="23"/>
                </a:lnTo>
                <a:lnTo>
                  <a:pt x="2630" y="12"/>
                </a:lnTo>
                <a:lnTo>
                  <a:pt x="2784" y="3"/>
                </a:lnTo>
                <a:lnTo>
                  <a:pt x="2943" y="0"/>
                </a:lnTo>
                <a:close/>
              </a:path>
            </a:pathLst>
          </a:custGeom>
          <a:solidFill>
            <a:srgbClr val="969696"/>
          </a:solidFill>
          <a:ln w="28575">
            <a:solidFill>
              <a:srgbClr val="969696"/>
            </a:solidFill>
            <a:prstDash val="solid"/>
            <a:round/>
            <a:headEnd/>
            <a:tailEnd/>
          </a:ln>
        </p:spPr>
        <p:txBody>
          <a:bodyPr vert="horz" wrap="square" lIns="132281" tIns="66141" rIns="132281" bIns="66141" numCol="1" anchor="t" anchorCtr="0" compatLnSpc="1">
            <a:prstTxWarp prst="textNoShape">
              <a:avLst/>
            </a:prstTxWarp>
          </a:bodyPr>
          <a:lstStyle/>
          <a:p>
            <a:pPr algn="ctr" defTabSz="457200" fontAlgn="base">
              <a:spcBef>
                <a:spcPct val="0"/>
              </a:spcBef>
              <a:spcAft>
                <a:spcPct val="0"/>
              </a:spcAft>
              <a:defRPr/>
            </a:pPr>
            <a:endParaRPr lang="en-US" sz="3067" kern="0" dirty="0">
              <a:solidFill>
                <a:srgbClr val="000000"/>
              </a:solidFill>
              <a:latin typeface="微软雅黑"/>
              <a:ea typeface="微软雅黑"/>
              <a:sym typeface="Gill Sans" charset="0"/>
            </a:endParaRPr>
          </a:p>
        </p:txBody>
      </p:sp>
      <p:sp>
        <p:nvSpPr>
          <p:cNvPr id="5" name="Oval 9">
            <a:extLst>
              <a:ext uri="{FF2B5EF4-FFF2-40B4-BE49-F238E27FC236}">
                <a16:creationId xmlns:a16="http://schemas.microsoft.com/office/drawing/2014/main" id="{A6F7530D-5951-473F-B3E8-A63B4008ACBE}"/>
              </a:ext>
            </a:extLst>
          </p:cNvPr>
          <p:cNvSpPr/>
          <p:nvPr/>
        </p:nvSpPr>
        <p:spPr bwMode="auto">
          <a:xfrm>
            <a:off x="1631715" y="5107802"/>
            <a:ext cx="363983" cy="370079"/>
          </a:xfrm>
          <a:prstGeom prst="ellipse">
            <a:avLst/>
          </a:prstGeom>
          <a:solidFill>
            <a:srgbClr val="1D9A78"/>
          </a:solidFill>
          <a:ln w="12700" cap="flat" cmpd="sng" algn="ctr">
            <a:noFill/>
            <a:prstDash val="solid"/>
            <a:miter lim="800000"/>
          </a:ln>
          <a:effectLst>
            <a:outerShdw blurRad="50800" dist="38100" dir="2700000" algn="tl" rotWithShape="0">
              <a:prstClr val="black">
                <a:alpha val="40000"/>
              </a:prstClr>
            </a:outerShdw>
          </a:effectLst>
        </p:spPr>
        <p:txBody>
          <a:bodyPr lIns="79151" tIns="39576" rIns="79151" bIns="39576"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133" b="0" i="0" u="none" strike="noStrike" kern="0" cap="none" spc="0" normalizeH="0" baseline="0" noProof="0" dirty="0">
              <a:ln>
                <a:noFill/>
              </a:ln>
              <a:solidFill>
                <a:prstClr val="white"/>
              </a:solidFill>
              <a:effectLst/>
              <a:uLnTx/>
              <a:uFillTx/>
              <a:latin typeface="Calibri" panose="020F0502020204030204"/>
              <a:ea typeface="+mn-ea"/>
              <a:cs typeface="+mn-cs"/>
              <a:sym typeface="Gill Sans" charset="0"/>
            </a:endParaRPr>
          </a:p>
        </p:txBody>
      </p:sp>
      <p:sp>
        <p:nvSpPr>
          <p:cNvPr id="6" name="Rectangle 17">
            <a:extLst>
              <a:ext uri="{FF2B5EF4-FFF2-40B4-BE49-F238E27FC236}">
                <a16:creationId xmlns:a16="http://schemas.microsoft.com/office/drawing/2014/main" id="{BA86F64D-2CF6-42DB-A1AB-BCA375FDE071}"/>
              </a:ext>
            </a:extLst>
          </p:cNvPr>
          <p:cNvSpPr>
            <a:spLocks/>
          </p:cNvSpPr>
          <p:nvPr/>
        </p:nvSpPr>
        <p:spPr bwMode="auto">
          <a:xfrm>
            <a:off x="1548693" y="5500998"/>
            <a:ext cx="3324543" cy="851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defTabSz="457200" fontAlgn="base">
              <a:lnSpc>
                <a:spcPct val="125000"/>
              </a:lnSpc>
              <a:spcBef>
                <a:spcPct val="0"/>
              </a:spcBef>
              <a:spcAft>
                <a:spcPct val="0"/>
              </a:spcAft>
            </a:pPr>
            <a:r>
              <a:rPr lang="en-US" sz="1400" dirty="0">
                <a:solidFill>
                  <a:srgbClr val="374151"/>
                </a:solidFill>
                <a:latin typeface="Bahnschrift Light" panose="020B0502040204020203" pitchFamily="34" charset="0"/>
              </a:rPr>
              <a:t>Kick-off meeting with the </a:t>
            </a:r>
          </a:p>
          <a:p>
            <a:pPr defTabSz="457200" fontAlgn="base">
              <a:lnSpc>
                <a:spcPct val="125000"/>
              </a:lnSpc>
              <a:spcBef>
                <a:spcPct val="0"/>
              </a:spcBef>
              <a:spcAft>
                <a:spcPct val="0"/>
              </a:spcAft>
            </a:pPr>
            <a:r>
              <a:rPr lang="en-US" sz="1400" dirty="0">
                <a:solidFill>
                  <a:srgbClr val="374151"/>
                </a:solidFill>
                <a:latin typeface="Bahnschrift Light" panose="020B0502040204020203" pitchFamily="34" charset="0"/>
              </a:rPr>
              <a:t>facilitator, understanding the </a:t>
            </a:r>
          </a:p>
          <a:p>
            <a:pPr defTabSz="457200" fontAlgn="base">
              <a:lnSpc>
                <a:spcPct val="125000"/>
              </a:lnSpc>
              <a:spcBef>
                <a:spcPct val="0"/>
              </a:spcBef>
              <a:spcAft>
                <a:spcPct val="0"/>
              </a:spcAft>
            </a:pPr>
            <a:r>
              <a:rPr lang="en-US" sz="1400" dirty="0">
                <a:solidFill>
                  <a:srgbClr val="374151"/>
                </a:solidFill>
                <a:latin typeface="Bahnschrift Light" panose="020B0502040204020203" pitchFamily="34" charset="0"/>
              </a:rPr>
              <a:t>assignment, defining the scope and requirements of the dashboard, team formation and project plan development</a:t>
            </a:r>
            <a:endParaRPr lang="en-US" altLang="zh-CN" sz="1400" dirty="0">
              <a:solidFill>
                <a:prstClr val="black">
                  <a:lumMod val="75000"/>
                  <a:lumOff val="25000"/>
                </a:prstClr>
              </a:solidFill>
              <a:latin typeface="Bahnschrift Light" panose="020B0502040204020203" pitchFamily="34" charset="0"/>
              <a:ea typeface="微软雅黑"/>
              <a:cs typeface="Lato Light" charset="0"/>
              <a:sym typeface="Lato Light" charset="0"/>
            </a:endParaRPr>
          </a:p>
        </p:txBody>
      </p:sp>
      <p:sp>
        <p:nvSpPr>
          <p:cNvPr id="7" name="Oval 86">
            <a:extLst>
              <a:ext uri="{FF2B5EF4-FFF2-40B4-BE49-F238E27FC236}">
                <a16:creationId xmlns:a16="http://schemas.microsoft.com/office/drawing/2014/main" id="{957B1D8C-84AD-4C37-8CB6-B0CF83280479}"/>
              </a:ext>
            </a:extLst>
          </p:cNvPr>
          <p:cNvSpPr/>
          <p:nvPr/>
        </p:nvSpPr>
        <p:spPr bwMode="auto">
          <a:xfrm rot="8637565">
            <a:off x="3586609" y="3770762"/>
            <a:ext cx="363983" cy="370079"/>
          </a:xfrm>
          <a:prstGeom prst="ellipse">
            <a:avLst/>
          </a:prstGeom>
          <a:solidFill>
            <a:srgbClr val="8BC145"/>
          </a:solidFill>
          <a:ln w="12700" cap="flat" cmpd="sng" algn="ctr">
            <a:noFill/>
            <a:prstDash val="solid"/>
            <a:miter lim="800000"/>
          </a:ln>
          <a:effectLst>
            <a:outerShdw blurRad="50800" dist="38100" dir="2700000" algn="tl" rotWithShape="0">
              <a:prstClr val="black">
                <a:alpha val="40000"/>
              </a:prstClr>
            </a:outerShdw>
          </a:effectLst>
        </p:spPr>
        <p:txBody>
          <a:bodyPr lIns="79151" tIns="39576" rIns="79151" bIns="39576"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133" b="0" i="0" u="none" strike="noStrike" kern="0" cap="none" spc="0" normalizeH="0" baseline="0" noProof="0" dirty="0">
              <a:ln>
                <a:noFill/>
              </a:ln>
              <a:solidFill>
                <a:prstClr val="white"/>
              </a:solidFill>
              <a:effectLst/>
              <a:uLnTx/>
              <a:uFillTx/>
              <a:latin typeface="Calibri" panose="020F0502020204030204"/>
              <a:ea typeface="+mn-ea"/>
              <a:cs typeface="+mn-cs"/>
              <a:sym typeface="Gill Sans" charset="0"/>
            </a:endParaRPr>
          </a:p>
        </p:txBody>
      </p:sp>
      <p:sp>
        <p:nvSpPr>
          <p:cNvPr id="8" name="Oval 94">
            <a:extLst>
              <a:ext uri="{FF2B5EF4-FFF2-40B4-BE49-F238E27FC236}">
                <a16:creationId xmlns:a16="http://schemas.microsoft.com/office/drawing/2014/main" id="{9683198C-55D4-4A39-AEE5-674D5959D76C}"/>
              </a:ext>
            </a:extLst>
          </p:cNvPr>
          <p:cNvSpPr/>
          <p:nvPr/>
        </p:nvSpPr>
        <p:spPr bwMode="auto">
          <a:xfrm rot="9824873">
            <a:off x="8300299" y="2652717"/>
            <a:ext cx="363983" cy="370079"/>
          </a:xfrm>
          <a:prstGeom prst="ellipse">
            <a:avLst/>
          </a:prstGeom>
          <a:solidFill>
            <a:srgbClr val="1D6FA9"/>
          </a:solidFill>
          <a:ln w="12700" cap="flat" cmpd="sng" algn="ctr">
            <a:noFill/>
            <a:prstDash val="solid"/>
            <a:miter lim="800000"/>
          </a:ln>
          <a:effectLst>
            <a:outerShdw blurRad="50800" dist="38100" dir="2700000" algn="tl" rotWithShape="0">
              <a:prstClr val="black">
                <a:alpha val="40000"/>
              </a:prstClr>
            </a:outerShdw>
          </a:effectLst>
        </p:spPr>
        <p:txBody>
          <a:bodyPr lIns="79151" tIns="39576" rIns="79151" bIns="39576"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133" b="0" i="0" u="none" strike="noStrike" kern="0" cap="none" spc="0" normalizeH="0" baseline="0" noProof="0" dirty="0">
              <a:ln>
                <a:noFill/>
              </a:ln>
              <a:solidFill>
                <a:prstClr val="white"/>
              </a:solidFill>
              <a:effectLst/>
              <a:uLnTx/>
              <a:uFillTx/>
              <a:latin typeface="Calibri" panose="020F0502020204030204"/>
              <a:ea typeface="+mn-ea"/>
              <a:cs typeface="+mn-cs"/>
              <a:sym typeface="Gill Sans" charset="0"/>
            </a:endParaRPr>
          </a:p>
        </p:txBody>
      </p:sp>
      <p:sp>
        <p:nvSpPr>
          <p:cNvPr id="9" name="Oval 99">
            <a:extLst>
              <a:ext uri="{FF2B5EF4-FFF2-40B4-BE49-F238E27FC236}">
                <a16:creationId xmlns:a16="http://schemas.microsoft.com/office/drawing/2014/main" id="{A6F68F74-C18C-40A7-A35C-5FC331489B35}"/>
              </a:ext>
            </a:extLst>
          </p:cNvPr>
          <p:cNvSpPr/>
          <p:nvPr/>
        </p:nvSpPr>
        <p:spPr bwMode="auto">
          <a:xfrm>
            <a:off x="5839452" y="2898949"/>
            <a:ext cx="363983" cy="370079"/>
          </a:xfrm>
          <a:prstGeom prst="ellipse">
            <a:avLst/>
          </a:prstGeom>
          <a:solidFill>
            <a:srgbClr val="36AFCE"/>
          </a:solidFill>
          <a:ln w="12700" cap="flat" cmpd="sng" algn="ctr">
            <a:noFill/>
            <a:prstDash val="solid"/>
            <a:miter lim="800000"/>
          </a:ln>
          <a:effectLst>
            <a:outerShdw blurRad="50800" dist="38100" dir="2700000" algn="tl" rotWithShape="0">
              <a:prstClr val="black">
                <a:alpha val="40000"/>
              </a:prstClr>
            </a:outerShdw>
          </a:effectLst>
        </p:spPr>
        <p:txBody>
          <a:bodyPr lIns="79151" tIns="39576" rIns="79151" bIns="39576"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133" b="0" i="0" u="none" strike="noStrike" kern="0" cap="none" spc="0" normalizeH="0" baseline="0" noProof="0" dirty="0">
              <a:ln>
                <a:noFill/>
              </a:ln>
              <a:solidFill>
                <a:prstClr val="white"/>
              </a:solidFill>
              <a:effectLst/>
              <a:uLnTx/>
              <a:uFillTx/>
              <a:latin typeface="Calibri" panose="020F0502020204030204"/>
              <a:ea typeface="+mn-ea"/>
              <a:cs typeface="+mn-cs"/>
              <a:sym typeface="Gill Sans" charset="0"/>
            </a:endParaRPr>
          </a:p>
        </p:txBody>
      </p:sp>
      <p:sp>
        <p:nvSpPr>
          <p:cNvPr id="10" name="Rectangle 17">
            <a:extLst>
              <a:ext uri="{FF2B5EF4-FFF2-40B4-BE49-F238E27FC236}">
                <a16:creationId xmlns:a16="http://schemas.microsoft.com/office/drawing/2014/main" id="{E3DEF1AD-3E0A-4E46-9F37-7E69999A7839}"/>
              </a:ext>
            </a:extLst>
          </p:cNvPr>
          <p:cNvSpPr>
            <a:spLocks/>
          </p:cNvSpPr>
          <p:nvPr/>
        </p:nvSpPr>
        <p:spPr bwMode="auto">
          <a:xfrm>
            <a:off x="5486814" y="3336416"/>
            <a:ext cx="2124015" cy="1369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defTabSz="457200" fontAlgn="base">
              <a:lnSpc>
                <a:spcPct val="125000"/>
              </a:lnSpc>
              <a:spcBef>
                <a:spcPct val="0"/>
              </a:spcBef>
              <a:spcAft>
                <a:spcPct val="0"/>
              </a:spcAft>
            </a:pPr>
            <a:r>
              <a:rPr lang="en-US" sz="1400" dirty="0">
                <a:solidFill>
                  <a:srgbClr val="374151"/>
                </a:solidFill>
                <a:latin typeface="Bahnschrift Light" panose="020B0502040204020203" pitchFamily="34" charset="0"/>
              </a:rPr>
              <a:t>Development of the dashboard interface, implementation of filters, getting feedback from the facilitator</a:t>
            </a:r>
            <a:endParaRPr lang="en-US" altLang="zh-CN" sz="1400" dirty="0">
              <a:solidFill>
                <a:prstClr val="black">
                  <a:lumMod val="75000"/>
                  <a:lumOff val="25000"/>
                </a:prstClr>
              </a:solidFill>
              <a:latin typeface="Bahnschrift Light" panose="020B0502040204020203" pitchFamily="34" charset="0"/>
              <a:ea typeface="微软雅黑"/>
              <a:cs typeface="Lato Light" charset="0"/>
              <a:sym typeface="Lato Light" charset="0"/>
            </a:endParaRPr>
          </a:p>
        </p:txBody>
      </p:sp>
      <p:sp>
        <p:nvSpPr>
          <p:cNvPr id="11" name="Rectangle 17">
            <a:extLst>
              <a:ext uri="{FF2B5EF4-FFF2-40B4-BE49-F238E27FC236}">
                <a16:creationId xmlns:a16="http://schemas.microsoft.com/office/drawing/2014/main" id="{53565E72-C273-4827-9002-8D651E58B849}"/>
              </a:ext>
            </a:extLst>
          </p:cNvPr>
          <p:cNvSpPr>
            <a:spLocks/>
          </p:cNvSpPr>
          <p:nvPr/>
        </p:nvSpPr>
        <p:spPr bwMode="auto">
          <a:xfrm>
            <a:off x="7630041" y="1583602"/>
            <a:ext cx="2261633" cy="72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defTabSz="457200" fontAlgn="base">
              <a:lnSpc>
                <a:spcPct val="125000"/>
              </a:lnSpc>
              <a:spcBef>
                <a:spcPct val="0"/>
              </a:spcBef>
              <a:spcAft>
                <a:spcPct val="0"/>
              </a:spcAft>
            </a:pPr>
            <a:r>
              <a:rPr lang="en-US" sz="1400" dirty="0">
                <a:solidFill>
                  <a:prstClr val="black"/>
                </a:solidFill>
                <a:latin typeface="Bahnschrift Light" panose="020B0502040204020203" pitchFamily="34" charset="0"/>
              </a:rPr>
              <a:t>Analyzing integrated data to provide insights into hours spent, budgeted times, project themes etc.</a:t>
            </a:r>
            <a:endParaRPr lang="en-US" altLang="zh-CN" sz="1200" dirty="0">
              <a:solidFill>
                <a:prstClr val="black"/>
              </a:solidFill>
              <a:latin typeface="Bahnschrift Light" panose="020B0502040204020203" pitchFamily="34" charset="0"/>
              <a:ea typeface="微软雅黑"/>
              <a:cs typeface="Lato Light" charset="0"/>
              <a:sym typeface="Lato Light" charset="0"/>
            </a:endParaRPr>
          </a:p>
        </p:txBody>
      </p:sp>
      <p:sp>
        <p:nvSpPr>
          <p:cNvPr id="12" name="Rectangle 17">
            <a:extLst>
              <a:ext uri="{FF2B5EF4-FFF2-40B4-BE49-F238E27FC236}">
                <a16:creationId xmlns:a16="http://schemas.microsoft.com/office/drawing/2014/main" id="{D53085BD-FE5E-47AA-B2D2-B27585628739}"/>
              </a:ext>
            </a:extLst>
          </p:cNvPr>
          <p:cNvSpPr>
            <a:spLocks/>
          </p:cNvSpPr>
          <p:nvPr/>
        </p:nvSpPr>
        <p:spPr bwMode="auto">
          <a:xfrm>
            <a:off x="2600229" y="2588722"/>
            <a:ext cx="1991669" cy="898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defTabSz="457200" fontAlgn="base">
              <a:lnSpc>
                <a:spcPct val="125000"/>
              </a:lnSpc>
              <a:spcBef>
                <a:spcPct val="0"/>
              </a:spcBef>
              <a:spcAft>
                <a:spcPct val="0"/>
              </a:spcAft>
            </a:pPr>
            <a:r>
              <a:rPr lang="en-US" altLang="zh-CN" sz="1400" dirty="0">
                <a:solidFill>
                  <a:prstClr val="black">
                    <a:lumMod val="75000"/>
                    <a:lumOff val="25000"/>
                  </a:prstClr>
                </a:solidFill>
                <a:latin typeface="Bahnschrift Light" panose="020B0502040204020203" pitchFamily="34" charset="0"/>
                <a:ea typeface="微软雅黑"/>
                <a:cs typeface="Lato Light" charset="0"/>
                <a:sym typeface="Lato Light" charset="0"/>
              </a:rPr>
              <a:t>Collecting the data in CSV format, ensuring its quality, cleaning the data, combining data tables</a:t>
            </a:r>
          </a:p>
        </p:txBody>
      </p:sp>
      <p:sp>
        <p:nvSpPr>
          <p:cNvPr id="13" name="Oval 99">
            <a:extLst>
              <a:ext uri="{FF2B5EF4-FFF2-40B4-BE49-F238E27FC236}">
                <a16:creationId xmlns:a16="http://schemas.microsoft.com/office/drawing/2014/main" id="{19E636E6-FCB6-47CB-93F9-8301655BDAB3}"/>
              </a:ext>
            </a:extLst>
          </p:cNvPr>
          <p:cNvSpPr/>
          <p:nvPr/>
        </p:nvSpPr>
        <p:spPr bwMode="auto">
          <a:xfrm>
            <a:off x="10833416" y="2893112"/>
            <a:ext cx="363983" cy="370079"/>
          </a:xfrm>
          <a:prstGeom prst="ellipse">
            <a:avLst/>
          </a:prstGeom>
          <a:solidFill>
            <a:srgbClr val="1D9A78"/>
          </a:solidFill>
          <a:ln w="12700" cap="flat" cmpd="sng" algn="ctr">
            <a:noFill/>
            <a:prstDash val="solid"/>
            <a:miter lim="800000"/>
          </a:ln>
          <a:effectLst>
            <a:outerShdw blurRad="50800" dist="38100" dir="2700000" algn="tl" rotWithShape="0">
              <a:prstClr val="black">
                <a:alpha val="40000"/>
              </a:prstClr>
            </a:outerShdw>
          </a:effectLst>
        </p:spPr>
        <p:txBody>
          <a:bodyPr lIns="79151" tIns="39576" rIns="79151" bIns="39576"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133" b="0" i="0" u="none" strike="noStrike" kern="0" cap="none" spc="0" normalizeH="0" baseline="0" noProof="0" dirty="0">
              <a:ln>
                <a:noFill/>
              </a:ln>
              <a:solidFill>
                <a:prstClr val="white"/>
              </a:solidFill>
              <a:effectLst/>
              <a:uLnTx/>
              <a:uFillTx/>
              <a:latin typeface="Calibri" panose="020F0502020204030204"/>
              <a:ea typeface="+mn-ea"/>
              <a:cs typeface="+mn-cs"/>
              <a:sym typeface="Gill Sans" charset="0"/>
            </a:endParaRPr>
          </a:p>
        </p:txBody>
      </p:sp>
      <p:sp>
        <p:nvSpPr>
          <p:cNvPr id="14" name="Rectangle 17">
            <a:extLst>
              <a:ext uri="{FF2B5EF4-FFF2-40B4-BE49-F238E27FC236}">
                <a16:creationId xmlns:a16="http://schemas.microsoft.com/office/drawing/2014/main" id="{0DC103A7-43E7-40CF-8753-AE98D3BAC055}"/>
              </a:ext>
            </a:extLst>
          </p:cNvPr>
          <p:cNvSpPr>
            <a:spLocks/>
          </p:cNvSpPr>
          <p:nvPr/>
        </p:nvSpPr>
        <p:spPr bwMode="auto">
          <a:xfrm>
            <a:off x="9905547" y="3411966"/>
            <a:ext cx="2276372" cy="685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defTabSz="457200" fontAlgn="base">
              <a:lnSpc>
                <a:spcPct val="125000"/>
              </a:lnSpc>
              <a:spcBef>
                <a:spcPct val="0"/>
              </a:spcBef>
              <a:spcAft>
                <a:spcPct val="0"/>
              </a:spcAft>
            </a:pPr>
            <a:r>
              <a:rPr lang="en-US" sz="1400" dirty="0">
                <a:solidFill>
                  <a:srgbClr val="374151"/>
                </a:solidFill>
                <a:latin typeface="Bahnschrift Light" panose="020B0502040204020203" pitchFamily="34" charset="0"/>
              </a:rPr>
              <a:t>Conducting testing, gathering feedback, making necessary adjustments to the dashboard and deploying the dashboard in Power BI platform for DIF management </a:t>
            </a:r>
            <a:endParaRPr lang="en-US" altLang="zh-CN" sz="1200" dirty="0">
              <a:solidFill>
                <a:prstClr val="black">
                  <a:lumMod val="75000"/>
                  <a:lumOff val="25000"/>
                </a:prstClr>
              </a:solidFill>
              <a:latin typeface="Bahnschrift Light" panose="020B0502040204020203" pitchFamily="34" charset="0"/>
              <a:ea typeface="微软雅黑"/>
              <a:cs typeface="Lato Light" charset="0"/>
              <a:sym typeface="Lato Light" charset="0"/>
            </a:endParaRPr>
          </a:p>
        </p:txBody>
      </p:sp>
      <p:grpSp>
        <p:nvGrpSpPr>
          <p:cNvPr id="15" name="组合 11">
            <a:extLst>
              <a:ext uri="{FF2B5EF4-FFF2-40B4-BE49-F238E27FC236}">
                <a16:creationId xmlns:a16="http://schemas.microsoft.com/office/drawing/2014/main" id="{65E656C6-B1F4-49B6-9119-8F7773EAC661}"/>
              </a:ext>
            </a:extLst>
          </p:cNvPr>
          <p:cNvGrpSpPr/>
          <p:nvPr/>
        </p:nvGrpSpPr>
        <p:grpSpPr>
          <a:xfrm>
            <a:off x="693612" y="3236420"/>
            <a:ext cx="1597209" cy="1593021"/>
            <a:chOff x="276876" y="3963510"/>
            <a:chExt cx="1792285" cy="1787608"/>
          </a:xfrm>
          <a:effectLst>
            <a:outerShdw blurRad="50800" dist="38100" dir="2700000" algn="tl" rotWithShape="0">
              <a:prstClr val="black">
                <a:alpha val="40000"/>
              </a:prstClr>
            </a:outerShdw>
          </a:effectLst>
        </p:grpSpPr>
        <p:sp>
          <p:nvSpPr>
            <p:cNvPr id="16" name="Oval Callout 10">
              <a:extLst>
                <a:ext uri="{FF2B5EF4-FFF2-40B4-BE49-F238E27FC236}">
                  <a16:creationId xmlns:a16="http://schemas.microsoft.com/office/drawing/2014/main" id="{294E9363-1456-4DC0-A39C-0845D43209E9}"/>
                </a:ext>
              </a:extLst>
            </p:cNvPr>
            <p:cNvSpPr/>
            <p:nvPr/>
          </p:nvSpPr>
          <p:spPr bwMode="auto">
            <a:xfrm rot="19660752">
              <a:off x="276876" y="3963510"/>
              <a:ext cx="1792285" cy="1787608"/>
            </a:xfrm>
            <a:prstGeom prst="wedgeEllipseCallout">
              <a:avLst/>
            </a:prstGeom>
            <a:gradFill>
              <a:gsLst>
                <a:gs pos="0">
                  <a:sysClr val="window" lastClr="FFFFFF">
                    <a:lumMod val="82000"/>
                    <a:lumOff val="18000"/>
                  </a:sysClr>
                </a:gs>
                <a:gs pos="47000">
                  <a:srgbClr val="F5F5F5"/>
                </a:gs>
                <a:gs pos="100000">
                  <a:sysClr val="window" lastClr="FFFFFF">
                    <a:lumMod val="95000"/>
                    <a:lumOff val="5000"/>
                  </a:sysClr>
                </a:gs>
              </a:gsLst>
              <a:lin ang="18900000" scaled="0"/>
            </a:gradFill>
            <a:ln w="7938" cap="flat">
              <a:noFill/>
              <a:prstDash val="solid"/>
              <a:miter lim="800000"/>
              <a:headEnd/>
              <a:tailEnd/>
            </a:ln>
            <a:effectLst>
              <a:outerShdw blurRad="228600" dist="114300" dir="2700000" algn="tl" rotWithShape="0">
                <a:prstClr val="black">
                  <a:alpha val="25000"/>
                </a:prstClr>
              </a:outerShdw>
            </a:effectLst>
          </p:spPr>
          <p:txBody>
            <a:bodyPr vert="horz" wrap="square" lIns="125499" tIns="62749" rIns="125499" bIns="62749"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2133" b="0" i="0" u="none" strike="noStrike" kern="0" cap="none" spc="0" normalizeH="0" baseline="0" noProof="0" dirty="0">
                <a:ln>
                  <a:noFill/>
                </a:ln>
                <a:solidFill>
                  <a:prstClr val="black"/>
                </a:solidFill>
                <a:effectLst/>
                <a:uLnTx/>
                <a:uFillTx/>
                <a:sym typeface="Gill Sans" charset="0"/>
              </a:endParaRPr>
            </a:p>
          </p:txBody>
        </p:sp>
        <p:grpSp>
          <p:nvGrpSpPr>
            <p:cNvPr id="17" name="组合 10">
              <a:extLst>
                <a:ext uri="{FF2B5EF4-FFF2-40B4-BE49-F238E27FC236}">
                  <a16:creationId xmlns:a16="http://schemas.microsoft.com/office/drawing/2014/main" id="{97B20529-9023-4B85-8000-808C56A82627}"/>
                </a:ext>
              </a:extLst>
            </p:cNvPr>
            <p:cNvGrpSpPr/>
            <p:nvPr/>
          </p:nvGrpSpPr>
          <p:grpSpPr>
            <a:xfrm>
              <a:off x="417714" y="4106487"/>
              <a:ext cx="1557968" cy="1501654"/>
              <a:chOff x="417714" y="4106487"/>
              <a:chExt cx="1557968" cy="1501654"/>
            </a:xfrm>
          </p:grpSpPr>
          <p:sp>
            <p:nvSpPr>
              <p:cNvPr id="18" name="椭圆 9">
                <a:extLst>
                  <a:ext uri="{FF2B5EF4-FFF2-40B4-BE49-F238E27FC236}">
                    <a16:creationId xmlns:a16="http://schemas.microsoft.com/office/drawing/2014/main" id="{4C195EA2-00A0-49D9-A3F2-0048C85ECA52}"/>
                  </a:ext>
                </a:extLst>
              </p:cNvPr>
              <p:cNvSpPr/>
              <p:nvPr/>
            </p:nvSpPr>
            <p:spPr>
              <a:xfrm>
                <a:off x="432216" y="4106487"/>
                <a:ext cx="1501654" cy="1501654"/>
              </a:xfrm>
              <a:prstGeom prst="ellipse">
                <a:avLst/>
              </a:prstGeom>
              <a:solidFill>
                <a:srgbClr val="1D9A78"/>
              </a:solidFill>
              <a:ln w="7938" cap="flat">
                <a:noFill/>
                <a:prstDash val="solid"/>
                <a:miter lim="800000"/>
                <a:headEnd/>
                <a:tailEnd/>
              </a:ln>
              <a:effectLst/>
            </p:spPr>
            <p:txBody>
              <a:bodyPr vert="horz" wrap="square" lIns="125499" tIns="62749" rIns="125499" bIns="62749"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2133" b="0" i="0" u="none" strike="noStrike" kern="0" cap="none" spc="0" normalizeH="0" baseline="0" noProof="0" dirty="0">
                  <a:ln>
                    <a:noFill/>
                  </a:ln>
                  <a:solidFill>
                    <a:prstClr val="black"/>
                  </a:solidFill>
                  <a:effectLst/>
                  <a:uLnTx/>
                  <a:uFillTx/>
                </a:endParaRPr>
              </a:p>
            </p:txBody>
          </p:sp>
          <p:sp>
            <p:nvSpPr>
              <p:cNvPr id="19" name="TextBox 18">
                <a:extLst>
                  <a:ext uri="{FF2B5EF4-FFF2-40B4-BE49-F238E27FC236}">
                    <a16:creationId xmlns:a16="http://schemas.microsoft.com/office/drawing/2014/main" id="{E1D56D52-C71B-43C7-B911-7DED335EF904}"/>
                  </a:ext>
                </a:extLst>
              </p:cNvPr>
              <p:cNvSpPr txBox="1"/>
              <p:nvPr/>
            </p:nvSpPr>
            <p:spPr>
              <a:xfrm>
                <a:off x="417714" y="4440421"/>
                <a:ext cx="1557968" cy="792315"/>
              </a:xfrm>
              <a:prstGeom prst="rect">
                <a:avLst/>
              </a:prstGeom>
              <a:noFill/>
            </p:spPr>
            <p:txBody>
              <a:bodyPr wrap="square" lIns="150599" tIns="75300" rIns="150599" bIns="75300" rtlCol="0">
                <a:spAutoFit/>
              </a:bodyPr>
              <a:lstStyle/>
              <a:p>
                <a:pPr marL="0" marR="0" lvl="0" indent="0" algn="ctr" defTabSz="1258415"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outerShdw blurRad="50800" dist="38100" dir="2700000" algn="tl" rotWithShape="0">
                        <a:prstClr val="black">
                          <a:alpha val="40000"/>
                        </a:prstClr>
                      </a:outerShdw>
                    </a:effectLst>
                    <a:uLnTx/>
                    <a:uFillTx/>
                    <a:latin typeface="Bahnschrift Light" panose="020B0502040204020203" pitchFamily="34" charset="0"/>
                    <a:ea typeface="Malgun Gothic" panose="020B0503020000020004" pitchFamily="34" charset="-127"/>
                  </a:rPr>
                  <a:t>Project Initiation</a:t>
                </a:r>
                <a:endParaRPr kumimoji="0" lang="zh-CN" altLang="en-US" sz="1800" b="0" i="0" u="none" strike="noStrike" kern="0" cap="none" spc="0" normalizeH="0" baseline="0" noProof="0" dirty="0">
                  <a:ln>
                    <a:noFill/>
                  </a:ln>
                  <a:solidFill>
                    <a:srgbClr val="FFFFFF"/>
                  </a:solidFill>
                  <a:effectLst>
                    <a:outerShdw blurRad="50800" dist="38100" dir="2700000" algn="tl" rotWithShape="0">
                      <a:prstClr val="black">
                        <a:alpha val="40000"/>
                      </a:prstClr>
                    </a:outerShdw>
                  </a:effectLst>
                  <a:uLnTx/>
                  <a:uFillTx/>
                  <a:latin typeface="Bahnschrift Light" panose="020B0502040204020203" pitchFamily="34" charset="0"/>
                  <a:ea typeface="Malgun Gothic" panose="020B0503020000020004" pitchFamily="34" charset="-127"/>
                </a:endParaRPr>
              </a:p>
            </p:txBody>
          </p:sp>
        </p:grpSp>
      </p:grpSp>
      <p:grpSp>
        <p:nvGrpSpPr>
          <p:cNvPr id="20" name="组合 12">
            <a:extLst>
              <a:ext uri="{FF2B5EF4-FFF2-40B4-BE49-F238E27FC236}">
                <a16:creationId xmlns:a16="http://schemas.microsoft.com/office/drawing/2014/main" id="{C8C10324-2EA9-44B5-B246-F008BA856F49}"/>
              </a:ext>
            </a:extLst>
          </p:cNvPr>
          <p:cNvGrpSpPr/>
          <p:nvPr/>
        </p:nvGrpSpPr>
        <p:grpSpPr>
          <a:xfrm>
            <a:off x="3487870" y="4289624"/>
            <a:ext cx="1842767" cy="1623960"/>
            <a:chOff x="3411718" y="5462613"/>
            <a:chExt cx="2067833" cy="1822326"/>
          </a:xfrm>
          <a:effectLst>
            <a:outerShdw blurRad="50800" dist="38100" dir="2700000" algn="tl" rotWithShape="0">
              <a:prstClr val="black">
                <a:alpha val="40000"/>
              </a:prstClr>
            </a:outerShdw>
          </a:effectLst>
        </p:grpSpPr>
        <p:sp>
          <p:nvSpPr>
            <p:cNvPr id="21" name="Oval Callout 85">
              <a:extLst>
                <a:ext uri="{FF2B5EF4-FFF2-40B4-BE49-F238E27FC236}">
                  <a16:creationId xmlns:a16="http://schemas.microsoft.com/office/drawing/2014/main" id="{759C64DF-FB58-499B-9731-46EE6A554853}"/>
                </a:ext>
              </a:extLst>
            </p:cNvPr>
            <p:cNvSpPr/>
            <p:nvPr/>
          </p:nvSpPr>
          <p:spPr bwMode="auto">
            <a:xfrm rot="8037643">
              <a:off x="3513527" y="5494707"/>
              <a:ext cx="1822326" cy="1758137"/>
            </a:xfrm>
            <a:prstGeom prst="wedgeEllipseCallout">
              <a:avLst/>
            </a:prstGeom>
            <a:gradFill>
              <a:gsLst>
                <a:gs pos="0">
                  <a:sysClr val="window" lastClr="FFFFFF">
                    <a:lumMod val="82000"/>
                    <a:lumOff val="18000"/>
                  </a:sysClr>
                </a:gs>
                <a:gs pos="47000">
                  <a:srgbClr val="F5F5F5"/>
                </a:gs>
                <a:gs pos="100000">
                  <a:sysClr val="window" lastClr="FFFFFF">
                    <a:lumMod val="95000"/>
                    <a:lumOff val="5000"/>
                  </a:sysClr>
                </a:gs>
              </a:gsLst>
              <a:lin ang="18900000" scaled="0"/>
            </a:gradFill>
            <a:ln w="7938" cap="flat">
              <a:noFill/>
              <a:prstDash val="solid"/>
              <a:miter lim="800000"/>
              <a:headEnd/>
              <a:tailEnd/>
            </a:ln>
            <a:effectLst>
              <a:outerShdw blurRad="228600" dist="114300" dir="2700000" algn="tl" rotWithShape="0">
                <a:prstClr val="black">
                  <a:alpha val="25000"/>
                </a:prstClr>
              </a:outerShdw>
            </a:effectLst>
          </p:spPr>
          <p:txBody>
            <a:bodyPr vert="horz" wrap="square" lIns="125499" tIns="62749" rIns="125499" bIns="62749"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2133" b="0" i="0" u="none" strike="noStrike" kern="0" cap="none" spc="0" normalizeH="0" baseline="0" noProof="0" dirty="0">
                <a:ln>
                  <a:noFill/>
                </a:ln>
                <a:solidFill>
                  <a:prstClr val="black"/>
                </a:solidFill>
                <a:effectLst/>
                <a:uLnTx/>
                <a:uFillTx/>
                <a:sym typeface="Gill Sans" charset="0"/>
              </a:endParaRPr>
            </a:p>
          </p:txBody>
        </p:sp>
        <p:sp>
          <p:nvSpPr>
            <p:cNvPr id="22" name="椭圆 224">
              <a:extLst>
                <a:ext uri="{FF2B5EF4-FFF2-40B4-BE49-F238E27FC236}">
                  <a16:creationId xmlns:a16="http://schemas.microsoft.com/office/drawing/2014/main" id="{041AF803-6CC2-47EB-9316-7227E61D0B96}"/>
                </a:ext>
              </a:extLst>
            </p:cNvPr>
            <p:cNvSpPr/>
            <p:nvPr/>
          </p:nvSpPr>
          <p:spPr>
            <a:xfrm>
              <a:off x="3682288" y="5619793"/>
              <a:ext cx="1504854" cy="1504854"/>
            </a:xfrm>
            <a:prstGeom prst="ellipse">
              <a:avLst/>
            </a:prstGeom>
            <a:solidFill>
              <a:srgbClr val="8BC145"/>
            </a:solidFill>
            <a:ln w="7938" cap="flat">
              <a:noFill/>
              <a:prstDash val="solid"/>
              <a:miter lim="800000"/>
              <a:headEnd/>
              <a:tailEnd/>
            </a:ln>
            <a:effectLst/>
          </p:spPr>
          <p:txBody>
            <a:bodyPr vert="horz" wrap="square" lIns="125499" tIns="62749" rIns="125499" bIns="62749"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2133" b="0" i="0" u="none" strike="noStrike" kern="0" cap="none" spc="0" normalizeH="0" baseline="0" noProof="0" dirty="0">
                <a:ln>
                  <a:noFill/>
                </a:ln>
                <a:solidFill>
                  <a:prstClr val="black"/>
                </a:solidFill>
                <a:effectLst/>
                <a:uLnTx/>
                <a:uFillTx/>
              </a:endParaRPr>
            </a:p>
          </p:txBody>
        </p:sp>
        <p:sp>
          <p:nvSpPr>
            <p:cNvPr id="23" name="TextBox 22">
              <a:extLst>
                <a:ext uri="{FF2B5EF4-FFF2-40B4-BE49-F238E27FC236}">
                  <a16:creationId xmlns:a16="http://schemas.microsoft.com/office/drawing/2014/main" id="{0079D630-60E8-42B1-A9DC-E6AA90EA35CA}"/>
                </a:ext>
              </a:extLst>
            </p:cNvPr>
            <p:cNvSpPr txBox="1"/>
            <p:nvPr/>
          </p:nvSpPr>
          <p:spPr>
            <a:xfrm>
              <a:off x="3411718" y="5915335"/>
              <a:ext cx="2067833" cy="792315"/>
            </a:xfrm>
            <a:prstGeom prst="rect">
              <a:avLst/>
            </a:prstGeom>
            <a:noFill/>
          </p:spPr>
          <p:txBody>
            <a:bodyPr wrap="square" lIns="150599" tIns="75300" rIns="150599" bIns="75300" rtlCol="0">
              <a:spAutoFit/>
            </a:bodyPr>
            <a:lstStyle/>
            <a:p>
              <a:pPr marL="0" marR="0" lvl="0" indent="0" algn="ctr" defTabSz="1258415"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outerShdw blurRad="50800" dist="38100" dir="2700000" algn="tl" rotWithShape="0">
                      <a:prstClr val="black">
                        <a:alpha val="40000"/>
                      </a:prstClr>
                    </a:outerShdw>
                  </a:effectLst>
                  <a:uLnTx/>
                  <a:uFillTx/>
                  <a:latin typeface="Bahnschrift Light" panose="020B0502040204020203" pitchFamily="34" charset="0"/>
                  <a:ea typeface="微软雅黑" panose="020B0503020204020204" pitchFamily="34" charset="-122"/>
                </a:rPr>
                <a:t>Data Processing</a:t>
              </a:r>
              <a:endParaRPr kumimoji="0" lang="zh-CN" altLang="en-US" sz="1800" b="0" i="0" u="none" strike="noStrike" kern="0" cap="none" spc="0" normalizeH="0" baseline="0" noProof="0" dirty="0">
                <a:ln>
                  <a:noFill/>
                </a:ln>
                <a:solidFill>
                  <a:srgbClr val="FFFFFF"/>
                </a:solidFill>
                <a:effectLst>
                  <a:outerShdw blurRad="50800" dist="38100" dir="2700000" algn="tl" rotWithShape="0">
                    <a:prstClr val="black">
                      <a:alpha val="40000"/>
                    </a:prstClr>
                  </a:outerShdw>
                </a:effectLst>
                <a:uLnTx/>
                <a:uFillTx/>
                <a:latin typeface="Bahnschrift Light" panose="020B0502040204020203" pitchFamily="34" charset="0"/>
                <a:ea typeface="微软雅黑" panose="020B0503020204020204" pitchFamily="34" charset="-122"/>
              </a:endParaRPr>
            </a:p>
          </p:txBody>
        </p:sp>
      </p:grpSp>
      <p:grpSp>
        <p:nvGrpSpPr>
          <p:cNvPr id="24" name="组合 13">
            <a:extLst>
              <a:ext uri="{FF2B5EF4-FFF2-40B4-BE49-F238E27FC236}">
                <a16:creationId xmlns:a16="http://schemas.microsoft.com/office/drawing/2014/main" id="{132BAB2A-40A5-4216-8D3D-6745056B635A}"/>
              </a:ext>
            </a:extLst>
          </p:cNvPr>
          <p:cNvGrpSpPr/>
          <p:nvPr/>
        </p:nvGrpSpPr>
        <p:grpSpPr>
          <a:xfrm>
            <a:off x="4901307" y="1038419"/>
            <a:ext cx="1597209" cy="1593021"/>
            <a:chOff x="4692763" y="1827977"/>
            <a:chExt cx="1792285" cy="1787608"/>
          </a:xfrm>
          <a:effectLst>
            <a:outerShdw blurRad="50800" dist="38100" dir="2700000" algn="tl" rotWithShape="0">
              <a:prstClr val="black">
                <a:alpha val="40000"/>
              </a:prstClr>
            </a:outerShdw>
          </a:effectLst>
        </p:grpSpPr>
        <p:sp>
          <p:nvSpPr>
            <p:cNvPr id="25" name="Oval Callout 10">
              <a:extLst>
                <a:ext uri="{FF2B5EF4-FFF2-40B4-BE49-F238E27FC236}">
                  <a16:creationId xmlns:a16="http://schemas.microsoft.com/office/drawing/2014/main" id="{E5F10C6F-DCCB-4509-97E9-A9BE52A66DBC}"/>
                </a:ext>
              </a:extLst>
            </p:cNvPr>
            <p:cNvSpPr/>
            <p:nvPr/>
          </p:nvSpPr>
          <p:spPr bwMode="auto">
            <a:xfrm rot="19660752">
              <a:off x="4692763" y="1827977"/>
              <a:ext cx="1792285" cy="1787608"/>
            </a:xfrm>
            <a:prstGeom prst="wedgeEllipseCallout">
              <a:avLst/>
            </a:prstGeom>
            <a:gradFill>
              <a:gsLst>
                <a:gs pos="0">
                  <a:sysClr val="window" lastClr="FFFFFF">
                    <a:lumMod val="82000"/>
                    <a:lumOff val="18000"/>
                  </a:sysClr>
                </a:gs>
                <a:gs pos="47000">
                  <a:srgbClr val="F5F5F5"/>
                </a:gs>
                <a:gs pos="100000">
                  <a:sysClr val="window" lastClr="FFFFFF">
                    <a:lumMod val="95000"/>
                    <a:lumOff val="5000"/>
                  </a:sysClr>
                </a:gs>
              </a:gsLst>
              <a:lin ang="18900000" scaled="0"/>
            </a:gradFill>
            <a:ln w="7938" cap="flat">
              <a:noFill/>
              <a:prstDash val="solid"/>
              <a:miter lim="800000"/>
              <a:headEnd/>
              <a:tailEnd/>
            </a:ln>
            <a:effectLst>
              <a:outerShdw blurRad="228600" dist="114300" dir="2700000" algn="tl" rotWithShape="0">
                <a:prstClr val="black">
                  <a:alpha val="25000"/>
                </a:prstClr>
              </a:outerShdw>
            </a:effectLst>
          </p:spPr>
          <p:txBody>
            <a:bodyPr vert="horz" wrap="square" lIns="125499" tIns="62749" rIns="125499" bIns="62749"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2133" b="0" i="0" u="none" strike="noStrike" kern="0" cap="none" spc="0" normalizeH="0" baseline="0" noProof="0" dirty="0">
                <a:ln>
                  <a:noFill/>
                </a:ln>
                <a:solidFill>
                  <a:prstClr val="black"/>
                </a:solidFill>
                <a:effectLst/>
                <a:uLnTx/>
                <a:uFillTx/>
                <a:sym typeface="Gill Sans" charset="0"/>
              </a:endParaRPr>
            </a:p>
          </p:txBody>
        </p:sp>
        <p:sp>
          <p:nvSpPr>
            <p:cNvPr id="26" name="椭圆 225">
              <a:extLst>
                <a:ext uri="{FF2B5EF4-FFF2-40B4-BE49-F238E27FC236}">
                  <a16:creationId xmlns:a16="http://schemas.microsoft.com/office/drawing/2014/main" id="{B587DA38-90C7-4E4D-97D4-512396604B92}"/>
                </a:ext>
              </a:extLst>
            </p:cNvPr>
            <p:cNvSpPr/>
            <p:nvPr/>
          </p:nvSpPr>
          <p:spPr>
            <a:xfrm>
              <a:off x="4854703" y="1977838"/>
              <a:ext cx="1501654" cy="1501654"/>
            </a:xfrm>
            <a:prstGeom prst="ellipse">
              <a:avLst/>
            </a:prstGeom>
            <a:solidFill>
              <a:srgbClr val="36AFCE"/>
            </a:solidFill>
            <a:ln w="7938" cap="flat">
              <a:noFill/>
              <a:prstDash val="solid"/>
              <a:miter lim="800000"/>
              <a:headEnd/>
              <a:tailEnd/>
            </a:ln>
            <a:effectLst/>
          </p:spPr>
          <p:txBody>
            <a:bodyPr vert="horz" wrap="square" lIns="125499" tIns="62749" rIns="125499" bIns="62749"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2133" b="0" i="0" u="none" strike="noStrike" kern="0" cap="none" spc="0" normalizeH="0" baseline="0" noProof="0" dirty="0">
                <a:ln>
                  <a:noFill/>
                </a:ln>
                <a:solidFill>
                  <a:prstClr val="black"/>
                </a:solidFill>
                <a:effectLst/>
                <a:uLnTx/>
                <a:uFillTx/>
              </a:endParaRPr>
            </a:p>
          </p:txBody>
        </p:sp>
        <p:sp>
          <p:nvSpPr>
            <p:cNvPr id="27" name="TextBox 26">
              <a:extLst>
                <a:ext uri="{FF2B5EF4-FFF2-40B4-BE49-F238E27FC236}">
                  <a16:creationId xmlns:a16="http://schemas.microsoft.com/office/drawing/2014/main" id="{7D37663F-1B00-4FE0-8895-93157FB4EF5E}"/>
                </a:ext>
              </a:extLst>
            </p:cNvPr>
            <p:cNvSpPr txBox="1"/>
            <p:nvPr/>
          </p:nvSpPr>
          <p:spPr>
            <a:xfrm>
              <a:off x="4806269" y="2366122"/>
              <a:ext cx="1674186" cy="792315"/>
            </a:xfrm>
            <a:prstGeom prst="rect">
              <a:avLst/>
            </a:prstGeom>
            <a:noFill/>
          </p:spPr>
          <p:txBody>
            <a:bodyPr wrap="none" lIns="150599" tIns="75300" rIns="150599" bIns="75300" rtlCol="0">
              <a:spAutoFit/>
            </a:bodyPr>
            <a:lstStyle/>
            <a:p>
              <a:pPr marL="0" marR="0" lvl="0" indent="0" algn="ctr" defTabSz="1258415"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outerShdw blurRad="50800" dist="38100" dir="2700000" algn="tl" rotWithShape="0">
                      <a:prstClr val="black">
                        <a:alpha val="40000"/>
                      </a:prstClr>
                    </a:outerShdw>
                  </a:effectLst>
                  <a:uLnTx/>
                  <a:uFillTx/>
                  <a:latin typeface="Bahnschrift Light" panose="020B0502040204020203" pitchFamily="34" charset="0"/>
                  <a:ea typeface="微软雅黑" panose="020B0503020204020204" pitchFamily="34" charset="-122"/>
                </a:rPr>
                <a:t>Dashboard </a:t>
              </a:r>
            </a:p>
            <a:p>
              <a:pPr marL="0" marR="0" lvl="0" indent="0" algn="ctr" defTabSz="1258415"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outerShdw blurRad="50800" dist="38100" dir="2700000" algn="tl" rotWithShape="0">
                      <a:prstClr val="black">
                        <a:alpha val="40000"/>
                      </a:prstClr>
                    </a:outerShdw>
                  </a:effectLst>
                  <a:uLnTx/>
                  <a:uFillTx/>
                  <a:latin typeface="Bahnschrift Light" panose="020B0502040204020203" pitchFamily="34" charset="0"/>
                  <a:ea typeface="微软雅黑" panose="020B0503020204020204" pitchFamily="34" charset="-122"/>
                </a:rPr>
                <a:t>Design</a:t>
              </a:r>
              <a:endParaRPr kumimoji="0" lang="zh-CN" altLang="en-US" sz="1800" b="0" i="0" u="none" strike="noStrike" kern="0" cap="none" spc="0" normalizeH="0" baseline="0" noProof="0" dirty="0">
                <a:ln>
                  <a:noFill/>
                </a:ln>
                <a:solidFill>
                  <a:srgbClr val="FFFFFF"/>
                </a:solidFill>
                <a:effectLst>
                  <a:outerShdw blurRad="50800" dist="38100" dir="2700000" algn="tl" rotWithShape="0">
                    <a:prstClr val="black">
                      <a:alpha val="40000"/>
                    </a:prstClr>
                  </a:outerShdw>
                </a:effectLst>
                <a:uLnTx/>
                <a:uFillTx/>
                <a:latin typeface="Bahnschrift Light" panose="020B0502040204020203" pitchFamily="34" charset="0"/>
                <a:ea typeface="微软雅黑" panose="020B0503020204020204" pitchFamily="34" charset="-122"/>
              </a:endParaRPr>
            </a:p>
          </p:txBody>
        </p:sp>
      </p:grpSp>
      <p:grpSp>
        <p:nvGrpSpPr>
          <p:cNvPr id="28" name="组合 15">
            <a:extLst>
              <a:ext uri="{FF2B5EF4-FFF2-40B4-BE49-F238E27FC236}">
                <a16:creationId xmlns:a16="http://schemas.microsoft.com/office/drawing/2014/main" id="{88DB8BB6-F9CE-4290-A23B-E125482B4057}"/>
              </a:ext>
            </a:extLst>
          </p:cNvPr>
          <p:cNvGrpSpPr/>
          <p:nvPr/>
        </p:nvGrpSpPr>
        <p:grpSpPr>
          <a:xfrm>
            <a:off x="7847487" y="3350537"/>
            <a:ext cx="1577403" cy="1613021"/>
            <a:chOff x="7347616" y="4524431"/>
            <a:chExt cx="1770060" cy="1810051"/>
          </a:xfrm>
          <a:effectLst>
            <a:outerShdw blurRad="50800" dist="38100" dir="2700000" algn="tl" rotWithShape="0">
              <a:prstClr val="black">
                <a:alpha val="40000"/>
              </a:prstClr>
            </a:outerShdw>
          </a:effectLst>
        </p:grpSpPr>
        <p:sp>
          <p:nvSpPr>
            <p:cNvPr id="29" name="Oval Callout 85">
              <a:extLst>
                <a:ext uri="{FF2B5EF4-FFF2-40B4-BE49-F238E27FC236}">
                  <a16:creationId xmlns:a16="http://schemas.microsoft.com/office/drawing/2014/main" id="{BD53B225-81AB-42ED-93A2-5B659149BCCE}"/>
                </a:ext>
              </a:extLst>
            </p:cNvPr>
            <p:cNvSpPr/>
            <p:nvPr/>
          </p:nvSpPr>
          <p:spPr bwMode="auto">
            <a:xfrm rot="9305715">
              <a:off x="7347616" y="4524431"/>
              <a:ext cx="1770060" cy="1810051"/>
            </a:xfrm>
            <a:prstGeom prst="wedgeEllipseCallout">
              <a:avLst/>
            </a:prstGeom>
            <a:gradFill>
              <a:gsLst>
                <a:gs pos="0">
                  <a:sysClr val="window" lastClr="FFFFFF">
                    <a:lumMod val="82000"/>
                    <a:lumOff val="18000"/>
                  </a:sysClr>
                </a:gs>
                <a:gs pos="47000">
                  <a:srgbClr val="F5F5F5"/>
                </a:gs>
                <a:gs pos="100000">
                  <a:sysClr val="window" lastClr="FFFFFF">
                    <a:lumMod val="95000"/>
                    <a:lumOff val="5000"/>
                  </a:sysClr>
                </a:gs>
              </a:gsLst>
              <a:lin ang="18900000" scaled="0"/>
            </a:gradFill>
            <a:ln w="7938" cap="flat">
              <a:noFill/>
              <a:prstDash val="solid"/>
              <a:miter lim="800000"/>
              <a:headEnd/>
              <a:tailEnd/>
            </a:ln>
            <a:effectLst>
              <a:outerShdw blurRad="50800" dist="38100" dir="2700000" algn="tl" rotWithShape="0">
                <a:prstClr val="black">
                  <a:alpha val="40000"/>
                </a:prstClr>
              </a:outerShdw>
            </a:effectLst>
          </p:spPr>
          <p:txBody>
            <a:bodyPr vert="horz" wrap="square" lIns="125499" tIns="62749" rIns="125499" bIns="62749"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2133" b="0" i="0" u="none" strike="noStrike" kern="0" cap="none" spc="0" normalizeH="0" baseline="0" noProof="0" dirty="0">
                <a:ln>
                  <a:noFill/>
                </a:ln>
                <a:solidFill>
                  <a:prstClr val="black"/>
                </a:solidFill>
                <a:effectLst/>
                <a:uLnTx/>
                <a:uFillTx/>
                <a:sym typeface="Gill Sans" charset="0"/>
              </a:endParaRPr>
            </a:p>
          </p:txBody>
        </p:sp>
        <p:grpSp>
          <p:nvGrpSpPr>
            <p:cNvPr id="30" name="组合 14">
              <a:extLst>
                <a:ext uri="{FF2B5EF4-FFF2-40B4-BE49-F238E27FC236}">
                  <a16:creationId xmlns:a16="http://schemas.microsoft.com/office/drawing/2014/main" id="{DD53385D-1F0B-406A-8F54-83EA9E83AD93}"/>
                </a:ext>
              </a:extLst>
            </p:cNvPr>
            <p:cNvGrpSpPr/>
            <p:nvPr/>
          </p:nvGrpSpPr>
          <p:grpSpPr>
            <a:xfrm>
              <a:off x="7504171" y="4700981"/>
              <a:ext cx="1490200" cy="1490200"/>
              <a:chOff x="7504171" y="4700981"/>
              <a:chExt cx="1490200" cy="1490200"/>
            </a:xfrm>
          </p:grpSpPr>
          <p:sp>
            <p:nvSpPr>
              <p:cNvPr id="31" name="椭圆 226">
                <a:extLst>
                  <a:ext uri="{FF2B5EF4-FFF2-40B4-BE49-F238E27FC236}">
                    <a16:creationId xmlns:a16="http://schemas.microsoft.com/office/drawing/2014/main" id="{6BF745DB-3AF6-4961-8CC0-9A4FC5187349}"/>
                  </a:ext>
                </a:extLst>
              </p:cNvPr>
              <p:cNvSpPr/>
              <p:nvPr/>
            </p:nvSpPr>
            <p:spPr>
              <a:xfrm>
                <a:off x="7504171" y="4700981"/>
                <a:ext cx="1490200" cy="1490200"/>
              </a:xfrm>
              <a:prstGeom prst="ellipse">
                <a:avLst/>
              </a:prstGeom>
              <a:solidFill>
                <a:srgbClr val="1D6FA9"/>
              </a:solidFill>
              <a:ln w="7938" cap="flat">
                <a:noFill/>
                <a:prstDash val="solid"/>
                <a:miter lim="800000"/>
                <a:headEnd/>
                <a:tailEnd/>
              </a:ln>
              <a:effectLst/>
            </p:spPr>
            <p:txBody>
              <a:bodyPr vert="horz" wrap="square" lIns="125499" tIns="62749" rIns="125499" bIns="62749"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2133" b="0" i="0" u="none" strike="noStrike" kern="0" cap="none" spc="0" normalizeH="0" baseline="0" noProof="0" dirty="0">
                  <a:ln>
                    <a:noFill/>
                  </a:ln>
                  <a:solidFill>
                    <a:prstClr val="black"/>
                  </a:solidFill>
                  <a:effectLst/>
                  <a:uLnTx/>
                  <a:uFillTx/>
                </a:endParaRPr>
              </a:p>
            </p:txBody>
          </p:sp>
          <p:sp>
            <p:nvSpPr>
              <p:cNvPr id="32" name="TextBox 31">
                <a:extLst>
                  <a:ext uri="{FF2B5EF4-FFF2-40B4-BE49-F238E27FC236}">
                    <a16:creationId xmlns:a16="http://schemas.microsoft.com/office/drawing/2014/main" id="{437EF155-644E-46DD-9426-27584DED978D}"/>
                  </a:ext>
                </a:extLst>
              </p:cNvPr>
              <p:cNvSpPr txBox="1"/>
              <p:nvPr/>
            </p:nvSpPr>
            <p:spPr>
              <a:xfrm>
                <a:off x="7617494" y="4888250"/>
                <a:ext cx="1327021" cy="1103148"/>
              </a:xfrm>
              <a:prstGeom prst="rect">
                <a:avLst/>
              </a:prstGeom>
              <a:noFill/>
            </p:spPr>
            <p:txBody>
              <a:bodyPr wrap="none" lIns="150599" tIns="75300" rIns="150599" bIns="75300" rtlCol="0">
                <a:spAutoFit/>
              </a:bodyPr>
              <a:lstStyle/>
              <a:p>
                <a:pPr marL="0" marR="0" lvl="0" indent="0" defTabSz="1258415"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outerShdw blurRad="50800" dist="38100" dir="2700000" algn="tl" rotWithShape="0">
                        <a:prstClr val="black">
                          <a:alpha val="40000"/>
                        </a:prstClr>
                      </a:outerShdw>
                    </a:effectLst>
                    <a:uLnTx/>
                    <a:uFillTx/>
                    <a:latin typeface="Bahnschrift Light" panose="020B0502040204020203" pitchFamily="34" charset="0"/>
                    <a:ea typeface="微软雅黑" panose="020B0503020204020204" pitchFamily="34" charset="-122"/>
                  </a:rPr>
                  <a:t>Analysis</a:t>
                </a:r>
              </a:p>
              <a:p>
                <a:pPr marL="0" marR="0" lvl="0" indent="0" algn="ctr" defTabSz="1258415"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outerShdw blurRad="50800" dist="38100" dir="2700000" algn="tl" rotWithShape="0">
                        <a:prstClr val="black">
                          <a:alpha val="40000"/>
                        </a:prstClr>
                      </a:outerShdw>
                    </a:effectLst>
                    <a:uLnTx/>
                    <a:uFillTx/>
                    <a:latin typeface="Bahnschrift Light" panose="020B0502040204020203" pitchFamily="34" charset="0"/>
                    <a:ea typeface="微软雅黑" panose="020B0503020204020204" pitchFamily="34" charset="-122"/>
                  </a:rPr>
                  <a:t>&amp;</a:t>
                </a:r>
              </a:p>
              <a:p>
                <a:pPr marL="0" marR="0" lvl="0" indent="0" defTabSz="1258415"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outerShdw blurRad="50800" dist="38100" dir="2700000" algn="tl" rotWithShape="0">
                        <a:prstClr val="black">
                          <a:alpha val="40000"/>
                        </a:prstClr>
                      </a:outerShdw>
                    </a:effectLst>
                    <a:uLnTx/>
                    <a:uFillTx/>
                    <a:latin typeface="Bahnschrift Light" panose="020B0502040204020203" pitchFamily="34" charset="0"/>
                    <a:ea typeface="微软雅黑" panose="020B0503020204020204" pitchFamily="34" charset="-122"/>
                  </a:rPr>
                  <a:t>Insights</a:t>
                </a:r>
                <a:endParaRPr kumimoji="0" lang="zh-CN" altLang="en-US" sz="1800" b="0" i="0" u="none" strike="noStrike" kern="0" cap="none" spc="0" normalizeH="0" baseline="0" noProof="0" dirty="0">
                  <a:ln>
                    <a:noFill/>
                  </a:ln>
                  <a:solidFill>
                    <a:srgbClr val="FFFFFF"/>
                  </a:solidFill>
                  <a:effectLst>
                    <a:outerShdw blurRad="50800" dist="38100" dir="2700000" algn="tl" rotWithShape="0">
                      <a:prstClr val="black">
                        <a:alpha val="40000"/>
                      </a:prstClr>
                    </a:outerShdw>
                  </a:effectLst>
                  <a:uLnTx/>
                  <a:uFillTx/>
                  <a:latin typeface="Bahnschrift Light" panose="020B0502040204020203" pitchFamily="34" charset="0"/>
                  <a:ea typeface="微软雅黑" panose="020B0503020204020204" pitchFamily="34" charset="-122"/>
                </a:endParaRPr>
              </a:p>
            </p:txBody>
          </p:sp>
        </p:grpSp>
      </p:grpSp>
      <p:grpSp>
        <p:nvGrpSpPr>
          <p:cNvPr id="33" name="组合 16">
            <a:extLst>
              <a:ext uri="{FF2B5EF4-FFF2-40B4-BE49-F238E27FC236}">
                <a16:creationId xmlns:a16="http://schemas.microsoft.com/office/drawing/2014/main" id="{59EC6F25-0412-4CE7-B1B8-BF0DB14BBFE6}"/>
              </a:ext>
            </a:extLst>
          </p:cNvPr>
          <p:cNvGrpSpPr/>
          <p:nvPr/>
        </p:nvGrpSpPr>
        <p:grpSpPr>
          <a:xfrm>
            <a:off x="10327283" y="1005432"/>
            <a:ext cx="1597208" cy="1593021"/>
            <a:chOff x="9300895" y="1351498"/>
            <a:chExt cx="1792285" cy="1787608"/>
          </a:xfrm>
          <a:effectLst>
            <a:outerShdw blurRad="50800" dist="38100" dir="2700000" algn="tl" rotWithShape="0">
              <a:prstClr val="black">
                <a:alpha val="40000"/>
              </a:prstClr>
            </a:outerShdw>
          </a:effectLst>
        </p:grpSpPr>
        <p:sp>
          <p:nvSpPr>
            <p:cNvPr id="34" name="Oval Callout 10">
              <a:extLst>
                <a:ext uri="{FF2B5EF4-FFF2-40B4-BE49-F238E27FC236}">
                  <a16:creationId xmlns:a16="http://schemas.microsoft.com/office/drawing/2014/main" id="{C53275FB-D9BC-493D-BFD9-7CC9FF8A5368}"/>
                </a:ext>
              </a:extLst>
            </p:cNvPr>
            <p:cNvSpPr/>
            <p:nvPr/>
          </p:nvSpPr>
          <p:spPr bwMode="auto">
            <a:xfrm rot="20704326">
              <a:off x="9300895" y="1351498"/>
              <a:ext cx="1792285" cy="1787608"/>
            </a:xfrm>
            <a:prstGeom prst="wedgeEllipseCallout">
              <a:avLst/>
            </a:prstGeom>
            <a:gradFill>
              <a:gsLst>
                <a:gs pos="0">
                  <a:sysClr val="window" lastClr="FFFFFF">
                    <a:lumMod val="82000"/>
                    <a:lumOff val="18000"/>
                  </a:sysClr>
                </a:gs>
                <a:gs pos="47000">
                  <a:srgbClr val="F5F5F5"/>
                </a:gs>
                <a:gs pos="100000">
                  <a:sysClr val="window" lastClr="FFFFFF">
                    <a:lumMod val="95000"/>
                    <a:lumOff val="5000"/>
                  </a:sysClr>
                </a:gs>
              </a:gsLst>
              <a:lin ang="18900000" scaled="0"/>
            </a:gradFill>
            <a:ln w="7938" cap="flat">
              <a:noFill/>
              <a:prstDash val="solid"/>
              <a:miter lim="800000"/>
              <a:headEnd/>
              <a:tailEnd/>
            </a:ln>
            <a:effectLst>
              <a:outerShdw blurRad="228600" dist="114300" dir="2700000" algn="tl" rotWithShape="0">
                <a:prstClr val="black">
                  <a:alpha val="25000"/>
                </a:prstClr>
              </a:outerShdw>
            </a:effectLst>
          </p:spPr>
          <p:txBody>
            <a:bodyPr vert="horz" wrap="square" lIns="125499" tIns="62749" rIns="125499" bIns="62749"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2133" b="0" i="0" u="none" strike="noStrike" kern="0" cap="none" spc="0" normalizeH="0" baseline="0" noProof="0" dirty="0">
                <a:ln>
                  <a:noFill/>
                </a:ln>
                <a:solidFill>
                  <a:prstClr val="black"/>
                </a:solidFill>
                <a:effectLst/>
                <a:uLnTx/>
                <a:uFillTx/>
                <a:sym typeface="Gill Sans" charset="0"/>
              </a:endParaRPr>
            </a:p>
          </p:txBody>
        </p:sp>
        <p:sp>
          <p:nvSpPr>
            <p:cNvPr id="35" name="椭圆 227">
              <a:extLst>
                <a:ext uri="{FF2B5EF4-FFF2-40B4-BE49-F238E27FC236}">
                  <a16:creationId xmlns:a16="http://schemas.microsoft.com/office/drawing/2014/main" id="{2CA3BAEC-EC4F-43D8-9CCC-ACAB4C560D95}"/>
                </a:ext>
              </a:extLst>
            </p:cNvPr>
            <p:cNvSpPr/>
            <p:nvPr/>
          </p:nvSpPr>
          <p:spPr>
            <a:xfrm>
              <a:off x="9457949" y="1496189"/>
              <a:ext cx="1498226" cy="1498226"/>
            </a:xfrm>
            <a:prstGeom prst="ellipse">
              <a:avLst/>
            </a:prstGeom>
            <a:solidFill>
              <a:srgbClr val="1D9A78"/>
            </a:solidFill>
            <a:ln w="7938" cap="flat">
              <a:noFill/>
              <a:prstDash val="solid"/>
              <a:miter lim="800000"/>
              <a:headEnd/>
              <a:tailEnd/>
            </a:ln>
            <a:effectLst/>
          </p:spPr>
          <p:txBody>
            <a:bodyPr vert="horz" wrap="square" lIns="125499" tIns="62749" rIns="125499" bIns="62749"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2133" b="0" i="0" u="none" strike="noStrike" kern="0" cap="none" spc="0" normalizeH="0" baseline="0" noProof="0" dirty="0">
                <a:ln>
                  <a:noFill/>
                </a:ln>
                <a:solidFill>
                  <a:prstClr val="black"/>
                </a:solidFill>
                <a:effectLst/>
                <a:uLnTx/>
                <a:uFillTx/>
              </a:endParaRPr>
            </a:p>
          </p:txBody>
        </p:sp>
        <p:sp>
          <p:nvSpPr>
            <p:cNvPr id="36" name="TextBox 35">
              <a:extLst>
                <a:ext uri="{FF2B5EF4-FFF2-40B4-BE49-F238E27FC236}">
                  <a16:creationId xmlns:a16="http://schemas.microsoft.com/office/drawing/2014/main" id="{95B3E297-BAC9-4DCD-9A5C-0C04BA02E682}"/>
                </a:ext>
              </a:extLst>
            </p:cNvPr>
            <p:cNvSpPr txBox="1"/>
            <p:nvPr/>
          </p:nvSpPr>
          <p:spPr>
            <a:xfrm>
              <a:off x="9430912" y="1688956"/>
              <a:ext cx="1573456" cy="999537"/>
            </a:xfrm>
            <a:prstGeom prst="rect">
              <a:avLst/>
            </a:prstGeom>
            <a:noFill/>
          </p:spPr>
          <p:txBody>
            <a:bodyPr wrap="none" lIns="150599" tIns="75300" rIns="150599" bIns="75300" rtlCol="0">
              <a:spAutoFit/>
            </a:bodyPr>
            <a:lstStyle/>
            <a:p>
              <a:pPr marL="0" marR="0" lvl="0" indent="0" algn="ctr" defTabSz="1258415"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FFFFFF"/>
                  </a:solidFill>
                  <a:effectLst>
                    <a:outerShdw blurRad="50800" dist="38100" dir="2700000" algn="tl" rotWithShape="0">
                      <a:prstClr val="black">
                        <a:alpha val="40000"/>
                      </a:prstClr>
                    </a:outerShdw>
                  </a:effectLst>
                  <a:uLnTx/>
                  <a:uFillTx/>
                  <a:latin typeface="Bahnschrift Light" panose="020B0502040204020203" pitchFamily="34" charset="0"/>
                  <a:ea typeface="Calibri Light" panose="020F0302020204030204" pitchFamily="34" charset="0"/>
                  <a:cs typeface="Calibri Light" panose="020F0302020204030204" pitchFamily="34" charset="0"/>
                </a:rPr>
                <a:t>Testing </a:t>
              </a:r>
            </a:p>
            <a:p>
              <a:pPr marL="0" marR="0" lvl="0" indent="0" algn="ctr" defTabSz="1258415"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FFFFFF"/>
                  </a:solidFill>
                  <a:effectLst>
                    <a:outerShdw blurRad="50800" dist="38100" dir="2700000" algn="tl" rotWithShape="0">
                      <a:prstClr val="black">
                        <a:alpha val="40000"/>
                      </a:prstClr>
                    </a:outerShdw>
                  </a:effectLst>
                  <a:uLnTx/>
                  <a:uFillTx/>
                  <a:latin typeface="Bahnschrift Light" panose="020B0502040204020203" pitchFamily="34" charset="0"/>
                  <a:ea typeface="Calibri Light" panose="020F0302020204030204" pitchFamily="34" charset="0"/>
                  <a:cs typeface="Calibri Light" panose="020F0302020204030204" pitchFamily="34" charset="0"/>
                </a:rPr>
                <a:t>&amp; </a:t>
              </a:r>
            </a:p>
            <a:p>
              <a:pPr marL="0" marR="0" lvl="0" indent="0" algn="ctr" defTabSz="1258415"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FFFFFF"/>
                  </a:solidFill>
                  <a:effectLst>
                    <a:outerShdw blurRad="50800" dist="38100" dir="2700000" algn="tl" rotWithShape="0">
                      <a:prstClr val="black">
                        <a:alpha val="40000"/>
                      </a:prstClr>
                    </a:outerShdw>
                  </a:effectLst>
                  <a:uLnTx/>
                  <a:uFillTx/>
                  <a:latin typeface="Bahnschrift Light" panose="020B0502040204020203" pitchFamily="34" charset="0"/>
                  <a:ea typeface="Calibri Light" panose="020F0302020204030204" pitchFamily="34" charset="0"/>
                  <a:cs typeface="Calibri Light" panose="020F0302020204030204" pitchFamily="34" charset="0"/>
                </a:rPr>
                <a:t>Deployment</a:t>
              </a:r>
              <a:endParaRPr kumimoji="0" lang="zh-CN" altLang="en-US" sz="1600" b="0" i="0" u="none" strike="noStrike" kern="0" cap="none" spc="0" normalizeH="0" baseline="0" noProof="0" dirty="0">
                <a:ln>
                  <a:noFill/>
                </a:ln>
                <a:solidFill>
                  <a:srgbClr val="FFFFFF"/>
                </a:solidFill>
                <a:effectLst>
                  <a:outerShdw blurRad="50800" dist="38100" dir="2700000" algn="tl" rotWithShape="0">
                    <a:prstClr val="black">
                      <a:alpha val="40000"/>
                    </a:prstClr>
                  </a:outerShdw>
                </a:effectLst>
                <a:uLnTx/>
                <a:uFillTx/>
                <a:latin typeface="Bahnschrift Light" panose="020B0502040204020203" pitchFamily="34" charset="0"/>
                <a:ea typeface="Malgun Gothic" panose="020B0503020000020004" pitchFamily="34" charset="-127"/>
                <a:cs typeface="Calibri Light" panose="020F0302020204030204" pitchFamily="34" charset="0"/>
              </a:endParaRPr>
            </a:p>
          </p:txBody>
        </p:sp>
      </p:grpSp>
      <p:sp>
        <p:nvSpPr>
          <p:cNvPr id="37" name="延迟 42">
            <a:extLst>
              <a:ext uri="{FF2B5EF4-FFF2-40B4-BE49-F238E27FC236}">
                <a16:creationId xmlns:a16="http://schemas.microsoft.com/office/drawing/2014/main" id="{83360360-6A79-41EF-8745-0A23F70B6661}"/>
              </a:ext>
            </a:extLst>
          </p:cNvPr>
          <p:cNvSpPr/>
          <p:nvPr/>
        </p:nvSpPr>
        <p:spPr>
          <a:xfrm>
            <a:off x="0" y="342795"/>
            <a:ext cx="213784" cy="556512"/>
          </a:xfrm>
          <a:prstGeom prst="flowChartDelay">
            <a:avLst/>
          </a:prstGeom>
          <a:solidFill>
            <a:srgbClr val="1D9A78"/>
          </a:solidFill>
          <a:ln w="12700" cap="flat" cmpd="sng" algn="ctr">
            <a:noFill/>
            <a:prstDash val="solid"/>
            <a:miter lim="800000"/>
          </a:ln>
          <a:effectLst/>
        </p:spPr>
        <p:txBody>
          <a:bodyPr lIns="91445" tIns="45723" rIns="91445" bIns="45723" anchor="ctr"/>
          <a:lstStyle/>
          <a:p>
            <a:pPr marL="0" marR="0" lvl="0" indent="0" algn="ctr" defTabSz="914370" eaLnBrk="1" fontAlgn="auto" latinLnBrk="0" hangingPunct="1">
              <a:lnSpc>
                <a:spcPct val="100000"/>
              </a:lnSpc>
              <a:spcBef>
                <a:spcPts val="0"/>
              </a:spcBef>
              <a:spcAft>
                <a:spcPts val="0"/>
              </a:spcAft>
              <a:buClrTx/>
              <a:buSzTx/>
              <a:buFontTx/>
              <a:buNone/>
              <a:tabLst/>
              <a:defRPr/>
            </a:pPr>
            <a:endParaRPr kumimoji="0" lang="zh-CN" altLang="en-US" sz="1867" b="0" i="0" u="none" strike="noStrike" kern="0" cap="none" spc="0" normalizeH="0" baseline="0" noProof="0" dirty="0">
              <a:ln>
                <a:noFill/>
              </a:ln>
              <a:solidFill>
                <a:srgbClr val="E7E6E6">
                  <a:lumMod val="50000"/>
                </a:srgbClr>
              </a:solidFill>
              <a:effectLst/>
              <a:uLnTx/>
              <a:uFillTx/>
              <a:latin typeface="Calibri" panose="020F0502020204030204"/>
              <a:ea typeface="等线" panose="02010600030101010101" pitchFamily="2" charset="-122"/>
              <a:cs typeface="+mn-ea"/>
              <a:sym typeface="+mn-lt"/>
            </a:endParaRPr>
          </a:p>
        </p:txBody>
      </p:sp>
      <p:grpSp>
        <p:nvGrpSpPr>
          <p:cNvPr id="39" name="Group 38">
            <a:extLst>
              <a:ext uri="{FF2B5EF4-FFF2-40B4-BE49-F238E27FC236}">
                <a16:creationId xmlns:a16="http://schemas.microsoft.com/office/drawing/2014/main" id="{A6BA819A-5032-4C2F-89C2-580C3D2FB82A}"/>
              </a:ext>
            </a:extLst>
          </p:cNvPr>
          <p:cNvGrpSpPr/>
          <p:nvPr/>
        </p:nvGrpSpPr>
        <p:grpSpPr>
          <a:xfrm>
            <a:off x="0" y="0"/>
            <a:ext cx="455715" cy="6858000"/>
            <a:chOff x="420" y="1238202"/>
            <a:chExt cx="455715" cy="5619798"/>
          </a:xfrm>
        </p:grpSpPr>
        <p:sp>
          <p:nvSpPr>
            <p:cNvPr id="40" name="Rectangle 39">
              <a:extLst>
                <a:ext uri="{FF2B5EF4-FFF2-40B4-BE49-F238E27FC236}">
                  <a16:creationId xmlns:a16="http://schemas.microsoft.com/office/drawing/2014/main" id="{B099C2E3-AAC1-4386-BE52-E76FEE09E528}"/>
                </a:ext>
              </a:extLst>
            </p:cNvPr>
            <p:cNvSpPr/>
            <p:nvPr/>
          </p:nvSpPr>
          <p:spPr>
            <a:xfrm>
              <a:off x="420" y="1238202"/>
              <a:ext cx="229329" cy="5619798"/>
            </a:xfrm>
            <a:prstGeom prst="rect">
              <a:avLst/>
            </a:prstGeom>
            <a:solidFill>
              <a:srgbClr val="86BC25"/>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BDA5C6B8-1B76-4F43-93CC-EC59EF8C613E}"/>
                </a:ext>
              </a:extLst>
            </p:cNvPr>
            <p:cNvSpPr/>
            <p:nvPr/>
          </p:nvSpPr>
          <p:spPr>
            <a:xfrm>
              <a:off x="282206" y="1238202"/>
              <a:ext cx="58548" cy="5619798"/>
            </a:xfrm>
            <a:prstGeom prst="rect">
              <a:avLst/>
            </a:prstGeom>
            <a:solidFill>
              <a:srgbClr val="00ABAB"/>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A484E4D6-6505-4CAB-8B37-E4CBAD7FFD98}"/>
                </a:ext>
              </a:extLst>
            </p:cNvPr>
            <p:cNvSpPr/>
            <p:nvPr/>
          </p:nvSpPr>
          <p:spPr>
            <a:xfrm>
              <a:off x="397587" y="1238202"/>
              <a:ext cx="58548" cy="5619798"/>
            </a:xfrm>
            <a:prstGeom prst="rect">
              <a:avLst/>
            </a:prstGeom>
            <a:solidFill>
              <a:srgbClr val="0076A8"/>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772DD915-34D5-405F-A4AA-94B87691AED7}"/>
                </a:ext>
              </a:extLst>
            </p:cNvPr>
            <p:cNvSpPr/>
            <p:nvPr/>
          </p:nvSpPr>
          <p:spPr>
            <a:xfrm>
              <a:off x="339039" y="1238202"/>
              <a:ext cx="58548" cy="5619798"/>
            </a:xfrm>
            <a:prstGeom prst="rect">
              <a:avLst/>
            </a:prstGeom>
            <a:solidFill>
              <a:srgbClr val="A0DCFF"/>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C8424790-6953-4159-B94A-00B0B9E67F7D}"/>
                </a:ext>
              </a:extLst>
            </p:cNvPr>
            <p:cNvSpPr/>
            <p:nvPr/>
          </p:nvSpPr>
          <p:spPr>
            <a:xfrm>
              <a:off x="223219" y="1238202"/>
              <a:ext cx="58548" cy="5619798"/>
            </a:xfrm>
            <a:prstGeom prst="rect">
              <a:avLst/>
            </a:prstGeom>
            <a:solidFill>
              <a:srgbClr val="9DD4CF"/>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pic>
        <p:nvPicPr>
          <p:cNvPr id="45" name="Picture 44">
            <a:extLst>
              <a:ext uri="{FF2B5EF4-FFF2-40B4-BE49-F238E27FC236}">
                <a16:creationId xmlns:a16="http://schemas.microsoft.com/office/drawing/2014/main" id="{BBCB819C-DCF6-4124-8B74-F2E5F08FB397}"/>
              </a:ext>
            </a:extLst>
          </p:cNvPr>
          <p:cNvPicPr>
            <a:picLocks noChangeAspect="1"/>
          </p:cNvPicPr>
          <p:nvPr/>
        </p:nvPicPr>
        <p:blipFill rotWithShape="1">
          <a:blip r:embed="rId2">
            <a:extLst>
              <a:ext uri="{28A0092B-C50C-407E-A947-70E740481C1C}">
                <a14:useLocalDpi xmlns:a14="http://schemas.microsoft.com/office/drawing/2010/main" val="0"/>
              </a:ext>
            </a:extLst>
          </a:blip>
          <a:srcRect l="9643" t="11939" r="12212" b="15315"/>
          <a:stretch/>
        </p:blipFill>
        <p:spPr>
          <a:xfrm>
            <a:off x="10667778" y="5834005"/>
            <a:ext cx="1354210" cy="850930"/>
          </a:xfrm>
          <a:prstGeom prst="rect">
            <a:avLst/>
          </a:prstGeom>
        </p:spPr>
      </p:pic>
      <p:sp>
        <p:nvSpPr>
          <p:cNvPr id="46" name="Title 1">
            <a:extLst>
              <a:ext uri="{FF2B5EF4-FFF2-40B4-BE49-F238E27FC236}">
                <a16:creationId xmlns:a16="http://schemas.microsoft.com/office/drawing/2014/main" id="{8772FF37-13C3-42F5-BA74-9ECBCE802083}"/>
              </a:ext>
            </a:extLst>
          </p:cNvPr>
          <p:cNvSpPr txBox="1">
            <a:spLocks/>
          </p:cNvSpPr>
          <p:nvPr/>
        </p:nvSpPr>
        <p:spPr>
          <a:xfrm>
            <a:off x="8181154" y="0"/>
            <a:ext cx="3935794" cy="8469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accent2"/>
                </a:solidFill>
                <a:latin typeface="Bahnschrift SemiBold" panose="020B0502040204020203" pitchFamily="34" charset="0"/>
                <a:cs typeface="Arial" panose="020B0604020202020204" pitchFamily="34" charset="0"/>
              </a:rPr>
              <a:t>Project Timeline</a:t>
            </a:r>
          </a:p>
        </p:txBody>
      </p:sp>
    </p:spTree>
    <p:extLst>
      <p:ext uri="{BB962C8B-B14F-4D97-AF65-F5344CB8AC3E}">
        <p14:creationId xmlns:p14="http://schemas.microsoft.com/office/powerpoint/2010/main" val="368999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ppt_x"/>
                                          </p:val>
                                        </p:tav>
                                        <p:tav tm="100000">
                                          <p:val>
                                            <p:strVal val="#ppt_x"/>
                                          </p:val>
                                        </p:tav>
                                      </p:tavLst>
                                    </p:anim>
                                    <p:anim calcmode="lin" valueType="num">
                                      <p:cBhvr additive="base">
                                        <p:cTn id="8" dur="75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750" fill="hold"/>
                                        <p:tgtEl>
                                          <p:spTgt spid="20"/>
                                        </p:tgtEl>
                                        <p:attrNameLst>
                                          <p:attrName>ppt_x</p:attrName>
                                        </p:attrNameLst>
                                      </p:cBhvr>
                                      <p:tavLst>
                                        <p:tav tm="0">
                                          <p:val>
                                            <p:strVal val="#ppt_x"/>
                                          </p:val>
                                        </p:tav>
                                        <p:tav tm="100000">
                                          <p:val>
                                            <p:strVal val="#ppt_x"/>
                                          </p:val>
                                        </p:tav>
                                      </p:tavLst>
                                    </p:anim>
                                    <p:anim calcmode="lin" valueType="num">
                                      <p:cBhvr additive="base">
                                        <p:cTn id="18" dur="750" fill="hold"/>
                                        <p:tgtEl>
                                          <p:spTgt spid="2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750" fill="hold"/>
                                        <p:tgtEl>
                                          <p:spTgt spid="12"/>
                                        </p:tgtEl>
                                        <p:attrNameLst>
                                          <p:attrName>ppt_x</p:attrName>
                                        </p:attrNameLst>
                                      </p:cBhvr>
                                      <p:tavLst>
                                        <p:tav tm="0">
                                          <p:val>
                                            <p:strVal val="#ppt_x"/>
                                          </p:val>
                                        </p:tav>
                                        <p:tav tm="100000">
                                          <p:val>
                                            <p:strVal val="#ppt_x"/>
                                          </p:val>
                                        </p:tav>
                                      </p:tavLst>
                                    </p:anim>
                                    <p:anim calcmode="lin" valueType="num">
                                      <p:cBhvr additive="base">
                                        <p:cTn id="22"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750" fill="hold"/>
                                        <p:tgtEl>
                                          <p:spTgt spid="24"/>
                                        </p:tgtEl>
                                        <p:attrNameLst>
                                          <p:attrName>ppt_x</p:attrName>
                                        </p:attrNameLst>
                                      </p:cBhvr>
                                      <p:tavLst>
                                        <p:tav tm="0">
                                          <p:val>
                                            <p:strVal val="#ppt_x"/>
                                          </p:val>
                                        </p:tav>
                                        <p:tav tm="100000">
                                          <p:val>
                                            <p:strVal val="#ppt_x"/>
                                          </p:val>
                                        </p:tav>
                                      </p:tavLst>
                                    </p:anim>
                                    <p:anim calcmode="lin" valueType="num">
                                      <p:cBhvr additive="base">
                                        <p:cTn id="28" dur="750" fill="hold"/>
                                        <p:tgtEl>
                                          <p:spTgt spid="2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750" fill="hold"/>
                                        <p:tgtEl>
                                          <p:spTgt spid="10"/>
                                        </p:tgtEl>
                                        <p:attrNameLst>
                                          <p:attrName>ppt_x</p:attrName>
                                        </p:attrNameLst>
                                      </p:cBhvr>
                                      <p:tavLst>
                                        <p:tav tm="0">
                                          <p:val>
                                            <p:strVal val="#ppt_x"/>
                                          </p:val>
                                        </p:tav>
                                        <p:tav tm="100000">
                                          <p:val>
                                            <p:strVal val="#ppt_x"/>
                                          </p:val>
                                        </p:tav>
                                      </p:tavLst>
                                    </p:anim>
                                    <p:anim calcmode="lin" valueType="num">
                                      <p:cBhvr additive="base">
                                        <p:cTn id="32"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750"/>
                                        <p:tgtEl>
                                          <p:spTgt spid="11"/>
                                        </p:tgtEl>
                                      </p:cBhvr>
                                    </p:animEffect>
                                    <p:anim calcmode="lin" valueType="num">
                                      <p:cBhvr>
                                        <p:cTn id="38" dur="750" fill="hold"/>
                                        <p:tgtEl>
                                          <p:spTgt spid="11"/>
                                        </p:tgtEl>
                                        <p:attrNameLst>
                                          <p:attrName>ppt_x</p:attrName>
                                        </p:attrNameLst>
                                      </p:cBhvr>
                                      <p:tavLst>
                                        <p:tav tm="0">
                                          <p:val>
                                            <p:strVal val="#ppt_x"/>
                                          </p:val>
                                        </p:tav>
                                        <p:tav tm="100000">
                                          <p:val>
                                            <p:strVal val="#ppt_x"/>
                                          </p:val>
                                        </p:tav>
                                      </p:tavLst>
                                    </p:anim>
                                    <p:anim calcmode="lin" valueType="num">
                                      <p:cBhvr>
                                        <p:cTn id="39" dur="750" fill="hold"/>
                                        <p:tgtEl>
                                          <p:spTgt spid="11"/>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750"/>
                                        <p:tgtEl>
                                          <p:spTgt spid="28"/>
                                        </p:tgtEl>
                                      </p:cBhvr>
                                    </p:animEffect>
                                    <p:anim calcmode="lin" valueType="num">
                                      <p:cBhvr>
                                        <p:cTn id="43" dur="750" fill="hold"/>
                                        <p:tgtEl>
                                          <p:spTgt spid="28"/>
                                        </p:tgtEl>
                                        <p:attrNameLst>
                                          <p:attrName>ppt_x</p:attrName>
                                        </p:attrNameLst>
                                      </p:cBhvr>
                                      <p:tavLst>
                                        <p:tav tm="0">
                                          <p:val>
                                            <p:strVal val="#ppt_x"/>
                                          </p:val>
                                        </p:tav>
                                        <p:tav tm="100000">
                                          <p:val>
                                            <p:strVal val="#ppt_x"/>
                                          </p:val>
                                        </p:tav>
                                      </p:tavLst>
                                    </p:anim>
                                    <p:anim calcmode="lin" valueType="num">
                                      <p:cBhvr>
                                        <p:cTn id="44" dur="75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750" fill="hold"/>
                                        <p:tgtEl>
                                          <p:spTgt spid="33"/>
                                        </p:tgtEl>
                                        <p:attrNameLst>
                                          <p:attrName>ppt_x</p:attrName>
                                        </p:attrNameLst>
                                      </p:cBhvr>
                                      <p:tavLst>
                                        <p:tav tm="0">
                                          <p:val>
                                            <p:strVal val="#ppt_x"/>
                                          </p:val>
                                        </p:tav>
                                        <p:tav tm="100000">
                                          <p:val>
                                            <p:strVal val="#ppt_x"/>
                                          </p:val>
                                        </p:tav>
                                      </p:tavLst>
                                    </p:anim>
                                    <p:anim calcmode="lin" valueType="num">
                                      <p:cBhvr additive="base">
                                        <p:cTn id="50" dur="75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additive="base">
                                        <p:cTn id="53" dur="750" fill="hold"/>
                                        <p:tgtEl>
                                          <p:spTgt spid="14"/>
                                        </p:tgtEl>
                                        <p:attrNameLst>
                                          <p:attrName>ppt_x</p:attrName>
                                        </p:attrNameLst>
                                      </p:cBhvr>
                                      <p:tavLst>
                                        <p:tav tm="0">
                                          <p:val>
                                            <p:strVal val="#ppt_x"/>
                                          </p:val>
                                        </p:tav>
                                        <p:tav tm="100000">
                                          <p:val>
                                            <p:strVal val="#ppt_x"/>
                                          </p:val>
                                        </p:tav>
                                      </p:tavLst>
                                    </p:anim>
                                    <p:anim calcmode="lin" valueType="num">
                                      <p:cBhvr additive="base">
                                        <p:cTn id="54" dur="75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p:bldP spid="12"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1434A31-33CB-8D18-0A8E-7F3B8F8BB333}"/>
              </a:ext>
            </a:extLst>
          </p:cNvPr>
          <p:cNvPicPr>
            <a:picLocks noChangeAspect="1"/>
          </p:cNvPicPr>
          <p:nvPr/>
        </p:nvPicPr>
        <p:blipFill>
          <a:blip r:embed="rId2">
            <a:alphaModFix amt="10000"/>
          </a:blip>
          <a:stretch>
            <a:fillRect/>
          </a:stretch>
        </p:blipFill>
        <p:spPr>
          <a:xfrm>
            <a:off x="2458835" y="0"/>
            <a:ext cx="7274329" cy="6684935"/>
          </a:xfrm>
          <a:prstGeom prst="rect">
            <a:avLst/>
          </a:prstGeom>
        </p:spPr>
      </p:pic>
      <p:sp>
        <p:nvSpPr>
          <p:cNvPr id="3" name="Title 1">
            <a:extLst>
              <a:ext uri="{FF2B5EF4-FFF2-40B4-BE49-F238E27FC236}">
                <a16:creationId xmlns:a16="http://schemas.microsoft.com/office/drawing/2014/main" id="{4F217263-4638-1C8F-9B73-91C96C02B64F}"/>
              </a:ext>
            </a:extLst>
          </p:cNvPr>
          <p:cNvSpPr txBox="1">
            <a:spLocks/>
          </p:cNvSpPr>
          <p:nvPr/>
        </p:nvSpPr>
        <p:spPr>
          <a:xfrm>
            <a:off x="8935820" y="0"/>
            <a:ext cx="3086168" cy="8469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accent2"/>
                </a:solidFill>
                <a:latin typeface="Bahnschrift SemiBold" panose="020B0502040204020203" pitchFamily="34" charset="0"/>
                <a:cs typeface="Arial" panose="020B0604020202020204" pitchFamily="34" charset="0"/>
              </a:rPr>
              <a:t>Methodology</a:t>
            </a:r>
          </a:p>
        </p:txBody>
      </p:sp>
      <p:grpSp>
        <p:nvGrpSpPr>
          <p:cNvPr id="6" name="Group 5">
            <a:extLst>
              <a:ext uri="{FF2B5EF4-FFF2-40B4-BE49-F238E27FC236}">
                <a16:creationId xmlns:a16="http://schemas.microsoft.com/office/drawing/2014/main" id="{4828DE4F-F653-C486-D10A-3F4443F10855}"/>
              </a:ext>
            </a:extLst>
          </p:cNvPr>
          <p:cNvGrpSpPr/>
          <p:nvPr/>
        </p:nvGrpSpPr>
        <p:grpSpPr>
          <a:xfrm>
            <a:off x="421" y="0"/>
            <a:ext cx="509777" cy="6858000"/>
            <a:chOff x="421" y="1238202"/>
            <a:chExt cx="509777" cy="5619798"/>
          </a:xfrm>
        </p:grpSpPr>
        <p:sp>
          <p:nvSpPr>
            <p:cNvPr id="8" name="Rectangle 7">
              <a:extLst>
                <a:ext uri="{FF2B5EF4-FFF2-40B4-BE49-F238E27FC236}">
                  <a16:creationId xmlns:a16="http://schemas.microsoft.com/office/drawing/2014/main" id="{F1809F85-572C-779C-1F18-76FAA72A89B3}"/>
                </a:ext>
              </a:extLst>
            </p:cNvPr>
            <p:cNvSpPr/>
            <p:nvPr/>
          </p:nvSpPr>
          <p:spPr>
            <a:xfrm>
              <a:off x="421" y="1238202"/>
              <a:ext cx="171166" cy="5619798"/>
            </a:xfrm>
            <a:prstGeom prst="rect">
              <a:avLst/>
            </a:prstGeom>
            <a:solidFill>
              <a:srgbClr val="86BC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A21031F-9254-A502-F4CA-DDBFC84E4E7B}"/>
                </a:ext>
              </a:extLst>
            </p:cNvPr>
            <p:cNvSpPr/>
            <p:nvPr/>
          </p:nvSpPr>
          <p:spPr>
            <a:xfrm>
              <a:off x="391897" y="1238202"/>
              <a:ext cx="118301" cy="5619798"/>
            </a:xfrm>
            <a:prstGeom prst="rect">
              <a:avLst/>
            </a:prstGeom>
            <a:solidFill>
              <a:srgbClr val="0097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4284BDB-0BF7-D8D4-D70F-CD0058825B4A}"/>
                </a:ext>
              </a:extLst>
            </p:cNvPr>
            <p:cNvSpPr/>
            <p:nvPr/>
          </p:nvSpPr>
          <p:spPr>
            <a:xfrm>
              <a:off x="249571" y="1238202"/>
              <a:ext cx="69143" cy="5619798"/>
            </a:xfrm>
            <a:prstGeom prst="rect">
              <a:avLst/>
            </a:prstGeom>
            <a:solidFill>
              <a:srgbClr val="62B5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32A0AB-5C54-9CFC-B06E-418496D00997}"/>
                </a:ext>
              </a:extLst>
            </p:cNvPr>
            <p:cNvSpPr/>
            <p:nvPr/>
          </p:nvSpPr>
          <p:spPr>
            <a:xfrm>
              <a:off x="318891" y="1238202"/>
              <a:ext cx="70108" cy="5619798"/>
            </a:xfrm>
            <a:prstGeom prst="rect">
              <a:avLst/>
            </a:prstGeom>
            <a:solidFill>
              <a:srgbClr val="A0D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218E638-C5F4-D477-1572-6088ACB63D11}"/>
                </a:ext>
              </a:extLst>
            </p:cNvPr>
            <p:cNvSpPr/>
            <p:nvPr/>
          </p:nvSpPr>
          <p:spPr>
            <a:xfrm flipH="1">
              <a:off x="170012" y="1238202"/>
              <a:ext cx="79559" cy="5619798"/>
            </a:xfrm>
            <a:prstGeom prst="rect">
              <a:avLst/>
            </a:prstGeom>
            <a:solidFill>
              <a:srgbClr val="00AB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0BDF5776-B41F-14EB-130A-6575B2E10AB1}"/>
              </a:ext>
            </a:extLst>
          </p:cNvPr>
          <p:cNvSpPr/>
          <p:nvPr/>
        </p:nvSpPr>
        <p:spPr>
          <a:xfrm>
            <a:off x="803604" y="1372488"/>
            <a:ext cx="10996499" cy="5134375"/>
          </a:xfrm>
          <a:prstGeom prst="rect">
            <a:avLst/>
          </a:prstGeom>
          <a:noFill/>
        </p:spPr>
        <p:txBody>
          <a:bodyPr/>
          <a:lstStyle/>
          <a:p>
            <a:endParaRPr lang="en-US"/>
          </a:p>
        </p:txBody>
      </p:sp>
      <p:grpSp>
        <p:nvGrpSpPr>
          <p:cNvPr id="34" name="Group 33">
            <a:extLst>
              <a:ext uri="{FF2B5EF4-FFF2-40B4-BE49-F238E27FC236}">
                <a16:creationId xmlns:a16="http://schemas.microsoft.com/office/drawing/2014/main" id="{48E2BEF8-E47E-F471-1AF0-B93265EE6DA6}"/>
              </a:ext>
            </a:extLst>
          </p:cNvPr>
          <p:cNvGrpSpPr/>
          <p:nvPr/>
        </p:nvGrpSpPr>
        <p:grpSpPr>
          <a:xfrm>
            <a:off x="8097069" y="1459573"/>
            <a:ext cx="3761179" cy="4632662"/>
            <a:chOff x="8097069" y="1459573"/>
            <a:chExt cx="3761179" cy="4632662"/>
          </a:xfrm>
        </p:grpSpPr>
        <p:pic>
          <p:nvPicPr>
            <p:cNvPr id="28" name="Picture 27">
              <a:extLst>
                <a:ext uri="{FF2B5EF4-FFF2-40B4-BE49-F238E27FC236}">
                  <a16:creationId xmlns:a16="http://schemas.microsoft.com/office/drawing/2014/main" id="{55F2AC25-5785-4FCB-9B0B-A060CA2218B7}"/>
                </a:ext>
              </a:extLst>
            </p:cNvPr>
            <p:cNvPicPr>
              <a:picLocks noChangeAspect="1"/>
            </p:cNvPicPr>
            <p:nvPr/>
          </p:nvPicPr>
          <p:blipFill>
            <a:blip r:embed="rId3"/>
            <a:stretch>
              <a:fillRect/>
            </a:stretch>
          </p:blipFill>
          <p:spPr>
            <a:xfrm>
              <a:off x="8877764" y="3674210"/>
              <a:ext cx="2540244" cy="139695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grpSp>
          <p:nvGrpSpPr>
            <p:cNvPr id="33" name="Group 32">
              <a:extLst>
                <a:ext uri="{FF2B5EF4-FFF2-40B4-BE49-F238E27FC236}">
                  <a16:creationId xmlns:a16="http://schemas.microsoft.com/office/drawing/2014/main" id="{523C8EB2-3503-609B-7464-4F57DB2ADB82}"/>
                </a:ext>
              </a:extLst>
            </p:cNvPr>
            <p:cNvGrpSpPr/>
            <p:nvPr/>
          </p:nvGrpSpPr>
          <p:grpSpPr>
            <a:xfrm>
              <a:off x="8097069" y="1459573"/>
              <a:ext cx="3761179" cy="4632662"/>
              <a:chOff x="8097069" y="1459573"/>
              <a:chExt cx="3761179" cy="4632662"/>
            </a:xfrm>
          </p:grpSpPr>
          <p:pic>
            <p:nvPicPr>
              <p:cNvPr id="30" name="Picture 29">
                <a:extLst>
                  <a:ext uri="{FF2B5EF4-FFF2-40B4-BE49-F238E27FC236}">
                    <a16:creationId xmlns:a16="http://schemas.microsoft.com/office/drawing/2014/main" id="{94D04389-984E-4603-9302-547DD911BD29}"/>
                  </a:ext>
                </a:extLst>
              </p:cNvPr>
              <p:cNvPicPr>
                <a:picLocks noChangeAspect="1"/>
              </p:cNvPicPr>
              <p:nvPr/>
            </p:nvPicPr>
            <p:blipFill>
              <a:blip r:embed="rId4"/>
              <a:stretch>
                <a:fillRect/>
              </a:stretch>
            </p:blipFill>
            <p:spPr>
              <a:xfrm rot="20814978">
                <a:off x="9120366" y="5501479"/>
                <a:ext cx="1071726" cy="59075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9" name="Picture 28">
                <a:extLst>
                  <a:ext uri="{FF2B5EF4-FFF2-40B4-BE49-F238E27FC236}">
                    <a16:creationId xmlns:a16="http://schemas.microsoft.com/office/drawing/2014/main" id="{5C7E3900-7652-46BB-AE17-ACAC307A018B}"/>
                  </a:ext>
                </a:extLst>
              </p:cNvPr>
              <p:cNvPicPr>
                <a:picLocks noChangeAspect="1"/>
              </p:cNvPicPr>
              <p:nvPr/>
            </p:nvPicPr>
            <p:blipFill>
              <a:blip r:embed="rId5"/>
              <a:stretch>
                <a:fillRect/>
              </a:stretch>
            </p:blipFill>
            <p:spPr>
              <a:xfrm rot="2354116">
                <a:off x="8883232" y="4795564"/>
                <a:ext cx="1714457" cy="96071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5" name="Picture 24">
                <a:extLst>
                  <a:ext uri="{FF2B5EF4-FFF2-40B4-BE49-F238E27FC236}">
                    <a16:creationId xmlns:a16="http://schemas.microsoft.com/office/drawing/2014/main" id="{6A4CA0EB-C666-4A4C-B680-A63CB73E31FB}"/>
                  </a:ext>
                </a:extLst>
              </p:cNvPr>
              <p:cNvPicPr>
                <a:picLocks noChangeAspect="1"/>
              </p:cNvPicPr>
              <p:nvPr/>
            </p:nvPicPr>
            <p:blipFill>
              <a:blip r:embed="rId6"/>
              <a:stretch>
                <a:fillRect/>
              </a:stretch>
            </p:blipFill>
            <p:spPr>
              <a:xfrm rot="1264310">
                <a:off x="8573731" y="1459573"/>
                <a:ext cx="3284517" cy="179435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6" name="Oval 15">
                <a:extLst>
                  <a:ext uri="{FF2B5EF4-FFF2-40B4-BE49-F238E27FC236}">
                    <a16:creationId xmlns:a16="http://schemas.microsoft.com/office/drawing/2014/main" id="{B9351092-B022-30E8-13C1-A4F020658FDF}"/>
                  </a:ext>
                </a:extLst>
              </p:cNvPr>
              <p:cNvSpPr/>
              <p:nvPr/>
            </p:nvSpPr>
            <p:spPr>
              <a:xfrm>
                <a:off x="8097069" y="2021504"/>
                <a:ext cx="2821643" cy="2822165"/>
              </a:xfrm>
              <a:prstGeom prst="ellipse">
                <a:avLst/>
              </a:pr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alpha val="90000"/>
                  <a:hueOff val="0"/>
                  <a:satOff val="0"/>
                  <a:lumOff val="0"/>
                  <a:alphaOff val="0"/>
                </a:schemeClr>
              </a:fillRef>
              <a:effectRef idx="2">
                <a:schemeClr val="accent1">
                  <a:alpha val="90000"/>
                  <a:hueOff val="0"/>
                  <a:satOff val="0"/>
                  <a:lumOff val="0"/>
                  <a:alphaOff val="0"/>
                </a:schemeClr>
              </a:effectRef>
              <a:fontRef idx="minor">
                <a:schemeClr val="lt1"/>
              </a:fontRef>
            </p:style>
            <p:txBody>
              <a:bodyPr/>
              <a:lstStyle/>
              <a:p>
                <a:endParaRPr lang="en-US"/>
              </a:p>
            </p:txBody>
          </p:sp>
          <p:sp>
            <p:nvSpPr>
              <p:cNvPr id="17" name="Freeform: Shape 16">
                <a:extLst>
                  <a:ext uri="{FF2B5EF4-FFF2-40B4-BE49-F238E27FC236}">
                    <a16:creationId xmlns:a16="http://schemas.microsoft.com/office/drawing/2014/main" id="{34D27971-5B21-8308-7FB5-6EF0FEFF04B4}"/>
                  </a:ext>
                </a:extLst>
              </p:cNvPr>
              <p:cNvSpPr/>
              <p:nvPr/>
            </p:nvSpPr>
            <p:spPr>
              <a:xfrm>
                <a:off x="8190756" y="2134557"/>
                <a:ext cx="2634268" cy="2633988"/>
              </a:xfrm>
              <a:custGeom>
                <a:avLst/>
                <a:gdLst>
                  <a:gd name="connsiteX0" fmla="*/ 0 w 2634268"/>
                  <a:gd name="connsiteY0" fmla="*/ 1316994 h 2633988"/>
                  <a:gd name="connsiteX1" fmla="*/ 1317134 w 2634268"/>
                  <a:gd name="connsiteY1" fmla="*/ 0 h 2633988"/>
                  <a:gd name="connsiteX2" fmla="*/ 2634268 w 2634268"/>
                  <a:gd name="connsiteY2" fmla="*/ 1316994 h 2633988"/>
                  <a:gd name="connsiteX3" fmla="*/ 1317134 w 2634268"/>
                  <a:gd name="connsiteY3" fmla="*/ 2633988 h 2633988"/>
                  <a:gd name="connsiteX4" fmla="*/ 0 w 2634268"/>
                  <a:gd name="connsiteY4" fmla="*/ 1316994 h 2633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4268" h="2633988">
                    <a:moveTo>
                      <a:pt x="0" y="1316994"/>
                    </a:moveTo>
                    <a:cubicBezTo>
                      <a:pt x="0" y="589638"/>
                      <a:pt x="589701" y="0"/>
                      <a:pt x="1317134" y="0"/>
                    </a:cubicBezTo>
                    <a:cubicBezTo>
                      <a:pt x="2044567" y="0"/>
                      <a:pt x="2634268" y="589638"/>
                      <a:pt x="2634268" y="1316994"/>
                    </a:cubicBezTo>
                    <a:cubicBezTo>
                      <a:pt x="2634268" y="2044350"/>
                      <a:pt x="2044567" y="2633988"/>
                      <a:pt x="1317134" y="2633988"/>
                    </a:cubicBezTo>
                    <a:cubicBezTo>
                      <a:pt x="589701" y="2633988"/>
                      <a:pt x="0" y="2044350"/>
                      <a:pt x="0" y="1316994"/>
                    </a:cubicBezTo>
                    <a:close/>
                  </a:path>
                </a:pathLst>
              </a:custGeom>
              <a:scene3d>
                <a:camera prst="orthographicFront"/>
                <a:lightRig rig="flat" dir="t"/>
              </a:scene3d>
              <a:sp3d z="190500" extrusionH="12700" prstMaterial="plastic">
                <a:bevelT w="50800" h="50800"/>
              </a:sp3d>
            </p:spPr>
            <p:style>
              <a:lnRef idx="1">
                <a:schemeClr val="accent1">
                  <a:alpha val="90000"/>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07066" tIns="406835" rIns="407067" bIns="406835" numCol="1" spcCol="1270" anchor="ctr" anchorCtr="0">
                <a:noAutofit/>
              </a:bodyPr>
              <a:lstStyle/>
              <a:p>
                <a:pPr marL="0" lvl="0" indent="0" algn="ctr" defTabSz="1066800">
                  <a:lnSpc>
                    <a:spcPct val="90000"/>
                  </a:lnSpc>
                  <a:spcBef>
                    <a:spcPct val="0"/>
                  </a:spcBef>
                  <a:spcAft>
                    <a:spcPct val="35000"/>
                  </a:spcAft>
                  <a:buNone/>
                </a:pPr>
                <a:r>
                  <a:rPr lang="en-US" sz="2400" b="0" kern="1200" cap="none" spc="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cs typeface="Arial" panose="020B0604020202020204" pitchFamily="34" charset="0"/>
                  </a:rPr>
                  <a:t>Creating Dashboard in Power BI</a:t>
                </a:r>
              </a:p>
            </p:txBody>
          </p:sp>
        </p:grpSp>
      </p:grpSp>
      <p:sp>
        <p:nvSpPr>
          <p:cNvPr id="20" name="Freeform: Shape 19">
            <a:extLst>
              <a:ext uri="{FF2B5EF4-FFF2-40B4-BE49-F238E27FC236}">
                <a16:creationId xmlns:a16="http://schemas.microsoft.com/office/drawing/2014/main" id="{D47AA807-6249-085D-59D1-FAA7A629E013}"/>
              </a:ext>
            </a:extLst>
          </p:cNvPr>
          <p:cNvSpPr/>
          <p:nvPr/>
        </p:nvSpPr>
        <p:spPr>
          <a:xfrm>
            <a:off x="5317919" y="1372488"/>
            <a:ext cx="2634268" cy="1547016"/>
          </a:xfrm>
          <a:custGeom>
            <a:avLst/>
            <a:gdLst>
              <a:gd name="connsiteX0" fmla="*/ 0 w 2634268"/>
              <a:gd name="connsiteY0" fmla="*/ 0 h 1547016"/>
              <a:gd name="connsiteX1" fmla="*/ 2634268 w 2634268"/>
              <a:gd name="connsiteY1" fmla="*/ 0 h 1547016"/>
              <a:gd name="connsiteX2" fmla="*/ 2634268 w 2634268"/>
              <a:gd name="connsiteY2" fmla="*/ 1547016 h 1547016"/>
              <a:gd name="connsiteX3" fmla="*/ 0 w 2634268"/>
              <a:gd name="connsiteY3" fmla="*/ 1547016 h 1547016"/>
              <a:gd name="connsiteX4" fmla="*/ 0 w 2634268"/>
              <a:gd name="connsiteY4" fmla="*/ 0 h 1547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4268" h="1547016">
                <a:moveTo>
                  <a:pt x="0" y="0"/>
                </a:moveTo>
                <a:lnTo>
                  <a:pt x="2634268" y="0"/>
                </a:lnTo>
                <a:lnTo>
                  <a:pt x="2634268" y="1547016"/>
                </a:lnTo>
                <a:lnTo>
                  <a:pt x="0" y="154701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marL="171450" lvl="1" indent="-171450" algn="just" defTabSz="711200">
              <a:lnSpc>
                <a:spcPct val="90000"/>
              </a:lnSpc>
              <a:spcBef>
                <a:spcPct val="0"/>
              </a:spcBef>
              <a:spcAft>
                <a:spcPct val="15000"/>
              </a:spcAft>
              <a:buChar char="•"/>
            </a:pPr>
            <a:endParaRPr lang="en-US" sz="1600" kern="1200" dirty="0">
              <a:latin typeface="Bahnschrift Light" panose="020B0502040204020203" pitchFamily="34" charset="0"/>
              <a:cs typeface="Arial" panose="020B0604020202020204" pitchFamily="34" charset="0"/>
            </a:endParaRPr>
          </a:p>
        </p:txBody>
      </p:sp>
      <p:grpSp>
        <p:nvGrpSpPr>
          <p:cNvPr id="31" name="Group 30">
            <a:extLst>
              <a:ext uri="{FF2B5EF4-FFF2-40B4-BE49-F238E27FC236}">
                <a16:creationId xmlns:a16="http://schemas.microsoft.com/office/drawing/2014/main" id="{FBE2AFA5-B571-5DFB-D400-12231048597D}"/>
              </a:ext>
            </a:extLst>
          </p:cNvPr>
          <p:cNvGrpSpPr/>
          <p:nvPr/>
        </p:nvGrpSpPr>
        <p:grpSpPr>
          <a:xfrm>
            <a:off x="773991" y="862603"/>
            <a:ext cx="4562937" cy="5658477"/>
            <a:chOff x="773991" y="862603"/>
            <a:chExt cx="4562937" cy="5658477"/>
          </a:xfrm>
        </p:grpSpPr>
        <p:sp>
          <p:nvSpPr>
            <p:cNvPr id="21" name="Teardrop 20">
              <a:extLst>
                <a:ext uri="{FF2B5EF4-FFF2-40B4-BE49-F238E27FC236}">
                  <a16:creationId xmlns:a16="http://schemas.microsoft.com/office/drawing/2014/main" id="{BDD47E4B-E4A8-089F-A614-FDE26B55C828}"/>
                </a:ext>
              </a:extLst>
            </p:cNvPr>
            <p:cNvSpPr/>
            <p:nvPr/>
          </p:nvSpPr>
          <p:spPr>
            <a:xfrm rot="2700000">
              <a:off x="2267968" y="2024915"/>
              <a:ext cx="2814847" cy="2814847"/>
            </a:xfrm>
            <a:prstGeom prst="teardrop">
              <a:avLst>
                <a:gd name="adj" fmla="val 100000"/>
              </a:avLst>
            </a:pr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alpha val="90000"/>
                <a:hueOff val="0"/>
                <a:satOff val="0"/>
                <a:lumOff val="0"/>
                <a:alphaOff val="-40000"/>
              </a:schemeClr>
            </a:fillRef>
            <a:effectRef idx="2">
              <a:schemeClr val="accent1">
                <a:alpha val="90000"/>
                <a:hueOff val="0"/>
                <a:satOff val="0"/>
                <a:lumOff val="0"/>
                <a:alphaOff val="-40000"/>
              </a:schemeClr>
            </a:effectRef>
            <a:fontRef idx="minor">
              <a:schemeClr val="lt1"/>
            </a:fontRef>
          </p:style>
          <p:txBody>
            <a:bodyPr/>
            <a:lstStyle/>
            <a:p>
              <a:endParaRPr lang="en-US"/>
            </a:p>
          </p:txBody>
        </p:sp>
        <p:sp>
          <p:nvSpPr>
            <p:cNvPr id="23" name="Freeform: Shape 22">
              <a:extLst>
                <a:ext uri="{FF2B5EF4-FFF2-40B4-BE49-F238E27FC236}">
                  <a16:creationId xmlns:a16="http://schemas.microsoft.com/office/drawing/2014/main" id="{EA0D7763-F5BF-5C2D-7184-7E8CD6DFD9D1}"/>
                </a:ext>
              </a:extLst>
            </p:cNvPr>
            <p:cNvSpPr/>
            <p:nvPr/>
          </p:nvSpPr>
          <p:spPr>
            <a:xfrm>
              <a:off x="2358257" y="2132371"/>
              <a:ext cx="2634268" cy="2633988"/>
            </a:xfrm>
            <a:custGeom>
              <a:avLst/>
              <a:gdLst>
                <a:gd name="connsiteX0" fmla="*/ 0 w 2634268"/>
                <a:gd name="connsiteY0" fmla="*/ 1316994 h 2633988"/>
                <a:gd name="connsiteX1" fmla="*/ 1317134 w 2634268"/>
                <a:gd name="connsiteY1" fmla="*/ 0 h 2633988"/>
                <a:gd name="connsiteX2" fmla="*/ 2634268 w 2634268"/>
                <a:gd name="connsiteY2" fmla="*/ 1316994 h 2633988"/>
                <a:gd name="connsiteX3" fmla="*/ 1317134 w 2634268"/>
                <a:gd name="connsiteY3" fmla="*/ 2633988 h 2633988"/>
                <a:gd name="connsiteX4" fmla="*/ 0 w 2634268"/>
                <a:gd name="connsiteY4" fmla="*/ 1316994 h 2633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4268" h="2633988">
                  <a:moveTo>
                    <a:pt x="0" y="1316994"/>
                  </a:moveTo>
                  <a:cubicBezTo>
                    <a:pt x="0" y="589638"/>
                    <a:pt x="589701" y="0"/>
                    <a:pt x="1317134" y="0"/>
                  </a:cubicBezTo>
                  <a:cubicBezTo>
                    <a:pt x="2044567" y="0"/>
                    <a:pt x="2634268" y="589638"/>
                    <a:pt x="2634268" y="1316994"/>
                  </a:cubicBezTo>
                  <a:cubicBezTo>
                    <a:pt x="2634268" y="2044350"/>
                    <a:pt x="2044567" y="2633988"/>
                    <a:pt x="1317134" y="2633988"/>
                  </a:cubicBezTo>
                  <a:cubicBezTo>
                    <a:pt x="589701" y="2633988"/>
                    <a:pt x="0" y="2044350"/>
                    <a:pt x="0" y="1316994"/>
                  </a:cubicBezTo>
                  <a:close/>
                </a:path>
              </a:pathLst>
            </a:custGeom>
            <a:scene3d>
              <a:camera prst="orthographicFront"/>
              <a:lightRig rig="flat" dir="t"/>
            </a:scene3d>
            <a:sp3d/>
          </p:spPr>
          <p:style>
            <a:lnRef idx="1">
              <a:schemeClr val="accent1">
                <a:alpha val="90000"/>
                <a:hueOff val="0"/>
                <a:satOff val="0"/>
                <a:lumOff val="0"/>
                <a:alphaOff val="-4000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07067" tIns="406835" rIns="407066" bIns="406835" numCol="1" spcCol="1270" anchor="ctr" anchorCtr="0">
              <a:noAutofit/>
            </a:bodyPr>
            <a:lstStyle/>
            <a:p>
              <a:pPr marL="0" lvl="0" indent="0" algn="ctr" defTabSz="1066800">
                <a:lnSpc>
                  <a:spcPct val="90000"/>
                </a:lnSpc>
                <a:spcBef>
                  <a:spcPct val="0"/>
                </a:spcBef>
                <a:spcAft>
                  <a:spcPct val="35000"/>
                </a:spcAft>
                <a:buNone/>
              </a:pPr>
              <a:r>
                <a:rPr lang="en-US" sz="2400" b="0" kern="1200" cap="none" spc="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cs typeface="Arial" panose="020B0604020202020204" pitchFamily="34" charset="0"/>
                </a:rPr>
                <a:t>Data preparation</a:t>
              </a:r>
            </a:p>
          </p:txBody>
        </p:sp>
        <p:sp>
          <p:nvSpPr>
            <p:cNvPr id="26" name="Freeform: Shape 25">
              <a:extLst>
                <a:ext uri="{FF2B5EF4-FFF2-40B4-BE49-F238E27FC236}">
                  <a16:creationId xmlns:a16="http://schemas.microsoft.com/office/drawing/2014/main" id="{9FC88DA7-406B-7797-99DF-2A3575513642}"/>
                </a:ext>
              </a:extLst>
            </p:cNvPr>
            <p:cNvSpPr/>
            <p:nvPr/>
          </p:nvSpPr>
          <p:spPr>
            <a:xfrm>
              <a:off x="2383230" y="4873157"/>
              <a:ext cx="2634268" cy="1547016"/>
            </a:xfrm>
            <a:custGeom>
              <a:avLst/>
              <a:gdLst>
                <a:gd name="connsiteX0" fmla="*/ 0 w 2634268"/>
                <a:gd name="connsiteY0" fmla="*/ 0 h 1547016"/>
                <a:gd name="connsiteX1" fmla="*/ 2634268 w 2634268"/>
                <a:gd name="connsiteY1" fmla="*/ 0 h 1547016"/>
                <a:gd name="connsiteX2" fmla="*/ 2634268 w 2634268"/>
                <a:gd name="connsiteY2" fmla="*/ 1547016 h 1547016"/>
                <a:gd name="connsiteX3" fmla="*/ 0 w 2634268"/>
                <a:gd name="connsiteY3" fmla="*/ 1547016 h 1547016"/>
                <a:gd name="connsiteX4" fmla="*/ 0 w 2634268"/>
                <a:gd name="connsiteY4" fmla="*/ 0 h 1547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4268" h="1547016">
                  <a:moveTo>
                    <a:pt x="0" y="0"/>
                  </a:moveTo>
                  <a:lnTo>
                    <a:pt x="2634268" y="0"/>
                  </a:lnTo>
                  <a:lnTo>
                    <a:pt x="2634268" y="1547016"/>
                  </a:lnTo>
                  <a:lnTo>
                    <a:pt x="0" y="154701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3340" tIns="53340" rIns="53340" bIns="53340" numCol="1" spcCol="1270" anchor="t" anchorCtr="0">
              <a:noAutofit/>
            </a:bodyPr>
            <a:lstStyle/>
            <a:p>
              <a:pPr marL="114300" lvl="1" indent="-114300" algn="just" defTabSz="622300">
                <a:lnSpc>
                  <a:spcPct val="90000"/>
                </a:lnSpc>
                <a:spcBef>
                  <a:spcPct val="0"/>
                </a:spcBef>
                <a:spcAft>
                  <a:spcPct val="15000"/>
                </a:spcAft>
                <a:buChar char="•"/>
              </a:pPr>
              <a:endParaRPr lang="en-US" sz="1400" kern="1200" dirty="0">
                <a:latin typeface="Bahnschrift Light" panose="020B0502040204020203" pitchFamily="34" charset="0"/>
                <a:cs typeface="Arial" panose="020B0604020202020204" pitchFamily="34" charset="0"/>
              </a:endParaRPr>
            </a:p>
          </p:txBody>
        </p:sp>
        <p:pic>
          <p:nvPicPr>
            <p:cNvPr id="12" name="Picture 11">
              <a:extLst>
                <a:ext uri="{FF2B5EF4-FFF2-40B4-BE49-F238E27FC236}">
                  <a16:creationId xmlns:a16="http://schemas.microsoft.com/office/drawing/2014/main" id="{3C374E8A-02BF-9AEE-806E-93B72EC85E49}"/>
                </a:ext>
              </a:extLst>
            </p:cNvPr>
            <p:cNvPicPr>
              <a:picLocks noChangeAspect="1"/>
            </p:cNvPicPr>
            <p:nvPr/>
          </p:nvPicPr>
          <p:blipFill rotWithShape="1">
            <a:blip r:embed="rId7"/>
            <a:srcRect l="2541" t="17485" r="47742" b="27343"/>
            <a:stretch/>
          </p:blipFill>
          <p:spPr>
            <a:xfrm>
              <a:off x="773991" y="862603"/>
              <a:ext cx="3230045" cy="193030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5" name="TextBox 4">
              <a:extLst>
                <a:ext uri="{FF2B5EF4-FFF2-40B4-BE49-F238E27FC236}">
                  <a16:creationId xmlns:a16="http://schemas.microsoft.com/office/drawing/2014/main" id="{11BFB226-4DC0-4FB5-8373-0B996F94D39C}"/>
                </a:ext>
              </a:extLst>
            </p:cNvPr>
            <p:cNvSpPr txBox="1"/>
            <p:nvPr/>
          </p:nvSpPr>
          <p:spPr>
            <a:xfrm>
              <a:off x="2111041" y="4859087"/>
              <a:ext cx="3225887" cy="1661993"/>
            </a:xfrm>
            <a:prstGeom prst="rect">
              <a:avLst/>
            </a:prstGeom>
            <a:noFill/>
            <a:effectLst/>
          </p:spPr>
          <p:txBody>
            <a:bodyPr wrap="square" rtlCol="0">
              <a:spAutoFit/>
            </a:bodyPr>
            <a:lstStyle/>
            <a:p>
              <a:pPr lvl="0" algn="just"/>
              <a:r>
                <a:rPr lang="en-US" sz="1700" dirty="0">
                  <a:ln w="0">
                    <a:noFill/>
                  </a:ln>
                  <a:latin typeface="Bahnschrift Light" panose="020B0502040204020203" pitchFamily="34" charset="0"/>
                  <a:cs typeface="Arial" panose="020B0604020202020204" pitchFamily="34" charset="0"/>
                </a:rPr>
                <a:t>-Dealing with inconsistency    of the labeling and names</a:t>
              </a:r>
            </a:p>
            <a:p>
              <a:pPr lvl="0" algn="just"/>
              <a:r>
                <a:rPr lang="en-US" sz="1700" dirty="0">
                  <a:ln w="0">
                    <a:noFill/>
                  </a:ln>
                  <a:latin typeface="Bahnschrift Light" panose="020B0502040204020203" pitchFamily="34" charset="0"/>
                  <a:cs typeface="Arial" panose="020B0604020202020204" pitchFamily="34" charset="0"/>
                </a:rPr>
                <a:t>-Dealing with unused columns</a:t>
              </a:r>
            </a:p>
            <a:p>
              <a:pPr lvl="0" algn="just"/>
              <a:r>
                <a:rPr lang="en-US" sz="1700" dirty="0">
                  <a:ln w="0">
                    <a:noFill/>
                  </a:ln>
                  <a:latin typeface="Bahnschrift Light" panose="020B0502040204020203" pitchFamily="34" charset="0"/>
                  <a:cs typeface="Arial" panose="020B0604020202020204" pitchFamily="34" charset="0"/>
                </a:rPr>
                <a:t>-Dealing with negative and null values </a:t>
              </a:r>
            </a:p>
            <a:p>
              <a:endParaRPr lang="en-US" sz="1700" dirty="0">
                <a:ln w="0">
                  <a:noFill/>
                </a:ln>
              </a:endParaRPr>
            </a:p>
          </p:txBody>
        </p:sp>
      </p:grpSp>
      <p:grpSp>
        <p:nvGrpSpPr>
          <p:cNvPr id="32" name="Group 31">
            <a:extLst>
              <a:ext uri="{FF2B5EF4-FFF2-40B4-BE49-F238E27FC236}">
                <a16:creationId xmlns:a16="http://schemas.microsoft.com/office/drawing/2014/main" id="{E53E0773-92DB-A10F-F536-566EB86957F3}"/>
              </a:ext>
            </a:extLst>
          </p:cNvPr>
          <p:cNvGrpSpPr/>
          <p:nvPr/>
        </p:nvGrpSpPr>
        <p:grpSpPr>
          <a:xfrm>
            <a:off x="4744759" y="127050"/>
            <a:ext cx="3565931" cy="6170998"/>
            <a:chOff x="4744759" y="127050"/>
            <a:chExt cx="3565931" cy="6170998"/>
          </a:xfrm>
        </p:grpSpPr>
        <p:pic>
          <p:nvPicPr>
            <p:cNvPr id="22" name="Picture 21">
              <a:extLst>
                <a:ext uri="{FF2B5EF4-FFF2-40B4-BE49-F238E27FC236}">
                  <a16:creationId xmlns:a16="http://schemas.microsoft.com/office/drawing/2014/main" id="{427BEA4C-3C47-454E-8509-95CEFFBEC3BF}"/>
                </a:ext>
              </a:extLst>
            </p:cNvPr>
            <p:cNvPicPr>
              <a:picLocks noChangeAspect="1"/>
            </p:cNvPicPr>
            <p:nvPr/>
          </p:nvPicPr>
          <p:blipFill>
            <a:blip r:embed="rId8"/>
            <a:stretch>
              <a:fillRect/>
            </a:stretch>
          </p:blipFill>
          <p:spPr>
            <a:xfrm>
              <a:off x="5144182" y="1372488"/>
              <a:ext cx="2756163" cy="927379"/>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18" name="Teardrop 17">
              <a:extLst>
                <a:ext uri="{FF2B5EF4-FFF2-40B4-BE49-F238E27FC236}">
                  <a16:creationId xmlns:a16="http://schemas.microsoft.com/office/drawing/2014/main" id="{43DD0994-14BD-C4E0-E584-074FDC446DEB}"/>
                </a:ext>
              </a:extLst>
            </p:cNvPr>
            <p:cNvSpPr/>
            <p:nvPr/>
          </p:nvSpPr>
          <p:spPr>
            <a:xfrm rot="2700000">
              <a:off x="5184217" y="2024915"/>
              <a:ext cx="2814847" cy="2814847"/>
            </a:xfrm>
            <a:prstGeom prst="teardrop">
              <a:avLst>
                <a:gd name="adj" fmla="val 100000"/>
              </a:avLst>
            </a:pr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alpha val="90000"/>
                <a:hueOff val="0"/>
                <a:satOff val="0"/>
                <a:lumOff val="0"/>
                <a:alphaOff val="-20000"/>
              </a:schemeClr>
            </a:fillRef>
            <a:effectRef idx="2">
              <a:schemeClr val="accent1">
                <a:alpha val="90000"/>
                <a:hueOff val="0"/>
                <a:satOff val="0"/>
                <a:lumOff val="0"/>
                <a:alphaOff val="-20000"/>
              </a:schemeClr>
            </a:effectRef>
            <a:fontRef idx="minor">
              <a:schemeClr val="lt1"/>
            </a:fontRef>
          </p:style>
          <p:txBody>
            <a:bodyPr/>
            <a:lstStyle/>
            <a:p>
              <a:endParaRPr lang="en-US"/>
            </a:p>
          </p:txBody>
        </p:sp>
        <p:sp>
          <p:nvSpPr>
            <p:cNvPr id="19" name="Freeform: Shape 18">
              <a:extLst>
                <a:ext uri="{FF2B5EF4-FFF2-40B4-BE49-F238E27FC236}">
                  <a16:creationId xmlns:a16="http://schemas.microsoft.com/office/drawing/2014/main" id="{3D5EC598-214E-A931-5C83-FB7F2938BA37}"/>
                </a:ext>
              </a:extLst>
            </p:cNvPr>
            <p:cNvSpPr/>
            <p:nvPr/>
          </p:nvSpPr>
          <p:spPr>
            <a:xfrm>
              <a:off x="5274507" y="2115592"/>
              <a:ext cx="2634268" cy="2633988"/>
            </a:xfrm>
            <a:custGeom>
              <a:avLst/>
              <a:gdLst>
                <a:gd name="connsiteX0" fmla="*/ 0 w 2634268"/>
                <a:gd name="connsiteY0" fmla="*/ 1316994 h 2633988"/>
                <a:gd name="connsiteX1" fmla="*/ 1317134 w 2634268"/>
                <a:gd name="connsiteY1" fmla="*/ 0 h 2633988"/>
                <a:gd name="connsiteX2" fmla="*/ 2634268 w 2634268"/>
                <a:gd name="connsiteY2" fmla="*/ 1316994 h 2633988"/>
                <a:gd name="connsiteX3" fmla="*/ 1317134 w 2634268"/>
                <a:gd name="connsiteY3" fmla="*/ 2633988 h 2633988"/>
                <a:gd name="connsiteX4" fmla="*/ 0 w 2634268"/>
                <a:gd name="connsiteY4" fmla="*/ 1316994 h 2633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4268" h="2633988">
                  <a:moveTo>
                    <a:pt x="0" y="1316994"/>
                  </a:moveTo>
                  <a:cubicBezTo>
                    <a:pt x="0" y="589638"/>
                    <a:pt x="589701" y="0"/>
                    <a:pt x="1317134" y="0"/>
                  </a:cubicBezTo>
                  <a:cubicBezTo>
                    <a:pt x="2044567" y="0"/>
                    <a:pt x="2634268" y="589638"/>
                    <a:pt x="2634268" y="1316994"/>
                  </a:cubicBezTo>
                  <a:cubicBezTo>
                    <a:pt x="2634268" y="2044350"/>
                    <a:pt x="2044567" y="2633988"/>
                    <a:pt x="1317134" y="2633988"/>
                  </a:cubicBezTo>
                  <a:cubicBezTo>
                    <a:pt x="589701" y="2633988"/>
                    <a:pt x="0" y="2044350"/>
                    <a:pt x="0" y="1316994"/>
                  </a:cubicBezTo>
                  <a:close/>
                </a:path>
              </a:pathLst>
            </a:custGeom>
            <a:scene3d>
              <a:camera prst="orthographicFront"/>
              <a:lightRig rig="flat" dir="t"/>
            </a:scene3d>
            <a:sp3d z="190500" extrusionH="12700" prstMaterial="plastic">
              <a:bevelT w="50800" h="50800"/>
            </a:sp3d>
          </p:spPr>
          <p:style>
            <a:lnRef idx="1">
              <a:schemeClr val="accent1">
                <a:alpha val="90000"/>
                <a:hueOff val="0"/>
                <a:satOff val="0"/>
                <a:lumOff val="0"/>
                <a:alphaOff val="-2000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07066" tIns="406835" rIns="407067" bIns="406835" numCol="1" spcCol="1270" anchor="ctr" anchorCtr="0">
              <a:noAutofit/>
            </a:bodyPr>
            <a:lstStyle/>
            <a:p>
              <a:pPr marL="0" lvl="0" indent="0" algn="ctr" defTabSz="1066800">
                <a:lnSpc>
                  <a:spcPct val="90000"/>
                </a:lnSpc>
                <a:spcBef>
                  <a:spcPct val="0"/>
                </a:spcBef>
                <a:spcAft>
                  <a:spcPct val="35000"/>
                </a:spcAft>
                <a:buNone/>
              </a:pPr>
              <a:r>
                <a:rPr lang="en-US" sz="2400" b="0" kern="1200" cap="none" spc="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cs typeface="Arial" panose="020B0604020202020204" pitchFamily="34" charset="0"/>
                </a:rPr>
                <a:t>Data Modeling </a:t>
              </a:r>
            </a:p>
          </p:txBody>
        </p:sp>
        <p:sp>
          <p:nvSpPr>
            <p:cNvPr id="4" name="TextBox 3">
              <a:extLst>
                <a:ext uri="{FF2B5EF4-FFF2-40B4-BE49-F238E27FC236}">
                  <a16:creationId xmlns:a16="http://schemas.microsoft.com/office/drawing/2014/main" id="{0778FAB8-B21D-4E52-A0A2-2BA09EB33772}"/>
                </a:ext>
              </a:extLst>
            </p:cNvPr>
            <p:cNvSpPr txBox="1"/>
            <p:nvPr/>
          </p:nvSpPr>
          <p:spPr>
            <a:xfrm>
              <a:off x="4744759" y="127050"/>
              <a:ext cx="3565931" cy="1661993"/>
            </a:xfrm>
            <a:prstGeom prst="rect">
              <a:avLst/>
            </a:prstGeom>
            <a:noFill/>
          </p:spPr>
          <p:txBody>
            <a:bodyPr wrap="square" rtlCol="0">
              <a:spAutoFit/>
            </a:bodyPr>
            <a:lstStyle/>
            <a:p>
              <a:pPr lvl="0" algn="just"/>
              <a:r>
                <a:rPr lang="en-US" sz="1700" dirty="0">
                  <a:ln w="0"/>
                  <a:latin typeface="Bahnschrift Light" panose="020B0502040204020203" pitchFamily="34" charset="0"/>
                  <a:cs typeface="Arial" panose="020B0604020202020204" pitchFamily="34" charset="0"/>
                </a:rPr>
                <a:t>-Creating table of the “Budgeted Hours”</a:t>
              </a:r>
            </a:p>
            <a:p>
              <a:pPr lvl="0" algn="just"/>
              <a:r>
                <a:rPr lang="en-US" sz="1700" dirty="0">
                  <a:ln w="0"/>
                  <a:latin typeface="Bahnschrift Light" panose="020B0502040204020203" pitchFamily="34" charset="0"/>
                  <a:cs typeface="Arial" panose="020B0604020202020204" pitchFamily="34" charset="0"/>
                </a:rPr>
                <a:t>-Joining the budgeted hours table with the main table in Power BI</a:t>
              </a:r>
            </a:p>
            <a:p>
              <a:pPr lvl="0" algn="just"/>
              <a:r>
                <a:rPr lang="en-US" sz="1700" dirty="0">
                  <a:ln w="0"/>
                  <a:latin typeface="Bahnschrift Light" panose="020B0502040204020203" pitchFamily="34" charset="0"/>
                  <a:cs typeface="Arial" panose="020B0604020202020204" pitchFamily="34" charset="0"/>
                </a:rPr>
                <a:t>-Writing necessary DAX formulas</a:t>
              </a:r>
            </a:p>
            <a:p>
              <a:endParaRPr lang="en-US" sz="1700" dirty="0">
                <a:ln w="0"/>
              </a:endParaRPr>
            </a:p>
          </p:txBody>
        </p:sp>
        <p:pic>
          <p:nvPicPr>
            <p:cNvPr id="24" name="Picture 23">
              <a:extLst>
                <a:ext uri="{FF2B5EF4-FFF2-40B4-BE49-F238E27FC236}">
                  <a16:creationId xmlns:a16="http://schemas.microsoft.com/office/drawing/2014/main" id="{EA800C41-5B13-4004-82ED-4F68DA13B3D9}"/>
                </a:ext>
              </a:extLst>
            </p:cNvPr>
            <p:cNvPicPr>
              <a:picLocks noChangeAspect="1"/>
            </p:cNvPicPr>
            <p:nvPr/>
          </p:nvPicPr>
          <p:blipFill>
            <a:blip r:embed="rId9"/>
            <a:stretch>
              <a:fillRect/>
            </a:stretch>
          </p:blipFill>
          <p:spPr>
            <a:xfrm rot="1351022">
              <a:off x="5692655" y="4728536"/>
              <a:ext cx="2332955" cy="156951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grpSp>
      <p:pic>
        <p:nvPicPr>
          <p:cNvPr id="27" name="Picture 26">
            <a:extLst>
              <a:ext uri="{FF2B5EF4-FFF2-40B4-BE49-F238E27FC236}">
                <a16:creationId xmlns:a16="http://schemas.microsoft.com/office/drawing/2014/main" id="{FF115A2F-B653-44D1-BDB3-88B89FB7881E}"/>
              </a:ext>
            </a:extLst>
          </p:cNvPr>
          <p:cNvPicPr>
            <a:picLocks noChangeAspect="1"/>
          </p:cNvPicPr>
          <p:nvPr/>
        </p:nvPicPr>
        <p:blipFill rotWithShape="1">
          <a:blip r:embed="rId10">
            <a:extLst>
              <a:ext uri="{28A0092B-C50C-407E-A947-70E740481C1C}">
                <a14:useLocalDpi xmlns:a14="http://schemas.microsoft.com/office/drawing/2010/main" val="0"/>
              </a:ext>
            </a:extLst>
          </a:blip>
          <a:srcRect l="9643" t="11939" r="12212" b="15315"/>
          <a:stretch/>
        </p:blipFill>
        <p:spPr>
          <a:xfrm>
            <a:off x="10667778" y="5834005"/>
            <a:ext cx="1354210" cy="850930"/>
          </a:xfrm>
          <a:prstGeom prst="rect">
            <a:avLst/>
          </a:prstGeom>
        </p:spPr>
      </p:pic>
    </p:spTree>
    <p:extLst>
      <p:ext uri="{BB962C8B-B14F-4D97-AF65-F5344CB8AC3E}">
        <p14:creationId xmlns:p14="http://schemas.microsoft.com/office/powerpoint/2010/main" val="255355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1000"/>
                                        <p:tgtEl>
                                          <p:spTgt spid="32"/>
                                        </p:tgtEl>
                                      </p:cBhvr>
                                    </p:animEffect>
                                    <p:anim calcmode="lin" valueType="num">
                                      <p:cBhvr>
                                        <p:cTn id="14" dur="1000" fill="hold"/>
                                        <p:tgtEl>
                                          <p:spTgt spid="32"/>
                                        </p:tgtEl>
                                        <p:attrNameLst>
                                          <p:attrName>ppt_x</p:attrName>
                                        </p:attrNameLst>
                                      </p:cBhvr>
                                      <p:tavLst>
                                        <p:tav tm="0">
                                          <p:val>
                                            <p:strVal val="#ppt_x"/>
                                          </p:val>
                                        </p:tav>
                                        <p:tav tm="100000">
                                          <p:val>
                                            <p:strVal val="#ppt_x"/>
                                          </p:val>
                                        </p:tav>
                                      </p:tavLst>
                                    </p:anim>
                                    <p:anim calcmode="lin" valueType="num">
                                      <p:cBhvr>
                                        <p:cTn id="15"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1000"/>
                                        <p:tgtEl>
                                          <p:spTgt spid="34"/>
                                        </p:tgtEl>
                                      </p:cBhvr>
                                    </p:animEffect>
                                    <p:anim calcmode="lin" valueType="num">
                                      <p:cBhvr>
                                        <p:cTn id="21" dur="1000" fill="hold"/>
                                        <p:tgtEl>
                                          <p:spTgt spid="34"/>
                                        </p:tgtEl>
                                        <p:attrNameLst>
                                          <p:attrName>ppt_x</p:attrName>
                                        </p:attrNameLst>
                                      </p:cBhvr>
                                      <p:tavLst>
                                        <p:tav tm="0">
                                          <p:val>
                                            <p:strVal val="#ppt_x"/>
                                          </p:val>
                                        </p:tav>
                                        <p:tav tm="100000">
                                          <p:val>
                                            <p:strVal val="#ppt_x"/>
                                          </p:val>
                                        </p:tav>
                                      </p:tavLst>
                                    </p:anim>
                                    <p:anim calcmode="lin" valueType="num">
                                      <p:cBhvr>
                                        <p:cTn id="22"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5B9C4F-4749-F6B0-8FFD-9B99CCBB4692}"/>
              </a:ext>
            </a:extLst>
          </p:cNvPr>
          <p:cNvPicPr>
            <a:picLocks noChangeAspect="1"/>
          </p:cNvPicPr>
          <p:nvPr/>
        </p:nvPicPr>
        <p:blipFill>
          <a:blip r:embed="rId2">
            <a:alphaModFix amt="10000"/>
          </a:blip>
          <a:stretch>
            <a:fillRect/>
          </a:stretch>
        </p:blipFill>
        <p:spPr>
          <a:xfrm>
            <a:off x="2458835" y="-65626"/>
            <a:ext cx="7274329" cy="6684935"/>
          </a:xfrm>
          <a:prstGeom prst="rect">
            <a:avLst/>
          </a:prstGeom>
        </p:spPr>
      </p:pic>
      <p:grpSp>
        <p:nvGrpSpPr>
          <p:cNvPr id="6" name="Group 5">
            <a:extLst>
              <a:ext uri="{FF2B5EF4-FFF2-40B4-BE49-F238E27FC236}">
                <a16:creationId xmlns:a16="http://schemas.microsoft.com/office/drawing/2014/main" id="{B2F151E9-42E3-5C93-E9D1-5A3AFD2CAB21}"/>
              </a:ext>
            </a:extLst>
          </p:cNvPr>
          <p:cNvGrpSpPr/>
          <p:nvPr/>
        </p:nvGrpSpPr>
        <p:grpSpPr>
          <a:xfrm>
            <a:off x="421" y="0"/>
            <a:ext cx="509777" cy="6858000"/>
            <a:chOff x="421" y="1238202"/>
            <a:chExt cx="509777" cy="5619798"/>
          </a:xfrm>
        </p:grpSpPr>
        <p:sp>
          <p:nvSpPr>
            <p:cNvPr id="8" name="Rectangle 7">
              <a:extLst>
                <a:ext uri="{FF2B5EF4-FFF2-40B4-BE49-F238E27FC236}">
                  <a16:creationId xmlns:a16="http://schemas.microsoft.com/office/drawing/2014/main" id="{4557E2D2-261D-E2F4-9846-5FE7876AD6D9}"/>
                </a:ext>
              </a:extLst>
            </p:cNvPr>
            <p:cNvSpPr/>
            <p:nvPr/>
          </p:nvSpPr>
          <p:spPr>
            <a:xfrm>
              <a:off x="421" y="1238202"/>
              <a:ext cx="171166" cy="5619798"/>
            </a:xfrm>
            <a:prstGeom prst="rect">
              <a:avLst/>
            </a:prstGeom>
            <a:solidFill>
              <a:srgbClr val="86BC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9B007E4-16D2-FCD6-9F88-D5BF403FEEE2}"/>
                </a:ext>
              </a:extLst>
            </p:cNvPr>
            <p:cNvSpPr/>
            <p:nvPr/>
          </p:nvSpPr>
          <p:spPr>
            <a:xfrm>
              <a:off x="391897" y="1238202"/>
              <a:ext cx="118301" cy="5619798"/>
            </a:xfrm>
            <a:prstGeom prst="rect">
              <a:avLst/>
            </a:prstGeom>
            <a:solidFill>
              <a:srgbClr val="0097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063DD4D-8211-77BF-28F9-A4E084289771}"/>
                </a:ext>
              </a:extLst>
            </p:cNvPr>
            <p:cNvSpPr/>
            <p:nvPr/>
          </p:nvSpPr>
          <p:spPr>
            <a:xfrm>
              <a:off x="249571" y="1238202"/>
              <a:ext cx="69143" cy="5619798"/>
            </a:xfrm>
            <a:prstGeom prst="rect">
              <a:avLst/>
            </a:prstGeom>
            <a:solidFill>
              <a:srgbClr val="62B5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710357A-BD97-440C-8180-B75607E8A31D}"/>
                </a:ext>
              </a:extLst>
            </p:cNvPr>
            <p:cNvSpPr/>
            <p:nvPr/>
          </p:nvSpPr>
          <p:spPr>
            <a:xfrm>
              <a:off x="318891" y="1238202"/>
              <a:ext cx="70108" cy="5619798"/>
            </a:xfrm>
            <a:prstGeom prst="rect">
              <a:avLst/>
            </a:prstGeom>
            <a:solidFill>
              <a:srgbClr val="A0D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EDB133C-5BAA-A3D7-6CED-923E1B503D22}"/>
                </a:ext>
              </a:extLst>
            </p:cNvPr>
            <p:cNvSpPr/>
            <p:nvPr/>
          </p:nvSpPr>
          <p:spPr>
            <a:xfrm flipH="1">
              <a:off x="170012" y="1238202"/>
              <a:ext cx="79559" cy="5619798"/>
            </a:xfrm>
            <a:prstGeom prst="rect">
              <a:avLst/>
            </a:prstGeom>
            <a:solidFill>
              <a:srgbClr val="00AB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19C4EA75-A05F-4923-B529-D646CA07C677}"/>
              </a:ext>
            </a:extLst>
          </p:cNvPr>
          <p:cNvPicPr>
            <a:picLocks noChangeAspect="1"/>
          </p:cNvPicPr>
          <p:nvPr/>
        </p:nvPicPr>
        <p:blipFill>
          <a:blip r:embed="rId3"/>
          <a:stretch>
            <a:fillRect/>
          </a:stretch>
        </p:blipFill>
        <p:spPr>
          <a:xfrm rot="975491">
            <a:off x="8810435" y="992739"/>
            <a:ext cx="2977030" cy="166821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9" name="Picture 18">
            <a:extLst>
              <a:ext uri="{FF2B5EF4-FFF2-40B4-BE49-F238E27FC236}">
                <a16:creationId xmlns:a16="http://schemas.microsoft.com/office/drawing/2014/main" id="{E7702D58-B1DF-4B77-A3DA-427220071F24}"/>
              </a:ext>
            </a:extLst>
          </p:cNvPr>
          <p:cNvPicPr>
            <a:picLocks noChangeAspect="1"/>
          </p:cNvPicPr>
          <p:nvPr/>
        </p:nvPicPr>
        <p:blipFill>
          <a:blip r:embed="rId4"/>
          <a:stretch>
            <a:fillRect/>
          </a:stretch>
        </p:blipFill>
        <p:spPr>
          <a:xfrm rot="19861263">
            <a:off x="873861" y="522185"/>
            <a:ext cx="2563097" cy="140907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1" name="Picture 20">
            <a:extLst>
              <a:ext uri="{FF2B5EF4-FFF2-40B4-BE49-F238E27FC236}">
                <a16:creationId xmlns:a16="http://schemas.microsoft.com/office/drawing/2014/main" id="{135947B5-ACC6-4FC0-88E5-34D838E5699D}"/>
              </a:ext>
            </a:extLst>
          </p:cNvPr>
          <p:cNvPicPr>
            <a:picLocks noChangeAspect="1"/>
          </p:cNvPicPr>
          <p:nvPr/>
        </p:nvPicPr>
        <p:blipFill>
          <a:blip r:embed="rId5"/>
          <a:stretch>
            <a:fillRect/>
          </a:stretch>
        </p:blipFill>
        <p:spPr>
          <a:xfrm>
            <a:off x="4161110" y="4426830"/>
            <a:ext cx="4301994" cy="2326679"/>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7" name="Picture 6">
            <a:extLst>
              <a:ext uri="{FF2B5EF4-FFF2-40B4-BE49-F238E27FC236}">
                <a16:creationId xmlns:a16="http://schemas.microsoft.com/office/drawing/2014/main" id="{DB7F6279-EC88-4506-8566-653E79F57A48}"/>
              </a:ext>
            </a:extLst>
          </p:cNvPr>
          <p:cNvPicPr>
            <a:picLocks noChangeAspect="1"/>
          </p:cNvPicPr>
          <p:nvPr/>
        </p:nvPicPr>
        <p:blipFill>
          <a:blip r:embed="rId6"/>
          <a:stretch>
            <a:fillRect/>
          </a:stretch>
        </p:blipFill>
        <p:spPr>
          <a:xfrm>
            <a:off x="2029859" y="724704"/>
            <a:ext cx="7535235" cy="411654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7" name="Picture 16">
            <a:extLst>
              <a:ext uri="{FF2B5EF4-FFF2-40B4-BE49-F238E27FC236}">
                <a16:creationId xmlns:a16="http://schemas.microsoft.com/office/drawing/2014/main" id="{70A4D157-97B7-4F88-AC00-6621FDA685E7}"/>
              </a:ext>
            </a:extLst>
          </p:cNvPr>
          <p:cNvPicPr>
            <a:picLocks noChangeAspect="1"/>
          </p:cNvPicPr>
          <p:nvPr/>
        </p:nvPicPr>
        <p:blipFill>
          <a:blip r:embed="rId7"/>
          <a:stretch>
            <a:fillRect/>
          </a:stretch>
        </p:blipFill>
        <p:spPr>
          <a:xfrm rot="20939280">
            <a:off x="8658861" y="4026586"/>
            <a:ext cx="3165111" cy="174467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3" name="Picture 22">
            <a:extLst>
              <a:ext uri="{FF2B5EF4-FFF2-40B4-BE49-F238E27FC236}">
                <a16:creationId xmlns:a16="http://schemas.microsoft.com/office/drawing/2014/main" id="{3486E36F-5EDB-4DDF-BD22-F9C748362D98}"/>
              </a:ext>
            </a:extLst>
          </p:cNvPr>
          <p:cNvPicPr>
            <a:picLocks noChangeAspect="1"/>
          </p:cNvPicPr>
          <p:nvPr/>
        </p:nvPicPr>
        <p:blipFill>
          <a:blip r:embed="rId8"/>
          <a:stretch>
            <a:fillRect/>
          </a:stretch>
        </p:blipFill>
        <p:spPr>
          <a:xfrm>
            <a:off x="598551" y="4635662"/>
            <a:ext cx="3502033" cy="192587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25" name="Title 1">
            <a:extLst>
              <a:ext uri="{FF2B5EF4-FFF2-40B4-BE49-F238E27FC236}">
                <a16:creationId xmlns:a16="http://schemas.microsoft.com/office/drawing/2014/main" id="{AA871ABB-906C-4C81-B8BD-60E6C27CDFCF}"/>
              </a:ext>
            </a:extLst>
          </p:cNvPr>
          <p:cNvSpPr txBox="1">
            <a:spLocks/>
          </p:cNvSpPr>
          <p:nvPr/>
        </p:nvSpPr>
        <p:spPr>
          <a:xfrm>
            <a:off x="9994070" y="0"/>
            <a:ext cx="1934817" cy="8469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accent2"/>
                </a:solidFill>
                <a:latin typeface="Bahnschrift SemiBold" panose="020B0502040204020203" pitchFamily="34" charset="0"/>
                <a:cs typeface="Arial" panose="020B0604020202020204" pitchFamily="34" charset="0"/>
              </a:rPr>
              <a:t>Results</a:t>
            </a:r>
          </a:p>
        </p:txBody>
      </p:sp>
      <p:pic>
        <p:nvPicPr>
          <p:cNvPr id="26" name="Picture 25">
            <a:extLst>
              <a:ext uri="{FF2B5EF4-FFF2-40B4-BE49-F238E27FC236}">
                <a16:creationId xmlns:a16="http://schemas.microsoft.com/office/drawing/2014/main" id="{9DB34804-AAAA-484F-9734-E7F92F9CE5DC}"/>
              </a:ext>
            </a:extLst>
          </p:cNvPr>
          <p:cNvPicPr>
            <a:picLocks noChangeAspect="1"/>
          </p:cNvPicPr>
          <p:nvPr/>
        </p:nvPicPr>
        <p:blipFill rotWithShape="1">
          <a:blip r:embed="rId9">
            <a:extLst>
              <a:ext uri="{28A0092B-C50C-407E-A947-70E740481C1C}">
                <a14:useLocalDpi xmlns:a14="http://schemas.microsoft.com/office/drawing/2010/main" val="0"/>
              </a:ext>
            </a:extLst>
          </a:blip>
          <a:srcRect l="9643" t="11939" r="12212" b="15315"/>
          <a:stretch/>
        </p:blipFill>
        <p:spPr>
          <a:xfrm>
            <a:off x="10667778" y="5834005"/>
            <a:ext cx="1354210" cy="850930"/>
          </a:xfrm>
          <a:prstGeom prst="rect">
            <a:avLst/>
          </a:prstGeom>
        </p:spPr>
      </p:pic>
    </p:spTree>
    <p:extLst>
      <p:ext uri="{BB962C8B-B14F-4D97-AF65-F5344CB8AC3E}">
        <p14:creationId xmlns:p14="http://schemas.microsoft.com/office/powerpoint/2010/main" val="399890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434">
                                          <p:stCondLst>
                                            <p:cond delay="0"/>
                                          </p:stCondLst>
                                        </p:cTn>
                                        <p:tgtEl>
                                          <p:spTgt spid="19"/>
                                        </p:tgtEl>
                                      </p:cBhvr>
                                    </p:animEffect>
                                    <p:anim calcmode="lin" valueType="num">
                                      <p:cBhvr>
                                        <p:cTn id="8" dur="1367"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9"/>
                                        </p:tgtEl>
                                        <p:attrNameLst>
                                          <p:attrName>ppt_y</p:attrName>
                                        </p:attrNameLst>
                                      </p:cBhvr>
                                      <p:tavLst>
                                        <p:tav tm="0" fmla="#ppt_y-sin(pi*$)/9">
                                          <p:val>
                                            <p:fltVal val="0"/>
                                          </p:val>
                                        </p:tav>
                                        <p:tav tm="100000">
                                          <p:val>
                                            <p:fltVal val="1"/>
                                          </p:val>
                                        </p:tav>
                                      </p:tavLst>
                                    </p:anim>
                                    <p:anim calcmode="lin" valueType="num">
                                      <p:cBhvr>
                                        <p:cTn id="11" dur="248" tmFilter="0, 0; 0.125,0.2665; 0.25,0.4; 0.375,0.465; 0.5,0.5;  0.625,0.535; 0.75,0.6; 0.875,0.7335; 1,1">
                                          <p:stCondLst>
                                            <p:cond delay="994"/>
                                          </p:stCondLst>
                                        </p:cTn>
                                        <p:tgtEl>
                                          <p:spTgt spid="19"/>
                                        </p:tgtEl>
                                        <p:attrNameLst>
                                          <p:attrName>ppt_y</p:attrName>
                                        </p:attrNameLst>
                                      </p:cBhvr>
                                      <p:tavLst>
                                        <p:tav tm="0" fmla="#ppt_y-sin(pi*$)/27">
                                          <p:val>
                                            <p:fltVal val="0"/>
                                          </p:val>
                                        </p:tav>
                                        <p:tav tm="100000">
                                          <p:val>
                                            <p:fltVal val="1"/>
                                          </p:val>
                                        </p:tav>
                                      </p:tavLst>
                                    </p:anim>
                                    <p:anim calcmode="lin" valueType="num">
                                      <p:cBhvr>
                                        <p:cTn id="12" dur="124" tmFilter="0, 0; 0.125,0.2665; 0.25,0.4; 0.375,0.465; 0.5,0.5;  0.625,0.535; 0.75,0.6; 0.875,0.7335; 1,1">
                                          <p:stCondLst>
                                            <p:cond delay="1242"/>
                                          </p:stCondLst>
                                        </p:cTn>
                                        <p:tgtEl>
                                          <p:spTgt spid="19"/>
                                        </p:tgtEl>
                                        <p:attrNameLst>
                                          <p:attrName>ppt_y</p:attrName>
                                        </p:attrNameLst>
                                      </p:cBhvr>
                                      <p:tavLst>
                                        <p:tav tm="0" fmla="#ppt_y-sin(pi*$)/81">
                                          <p:val>
                                            <p:fltVal val="0"/>
                                          </p:val>
                                        </p:tav>
                                        <p:tav tm="100000">
                                          <p:val>
                                            <p:fltVal val="1"/>
                                          </p:val>
                                        </p:tav>
                                      </p:tavLst>
                                    </p:anim>
                                    <p:animScale>
                                      <p:cBhvr>
                                        <p:cTn id="13" dur="19">
                                          <p:stCondLst>
                                            <p:cond delay="487"/>
                                          </p:stCondLst>
                                        </p:cTn>
                                        <p:tgtEl>
                                          <p:spTgt spid="19"/>
                                        </p:tgtEl>
                                      </p:cBhvr>
                                      <p:to x="100000" y="60000"/>
                                    </p:animScale>
                                    <p:animScale>
                                      <p:cBhvr>
                                        <p:cTn id="14" dur="125" decel="50000">
                                          <p:stCondLst>
                                            <p:cond delay="508"/>
                                          </p:stCondLst>
                                        </p:cTn>
                                        <p:tgtEl>
                                          <p:spTgt spid="19"/>
                                        </p:tgtEl>
                                      </p:cBhvr>
                                      <p:to x="100000" y="100000"/>
                                    </p:animScale>
                                    <p:animScale>
                                      <p:cBhvr>
                                        <p:cTn id="15" dur="19">
                                          <p:stCondLst>
                                            <p:cond delay="984"/>
                                          </p:stCondLst>
                                        </p:cTn>
                                        <p:tgtEl>
                                          <p:spTgt spid="19"/>
                                        </p:tgtEl>
                                      </p:cBhvr>
                                      <p:to x="100000" y="80000"/>
                                    </p:animScale>
                                    <p:animScale>
                                      <p:cBhvr>
                                        <p:cTn id="16" dur="125" decel="50000">
                                          <p:stCondLst>
                                            <p:cond delay="1003"/>
                                          </p:stCondLst>
                                        </p:cTn>
                                        <p:tgtEl>
                                          <p:spTgt spid="19"/>
                                        </p:tgtEl>
                                      </p:cBhvr>
                                      <p:to x="100000" y="100000"/>
                                    </p:animScale>
                                    <p:animScale>
                                      <p:cBhvr>
                                        <p:cTn id="17" dur="19">
                                          <p:stCondLst>
                                            <p:cond delay="1231"/>
                                          </p:stCondLst>
                                        </p:cTn>
                                        <p:tgtEl>
                                          <p:spTgt spid="19"/>
                                        </p:tgtEl>
                                      </p:cBhvr>
                                      <p:to x="100000" y="90000"/>
                                    </p:animScale>
                                    <p:animScale>
                                      <p:cBhvr>
                                        <p:cTn id="18" dur="125" decel="50000">
                                          <p:stCondLst>
                                            <p:cond delay="1250"/>
                                          </p:stCondLst>
                                        </p:cTn>
                                        <p:tgtEl>
                                          <p:spTgt spid="19"/>
                                        </p:tgtEl>
                                      </p:cBhvr>
                                      <p:to x="100000" y="100000"/>
                                    </p:animScale>
                                    <p:animScale>
                                      <p:cBhvr>
                                        <p:cTn id="19" dur="19">
                                          <p:stCondLst>
                                            <p:cond delay="1356"/>
                                          </p:stCondLst>
                                        </p:cTn>
                                        <p:tgtEl>
                                          <p:spTgt spid="19"/>
                                        </p:tgtEl>
                                      </p:cBhvr>
                                      <p:to x="100000" y="95000"/>
                                    </p:animScale>
                                    <p:animScale>
                                      <p:cBhvr>
                                        <p:cTn id="20" dur="125" decel="50000">
                                          <p:stCondLst>
                                            <p:cond delay="1375"/>
                                          </p:stCondLst>
                                        </p:cTn>
                                        <p:tgtEl>
                                          <p:spTgt spid="19"/>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434">
                                          <p:stCondLst>
                                            <p:cond delay="0"/>
                                          </p:stCondLst>
                                        </p:cTn>
                                        <p:tgtEl>
                                          <p:spTgt spid="12"/>
                                        </p:tgtEl>
                                      </p:cBhvr>
                                    </p:animEffect>
                                    <p:anim calcmode="lin" valueType="num">
                                      <p:cBhvr>
                                        <p:cTn id="24" dur="1367"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5" dur="498"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6" dur="498" tmFilter="0, 0; 0.125,0.2665; 0.25,0.4; 0.375,0.465; 0.5,0.5;  0.625,0.535; 0.75,0.6; 0.875,0.7335; 1,1">
                                          <p:stCondLst>
                                            <p:cond delay="498"/>
                                          </p:stCondLst>
                                        </p:cTn>
                                        <p:tgtEl>
                                          <p:spTgt spid="12"/>
                                        </p:tgtEl>
                                        <p:attrNameLst>
                                          <p:attrName>ppt_y</p:attrName>
                                        </p:attrNameLst>
                                      </p:cBhvr>
                                      <p:tavLst>
                                        <p:tav tm="0" fmla="#ppt_y-sin(pi*$)/9">
                                          <p:val>
                                            <p:fltVal val="0"/>
                                          </p:val>
                                        </p:tav>
                                        <p:tav tm="100000">
                                          <p:val>
                                            <p:fltVal val="1"/>
                                          </p:val>
                                        </p:tav>
                                      </p:tavLst>
                                    </p:anim>
                                    <p:anim calcmode="lin" valueType="num">
                                      <p:cBhvr>
                                        <p:cTn id="27" dur="248" tmFilter="0, 0; 0.125,0.2665; 0.25,0.4; 0.375,0.465; 0.5,0.5;  0.625,0.535; 0.75,0.6; 0.875,0.7335; 1,1">
                                          <p:stCondLst>
                                            <p:cond delay="994"/>
                                          </p:stCondLst>
                                        </p:cTn>
                                        <p:tgtEl>
                                          <p:spTgt spid="12"/>
                                        </p:tgtEl>
                                        <p:attrNameLst>
                                          <p:attrName>ppt_y</p:attrName>
                                        </p:attrNameLst>
                                      </p:cBhvr>
                                      <p:tavLst>
                                        <p:tav tm="0" fmla="#ppt_y-sin(pi*$)/27">
                                          <p:val>
                                            <p:fltVal val="0"/>
                                          </p:val>
                                        </p:tav>
                                        <p:tav tm="100000">
                                          <p:val>
                                            <p:fltVal val="1"/>
                                          </p:val>
                                        </p:tav>
                                      </p:tavLst>
                                    </p:anim>
                                    <p:anim calcmode="lin" valueType="num">
                                      <p:cBhvr>
                                        <p:cTn id="28" dur="124" tmFilter="0, 0; 0.125,0.2665; 0.25,0.4; 0.375,0.465; 0.5,0.5;  0.625,0.535; 0.75,0.6; 0.875,0.7335; 1,1">
                                          <p:stCondLst>
                                            <p:cond delay="1242"/>
                                          </p:stCondLst>
                                        </p:cTn>
                                        <p:tgtEl>
                                          <p:spTgt spid="12"/>
                                        </p:tgtEl>
                                        <p:attrNameLst>
                                          <p:attrName>ppt_y</p:attrName>
                                        </p:attrNameLst>
                                      </p:cBhvr>
                                      <p:tavLst>
                                        <p:tav tm="0" fmla="#ppt_y-sin(pi*$)/81">
                                          <p:val>
                                            <p:fltVal val="0"/>
                                          </p:val>
                                        </p:tav>
                                        <p:tav tm="100000">
                                          <p:val>
                                            <p:fltVal val="1"/>
                                          </p:val>
                                        </p:tav>
                                      </p:tavLst>
                                    </p:anim>
                                    <p:animScale>
                                      <p:cBhvr>
                                        <p:cTn id="29" dur="19">
                                          <p:stCondLst>
                                            <p:cond delay="487"/>
                                          </p:stCondLst>
                                        </p:cTn>
                                        <p:tgtEl>
                                          <p:spTgt spid="12"/>
                                        </p:tgtEl>
                                      </p:cBhvr>
                                      <p:to x="100000" y="60000"/>
                                    </p:animScale>
                                    <p:animScale>
                                      <p:cBhvr>
                                        <p:cTn id="30" dur="125" decel="50000">
                                          <p:stCondLst>
                                            <p:cond delay="508"/>
                                          </p:stCondLst>
                                        </p:cTn>
                                        <p:tgtEl>
                                          <p:spTgt spid="12"/>
                                        </p:tgtEl>
                                      </p:cBhvr>
                                      <p:to x="100000" y="100000"/>
                                    </p:animScale>
                                    <p:animScale>
                                      <p:cBhvr>
                                        <p:cTn id="31" dur="19">
                                          <p:stCondLst>
                                            <p:cond delay="984"/>
                                          </p:stCondLst>
                                        </p:cTn>
                                        <p:tgtEl>
                                          <p:spTgt spid="12"/>
                                        </p:tgtEl>
                                      </p:cBhvr>
                                      <p:to x="100000" y="80000"/>
                                    </p:animScale>
                                    <p:animScale>
                                      <p:cBhvr>
                                        <p:cTn id="32" dur="125" decel="50000">
                                          <p:stCondLst>
                                            <p:cond delay="1003"/>
                                          </p:stCondLst>
                                        </p:cTn>
                                        <p:tgtEl>
                                          <p:spTgt spid="12"/>
                                        </p:tgtEl>
                                      </p:cBhvr>
                                      <p:to x="100000" y="100000"/>
                                    </p:animScale>
                                    <p:animScale>
                                      <p:cBhvr>
                                        <p:cTn id="33" dur="19">
                                          <p:stCondLst>
                                            <p:cond delay="1231"/>
                                          </p:stCondLst>
                                        </p:cTn>
                                        <p:tgtEl>
                                          <p:spTgt spid="12"/>
                                        </p:tgtEl>
                                      </p:cBhvr>
                                      <p:to x="100000" y="90000"/>
                                    </p:animScale>
                                    <p:animScale>
                                      <p:cBhvr>
                                        <p:cTn id="34" dur="125" decel="50000">
                                          <p:stCondLst>
                                            <p:cond delay="1250"/>
                                          </p:stCondLst>
                                        </p:cTn>
                                        <p:tgtEl>
                                          <p:spTgt spid="12"/>
                                        </p:tgtEl>
                                      </p:cBhvr>
                                      <p:to x="100000" y="100000"/>
                                    </p:animScale>
                                    <p:animScale>
                                      <p:cBhvr>
                                        <p:cTn id="35" dur="19">
                                          <p:stCondLst>
                                            <p:cond delay="1356"/>
                                          </p:stCondLst>
                                        </p:cTn>
                                        <p:tgtEl>
                                          <p:spTgt spid="12"/>
                                        </p:tgtEl>
                                      </p:cBhvr>
                                      <p:to x="100000" y="95000"/>
                                    </p:animScale>
                                    <p:animScale>
                                      <p:cBhvr>
                                        <p:cTn id="36" dur="125" decel="50000">
                                          <p:stCondLst>
                                            <p:cond delay="1375"/>
                                          </p:stCondLst>
                                        </p:cTn>
                                        <p:tgtEl>
                                          <p:spTgt spid="12"/>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down)">
                                      <p:cBhvr>
                                        <p:cTn id="39" dur="434">
                                          <p:stCondLst>
                                            <p:cond delay="0"/>
                                          </p:stCondLst>
                                        </p:cTn>
                                        <p:tgtEl>
                                          <p:spTgt spid="17"/>
                                        </p:tgtEl>
                                      </p:cBhvr>
                                    </p:animEffect>
                                    <p:anim calcmode="lin" valueType="num">
                                      <p:cBhvr>
                                        <p:cTn id="40" dur="1367"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41" dur="498"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42" dur="498" tmFilter="0, 0; 0.125,0.2665; 0.25,0.4; 0.375,0.465; 0.5,0.5;  0.625,0.535; 0.75,0.6; 0.875,0.7335; 1,1">
                                          <p:stCondLst>
                                            <p:cond delay="498"/>
                                          </p:stCondLst>
                                        </p:cTn>
                                        <p:tgtEl>
                                          <p:spTgt spid="17"/>
                                        </p:tgtEl>
                                        <p:attrNameLst>
                                          <p:attrName>ppt_y</p:attrName>
                                        </p:attrNameLst>
                                      </p:cBhvr>
                                      <p:tavLst>
                                        <p:tav tm="0" fmla="#ppt_y-sin(pi*$)/9">
                                          <p:val>
                                            <p:fltVal val="0"/>
                                          </p:val>
                                        </p:tav>
                                        <p:tav tm="100000">
                                          <p:val>
                                            <p:fltVal val="1"/>
                                          </p:val>
                                        </p:tav>
                                      </p:tavLst>
                                    </p:anim>
                                    <p:anim calcmode="lin" valueType="num">
                                      <p:cBhvr>
                                        <p:cTn id="43" dur="248" tmFilter="0, 0; 0.125,0.2665; 0.25,0.4; 0.375,0.465; 0.5,0.5;  0.625,0.535; 0.75,0.6; 0.875,0.7335; 1,1">
                                          <p:stCondLst>
                                            <p:cond delay="994"/>
                                          </p:stCondLst>
                                        </p:cTn>
                                        <p:tgtEl>
                                          <p:spTgt spid="17"/>
                                        </p:tgtEl>
                                        <p:attrNameLst>
                                          <p:attrName>ppt_y</p:attrName>
                                        </p:attrNameLst>
                                      </p:cBhvr>
                                      <p:tavLst>
                                        <p:tav tm="0" fmla="#ppt_y-sin(pi*$)/27">
                                          <p:val>
                                            <p:fltVal val="0"/>
                                          </p:val>
                                        </p:tav>
                                        <p:tav tm="100000">
                                          <p:val>
                                            <p:fltVal val="1"/>
                                          </p:val>
                                        </p:tav>
                                      </p:tavLst>
                                    </p:anim>
                                    <p:anim calcmode="lin" valueType="num">
                                      <p:cBhvr>
                                        <p:cTn id="44" dur="124" tmFilter="0, 0; 0.125,0.2665; 0.25,0.4; 0.375,0.465; 0.5,0.5;  0.625,0.535; 0.75,0.6; 0.875,0.7335; 1,1">
                                          <p:stCondLst>
                                            <p:cond delay="1242"/>
                                          </p:stCondLst>
                                        </p:cTn>
                                        <p:tgtEl>
                                          <p:spTgt spid="17"/>
                                        </p:tgtEl>
                                        <p:attrNameLst>
                                          <p:attrName>ppt_y</p:attrName>
                                        </p:attrNameLst>
                                      </p:cBhvr>
                                      <p:tavLst>
                                        <p:tav tm="0" fmla="#ppt_y-sin(pi*$)/81">
                                          <p:val>
                                            <p:fltVal val="0"/>
                                          </p:val>
                                        </p:tav>
                                        <p:tav tm="100000">
                                          <p:val>
                                            <p:fltVal val="1"/>
                                          </p:val>
                                        </p:tav>
                                      </p:tavLst>
                                    </p:anim>
                                    <p:animScale>
                                      <p:cBhvr>
                                        <p:cTn id="45" dur="19">
                                          <p:stCondLst>
                                            <p:cond delay="487"/>
                                          </p:stCondLst>
                                        </p:cTn>
                                        <p:tgtEl>
                                          <p:spTgt spid="17"/>
                                        </p:tgtEl>
                                      </p:cBhvr>
                                      <p:to x="100000" y="60000"/>
                                    </p:animScale>
                                    <p:animScale>
                                      <p:cBhvr>
                                        <p:cTn id="46" dur="125" decel="50000">
                                          <p:stCondLst>
                                            <p:cond delay="508"/>
                                          </p:stCondLst>
                                        </p:cTn>
                                        <p:tgtEl>
                                          <p:spTgt spid="17"/>
                                        </p:tgtEl>
                                      </p:cBhvr>
                                      <p:to x="100000" y="100000"/>
                                    </p:animScale>
                                    <p:animScale>
                                      <p:cBhvr>
                                        <p:cTn id="47" dur="19">
                                          <p:stCondLst>
                                            <p:cond delay="984"/>
                                          </p:stCondLst>
                                        </p:cTn>
                                        <p:tgtEl>
                                          <p:spTgt spid="17"/>
                                        </p:tgtEl>
                                      </p:cBhvr>
                                      <p:to x="100000" y="80000"/>
                                    </p:animScale>
                                    <p:animScale>
                                      <p:cBhvr>
                                        <p:cTn id="48" dur="125" decel="50000">
                                          <p:stCondLst>
                                            <p:cond delay="1003"/>
                                          </p:stCondLst>
                                        </p:cTn>
                                        <p:tgtEl>
                                          <p:spTgt spid="17"/>
                                        </p:tgtEl>
                                      </p:cBhvr>
                                      <p:to x="100000" y="100000"/>
                                    </p:animScale>
                                    <p:animScale>
                                      <p:cBhvr>
                                        <p:cTn id="49" dur="19">
                                          <p:stCondLst>
                                            <p:cond delay="1231"/>
                                          </p:stCondLst>
                                        </p:cTn>
                                        <p:tgtEl>
                                          <p:spTgt spid="17"/>
                                        </p:tgtEl>
                                      </p:cBhvr>
                                      <p:to x="100000" y="90000"/>
                                    </p:animScale>
                                    <p:animScale>
                                      <p:cBhvr>
                                        <p:cTn id="50" dur="125" decel="50000">
                                          <p:stCondLst>
                                            <p:cond delay="1250"/>
                                          </p:stCondLst>
                                        </p:cTn>
                                        <p:tgtEl>
                                          <p:spTgt spid="17"/>
                                        </p:tgtEl>
                                      </p:cBhvr>
                                      <p:to x="100000" y="100000"/>
                                    </p:animScale>
                                    <p:animScale>
                                      <p:cBhvr>
                                        <p:cTn id="51" dur="19">
                                          <p:stCondLst>
                                            <p:cond delay="1356"/>
                                          </p:stCondLst>
                                        </p:cTn>
                                        <p:tgtEl>
                                          <p:spTgt spid="17"/>
                                        </p:tgtEl>
                                      </p:cBhvr>
                                      <p:to x="100000" y="95000"/>
                                    </p:animScale>
                                    <p:animScale>
                                      <p:cBhvr>
                                        <p:cTn id="52" dur="125" decel="50000">
                                          <p:stCondLst>
                                            <p:cond delay="1375"/>
                                          </p:stCondLst>
                                        </p:cTn>
                                        <p:tgtEl>
                                          <p:spTgt spid="17"/>
                                        </p:tgtEl>
                                      </p:cBhvr>
                                      <p:to x="100000" y="100000"/>
                                    </p:animScale>
                                  </p:childTnLst>
                                </p:cTn>
                              </p:par>
                              <p:par>
                                <p:cTn id="53" presetID="2" presetClass="entr" presetSubtype="4"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additive="base">
                                        <p:cTn id="55" dur="1500" fill="hold"/>
                                        <p:tgtEl>
                                          <p:spTgt spid="21"/>
                                        </p:tgtEl>
                                        <p:attrNameLst>
                                          <p:attrName>ppt_x</p:attrName>
                                        </p:attrNameLst>
                                      </p:cBhvr>
                                      <p:tavLst>
                                        <p:tav tm="0">
                                          <p:val>
                                            <p:strVal val="#ppt_x"/>
                                          </p:val>
                                        </p:tav>
                                        <p:tav tm="100000">
                                          <p:val>
                                            <p:strVal val="#ppt_x"/>
                                          </p:val>
                                        </p:tav>
                                      </p:tavLst>
                                    </p:anim>
                                    <p:anim calcmode="lin" valueType="num">
                                      <p:cBhvr additive="base">
                                        <p:cTn id="56" dur="1500" fill="hold"/>
                                        <p:tgtEl>
                                          <p:spTgt spid="21"/>
                                        </p:tgtEl>
                                        <p:attrNameLst>
                                          <p:attrName>ppt_y</p:attrName>
                                        </p:attrNameLst>
                                      </p:cBhvr>
                                      <p:tavLst>
                                        <p:tav tm="0">
                                          <p:val>
                                            <p:strVal val="1+#ppt_h/2"/>
                                          </p:val>
                                        </p:tav>
                                        <p:tav tm="100000">
                                          <p:val>
                                            <p:strVal val="#ppt_y"/>
                                          </p:val>
                                        </p:tav>
                                      </p:tavLst>
                                    </p:anim>
                                  </p:childTnLst>
                                </p:cTn>
                              </p:par>
                              <p:par>
                                <p:cTn id="57" presetID="26" presetClass="entr" presetSubtype="0"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wipe(down)">
                                      <p:cBhvr>
                                        <p:cTn id="59" dur="434">
                                          <p:stCondLst>
                                            <p:cond delay="0"/>
                                          </p:stCondLst>
                                        </p:cTn>
                                        <p:tgtEl>
                                          <p:spTgt spid="23"/>
                                        </p:tgtEl>
                                      </p:cBhvr>
                                    </p:animEffect>
                                    <p:anim calcmode="lin" valueType="num">
                                      <p:cBhvr>
                                        <p:cTn id="60" dur="1367"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61" dur="498"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62" dur="498" tmFilter="0, 0; 0.125,0.2665; 0.25,0.4; 0.375,0.465; 0.5,0.5;  0.625,0.535; 0.75,0.6; 0.875,0.7335; 1,1">
                                          <p:stCondLst>
                                            <p:cond delay="498"/>
                                          </p:stCondLst>
                                        </p:cTn>
                                        <p:tgtEl>
                                          <p:spTgt spid="23"/>
                                        </p:tgtEl>
                                        <p:attrNameLst>
                                          <p:attrName>ppt_y</p:attrName>
                                        </p:attrNameLst>
                                      </p:cBhvr>
                                      <p:tavLst>
                                        <p:tav tm="0" fmla="#ppt_y-sin(pi*$)/9">
                                          <p:val>
                                            <p:fltVal val="0"/>
                                          </p:val>
                                        </p:tav>
                                        <p:tav tm="100000">
                                          <p:val>
                                            <p:fltVal val="1"/>
                                          </p:val>
                                        </p:tav>
                                      </p:tavLst>
                                    </p:anim>
                                    <p:anim calcmode="lin" valueType="num">
                                      <p:cBhvr>
                                        <p:cTn id="63" dur="248" tmFilter="0, 0; 0.125,0.2665; 0.25,0.4; 0.375,0.465; 0.5,0.5;  0.625,0.535; 0.75,0.6; 0.875,0.7335; 1,1">
                                          <p:stCondLst>
                                            <p:cond delay="994"/>
                                          </p:stCondLst>
                                        </p:cTn>
                                        <p:tgtEl>
                                          <p:spTgt spid="23"/>
                                        </p:tgtEl>
                                        <p:attrNameLst>
                                          <p:attrName>ppt_y</p:attrName>
                                        </p:attrNameLst>
                                      </p:cBhvr>
                                      <p:tavLst>
                                        <p:tav tm="0" fmla="#ppt_y-sin(pi*$)/27">
                                          <p:val>
                                            <p:fltVal val="0"/>
                                          </p:val>
                                        </p:tav>
                                        <p:tav tm="100000">
                                          <p:val>
                                            <p:fltVal val="1"/>
                                          </p:val>
                                        </p:tav>
                                      </p:tavLst>
                                    </p:anim>
                                    <p:anim calcmode="lin" valueType="num">
                                      <p:cBhvr>
                                        <p:cTn id="64" dur="124" tmFilter="0, 0; 0.125,0.2665; 0.25,0.4; 0.375,0.465; 0.5,0.5;  0.625,0.535; 0.75,0.6; 0.875,0.7335; 1,1">
                                          <p:stCondLst>
                                            <p:cond delay="1242"/>
                                          </p:stCondLst>
                                        </p:cTn>
                                        <p:tgtEl>
                                          <p:spTgt spid="23"/>
                                        </p:tgtEl>
                                        <p:attrNameLst>
                                          <p:attrName>ppt_y</p:attrName>
                                        </p:attrNameLst>
                                      </p:cBhvr>
                                      <p:tavLst>
                                        <p:tav tm="0" fmla="#ppt_y-sin(pi*$)/81">
                                          <p:val>
                                            <p:fltVal val="0"/>
                                          </p:val>
                                        </p:tav>
                                        <p:tav tm="100000">
                                          <p:val>
                                            <p:fltVal val="1"/>
                                          </p:val>
                                        </p:tav>
                                      </p:tavLst>
                                    </p:anim>
                                    <p:animScale>
                                      <p:cBhvr>
                                        <p:cTn id="65" dur="19">
                                          <p:stCondLst>
                                            <p:cond delay="487"/>
                                          </p:stCondLst>
                                        </p:cTn>
                                        <p:tgtEl>
                                          <p:spTgt spid="23"/>
                                        </p:tgtEl>
                                      </p:cBhvr>
                                      <p:to x="100000" y="60000"/>
                                    </p:animScale>
                                    <p:animScale>
                                      <p:cBhvr>
                                        <p:cTn id="66" dur="125" decel="50000">
                                          <p:stCondLst>
                                            <p:cond delay="508"/>
                                          </p:stCondLst>
                                        </p:cTn>
                                        <p:tgtEl>
                                          <p:spTgt spid="23"/>
                                        </p:tgtEl>
                                      </p:cBhvr>
                                      <p:to x="100000" y="100000"/>
                                    </p:animScale>
                                    <p:animScale>
                                      <p:cBhvr>
                                        <p:cTn id="67" dur="19">
                                          <p:stCondLst>
                                            <p:cond delay="984"/>
                                          </p:stCondLst>
                                        </p:cTn>
                                        <p:tgtEl>
                                          <p:spTgt spid="23"/>
                                        </p:tgtEl>
                                      </p:cBhvr>
                                      <p:to x="100000" y="80000"/>
                                    </p:animScale>
                                    <p:animScale>
                                      <p:cBhvr>
                                        <p:cTn id="68" dur="125" decel="50000">
                                          <p:stCondLst>
                                            <p:cond delay="1003"/>
                                          </p:stCondLst>
                                        </p:cTn>
                                        <p:tgtEl>
                                          <p:spTgt spid="23"/>
                                        </p:tgtEl>
                                      </p:cBhvr>
                                      <p:to x="100000" y="100000"/>
                                    </p:animScale>
                                    <p:animScale>
                                      <p:cBhvr>
                                        <p:cTn id="69" dur="19">
                                          <p:stCondLst>
                                            <p:cond delay="1231"/>
                                          </p:stCondLst>
                                        </p:cTn>
                                        <p:tgtEl>
                                          <p:spTgt spid="23"/>
                                        </p:tgtEl>
                                      </p:cBhvr>
                                      <p:to x="100000" y="90000"/>
                                    </p:animScale>
                                    <p:animScale>
                                      <p:cBhvr>
                                        <p:cTn id="70" dur="125" decel="50000">
                                          <p:stCondLst>
                                            <p:cond delay="1250"/>
                                          </p:stCondLst>
                                        </p:cTn>
                                        <p:tgtEl>
                                          <p:spTgt spid="23"/>
                                        </p:tgtEl>
                                      </p:cBhvr>
                                      <p:to x="100000" y="100000"/>
                                    </p:animScale>
                                    <p:animScale>
                                      <p:cBhvr>
                                        <p:cTn id="71" dur="19">
                                          <p:stCondLst>
                                            <p:cond delay="1356"/>
                                          </p:stCondLst>
                                        </p:cTn>
                                        <p:tgtEl>
                                          <p:spTgt spid="23"/>
                                        </p:tgtEl>
                                      </p:cBhvr>
                                      <p:to x="100000" y="95000"/>
                                    </p:animScale>
                                    <p:animScale>
                                      <p:cBhvr>
                                        <p:cTn id="72" dur="125" decel="50000">
                                          <p:stCondLst>
                                            <p:cond delay="1375"/>
                                          </p:stCondLst>
                                        </p:cTn>
                                        <p:tgtEl>
                                          <p:spTgt spid="23"/>
                                        </p:tgtEl>
                                      </p:cBhvr>
                                      <p:to x="100000" y="100000"/>
                                    </p:animScale>
                                  </p:childTnLst>
                                </p:cTn>
                              </p:par>
                            </p:childTnLst>
                          </p:cTn>
                        </p:par>
                        <p:par>
                          <p:cTn id="73" fill="hold">
                            <p:stCondLst>
                              <p:cond delay="1500"/>
                            </p:stCondLst>
                            <p:childTnLst>
                              <p:par>
                                <p:cTn id="74" presetID="42" presetClass="entr" presetSubtype="0" fill="hold" nodeType="afterEffect">
                                  <p:stCondLst>
                                    <p:cond delay="0"/>
                                  </p:stCondLst>
                                  <p:childTnLst>
                                    <p:set>
                                      <p:cBhvr>
                                        <p:cTn id="75" dur="1" fill="hold">
                                          <p:stCondLst>
                                            <p:cond delay="0"/>
                                          </p:stCondLst>
                                        </p:cTn>
                                        <p:tgtEl>
                                          <p:spTgt spid="7"/>
                                        </p:tgtEl>
                                        <p:attrNameLst>
                                          <p:attrName>style.visibility</p:attrName>
                                        </p:attrNameLst>
                                      </p:cBhvr>
                                      <p:to>
                                        <p:strVal val="visible"/>
                                      </p:to>
                                    </p:set>
                                    <p:animEffect transition="in" filter="fade">
                                      <p:cBhvr>
                                        <p:cTn id="76" dur="1250"/>
                                        <p:tgtEl>
                                          <p:spTgt spid="7"/>
                                        </p:tgtEl>
                                      </p:cBhvr>
                                    </p:animEffect>
                                    <p:anim calcmode="lin" valueType="num">
                                      <p:cBhvr>
                                        <p:cTn id="77" dur="1250" fill="hold"/>
                                        <p:tgtEl>
                                          <p:spTgt spid="7"/>
                                        </p:tgtEl>
                                        <p:attrNameLst>
                                          <p:attrName>ppt_x</p:attrName>
                                        </p:attrNameLst>
                                      </p:cBhvr>
                                      <p:tavLst>
                                        <p:tav tm="0">
                                          <p:val>
                                            <p:strVal val="#ppt_x"/>
                                          </p:val>
                                        </p:tav>
                                        <p:tav tm="100000">
                                          <p:val>
                                            <p:strVal val="#ppt_x"/>
                                          </p:val>
                                        </p:tav>
                                      </p:tavLst>
                                    </p:anim>
                                    <p:anim calcmode="lin" valueType="num">
                                      <p:cBhvr>
                                        <p:cTn id="78" dur="12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5B9C4F-4749-F6B0-8FFD-9B99CCBB4692}"/>
              </a:ext>
            </a:extLst>
          </p:cNvPr>
          <p:cNvPicPr>
            <a:picLocks noChangeAspect="1"/>
          </p:cNvPicPr>
          <p:nvPr/>
        </p:nvPicPr>
        <p:blipFill>
          <a:blip r:embed="rId2">
            <a:alphaModFix amt="10000"/>
          </a:blip>
          <a:stretch>
            <a:fillRect/>
          </a:stretch>
        </p:blipFill>
        <p:spPr>
          <a:xfrm>
            <a:off x="2458835" y="-30626"/>
            <a:ext cx="7274329" cy="6684935"/>
          </a:xfrm>
          <a:prstGeom prst="rect">
            <a:avLst/>
          </a:prstGeom>
        </p:spPr>
      </p:pic>
      <p:grpSp>
        <p:nvGrpSpPr>
          <p:cNvPr id="6" name="Group 5">
            <a:extLst>
              <a:ext uri="{FF2B5EF4-FFF2-40B4-BE49-F238E27FC236}">
                <a16:creationId xmlns:a16="http://schemas.microsoft.com/office/drawing/2014/main" id="{B2F151E9-42E3-5C93-E9D1-5A3AFD2CAB21}"/>
              </a:ext>
            </a:extLst>
          </p:cNvPr>
          <p:cNvGrpSpPr/>
          <p:nvPr/>
        </p:nvGrpSpPr>
        <p:grpSpPr>
          <a:xfrm>
            <a:off x="421" y="0"/>
            <a:ext cx="509777" cy="6858000"/>
            <a:chOff x="421" y="1238202"/>
            <a:chExt cx="509777" cy="5619798"/>
          </a:xfrm>
        </p:grpSpPr>
        <p:sp>
          <p:nvSpPr>
            <p:cNvPr id="8" name="Rectangle 7">
              <a:extLst>
                <a:ext uri="{FF2B5EF4-FFF2-40B4-BE49-F238E27FC236}">
                  <a16:creationId xmlns:a16="http://schemas.microsoft.com/office/drawing/2014/main" id="{4557E2D2-261D-E2F4-9846-5FE7876AD6D9}"/>
                </a:ext>
              </a:extLst>
            </p:cNvPr>
            <p:cNvSpPr/>
            <p:nvPr/>
          </p:nvSpPr>
          <p:spPr>
            <a:xfrm>
              <a:off x="421" y="1238202"/>
              <a:ext cx="171166" cy="5619798"/>
            </a:xfrm>
            <a:prstGeom prst="rect">
              <a:avLst/>
            </a:prstGeom>
            <a:solidFill>
              <a:srgbClr val="86BC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9B007E4-16D2-FCD6-9F88-D5BF403FEEE2}"/>
                </a:ext>
              </a:extLst>
            </p:cNvPr>
            <p:cNvSpPr/>
            <p:nvPr/>
          </p:nvSpPr>
          <p:spPr>
            <a:xfrm>
              <a:off x="391897" y="1238202"/>
              <a:ext cx="118301" cy="5619798"/>
            </a:xfrm>
            <a:prstGeom prst="rect">
              <a:avLst/>
            </a:prstGeom>
            <a:solidFill>
              <a:srgbClr val="0097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063DD4D-8211-77BF-28F9-A4E084289771}"/>
                </a:ext>
              </a:extLst>
            </p:cNvPr>
            <p:cNvSpPr/>
            <p:nvPr/>
          </p:nvSpPr>
          <p:spPr>
            <a:xfrm>
              <a:off x="249571" y="1238202"/>
              <a:ext cx="69143" cy="5619798"/>
            </a:xfrm>
            <a:prstGeom prst="rect">
              <a:avLst/>
            </a:prstGeom>
            <a:solidFill>
              <a:srgbClr val="62B5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710357A-BD97-440C-8180-B75607E8A31D}"/>
                </a:ext>
              </a:extLst>
            </p:cNvPr>
            <p:cNvSpPr/>
            <p:nvPr/>
          </p:nvSpPr>
          <p:spPr>
            <a:xfrm>
              <a:off x="318891" y="1238202"/>
              <a:ext cx="70108" cy="5619798"/>
            </a:xfrm>
            <a:prstGeom prst="rect">
              <a:avLst/>
            </a:prstGeom>
            <a:solidFill>
              <a:srgbClr val="A0D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EDB133C-5BAA-A3D7-6CED-923E1B503D22}"/>
                </a:ext>
              </a:extLst>
            </p:cNvPr>
            <p:cNvSpPr/>
            <p:nvPr/>
          </p:nvSpPr>
          <p:spPr>
            <a:xfrm flipH="1">
              <a:off x="170012" y="1238202"/>
              <a:ext cx="79559" cy="5619798"/>
            </a:xfrm>
            <a:prstGeom prst="rect">
              <a:avLst/>
            </a:prstGeom>
            <a:solidFill>
              <a:srgbClr val="00AB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2" name="Diagram 11">
            <a:extLst>
              <a:ext uri="{FF2B5EF4-FFF2-40B4-BE49-F238E27FC236}">
                <a16:creationId xmlns:a16="http://schemas.microsoft.com/office/drawing/2014/main" id="{101CA4A9-9DA3-0243-FA73-889EFA350486}"/>
              </a:ext>
            </a:extLst>
          </p:cNvPr>
          <p:cNvGraphicFramePr/>
          <p:nvPr>
            <p:extLst>
              <p:ext uri="{D42A27DB-BD31-4B8C-83A1-F6EECF244321}">
                <p14:modId xmlns:p14="http://schemas.microsoft.com/office/powerpoint/2010/main" val="3719423960"/>
              </p:ext>
            </p:extLst>
          </p:nvPr>
        </p:nvGraphicFramePr>
        <p:xfrm>
          <a:off x="816248" y="977648"/>
          <a:ext cx="5569762" cy="2055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a:extLst>
              <a:ext uri="{FF2B5EF4-FFF2-40B4-BE49-F238E27FC236}">
                <a16:creationId xmlns:a16="http://schemas.microsoft.com/office/drawing/2014/main" id="{BEBBD4C8-CB14-4CF9-A6EA-A488188FF7B5}"/>
              </a:ext>
            </a:extLst>
          </p:cNvPr>
          <p:cNvPicPr>
            <a:picLocks noChangeAspect="1"/>
          </p:cNvPicPr>
          <p:nvPr/>
        </p:nvPicPr>
        <p:blipFill rotWithShape="1">
          <a:blip r:embed="rId8"/>
          <a:srcRect t="3143" b="2287"/>
          <a:stretch/>
        </p:blipFill>
        <p:spPr>
          <a:xfrm>
            <a:off x="6538619" y="977648"/>
            <a:ext cx="5383933" cy="2055213"/>
          </a:xfrm>
          <a:prstGeom prst="rect">
            <a:avLst/>
          </a:prstGeom>
        </p:spPr>
      </p:pic>
      <p:pic>
        <p:nvPicPr>
          <p:cNvPr id="17" name="Picture 16">
            <a:extLst>
              <a:ext uri="{FF2B5EF4-FFF2-40B4-BE49-F238E27FC236}">
                <a16:creationId xmlns:a16="http://schemas.microsoft.com/office/drawing/2014/main" id="{56EF4428-EFED-4D6A-8717-A238E108DA1D}"/>
              </a:ext>
            </a:extLst>
          </p:cNvPr>
          <p:cNvPicPr>
            <a:picLocks noChangeAspect="1"/>
          </p:cNvPicPr>
          <p:nvPr/>
        </p:nvPicPr>
        <p:blipFill rotWithShape="1">
          <a:blip r:embed="rId9"/>
          <a:srcRect/>
          <a:stretch/>
        </p:blipFill>
        <p:spPr>
          <a:xfrm>
            <a:off x="6596682" y="3590915"/>
            <a:ext cx="5322955" cy="2122049"/>
          </a:xfrm>
          <a:prstGeom prst="rect">
            <a:avLst/>
          </a:prstGeom>
        </p:spPr>
      </p:pic>
      <p:pic>
        <p:nvPicPr>
          <p:cNvPr id="19" name="Picture 18">
            <a:extLst>
              <a:ext uri="{FF2B5EF4-FFF2-40B4-BE49-F238E27FC236}">
                <a16:creationId xmlns:a16="http://schemas.microsoft.com/office/drawing/2014/main" id="{2387FC23-42E2-4C2D-BE07-E9FE7C559928}"/>
              </a:ext>
            </a:extLst>
          </p:cNvPr>
          <p:cNvPicPr>
            <a:picLocks noChangeAspect="1"/>
          </p:cNvPicPr>
          <p:nvPr/>
        </p:nvPicPr>
        <p:blipFill rotWithShape="1">
          <a:blip r:embed="rId10">
            <a:extLst>
              <a:ext uri="{28A0092B-C50C-407E-A947-70E740481C1C}">
                <a14:useLocalDpi xmlns:a14="http://schemas.microsoft.com/office/drawing/2010/main" val="0"/>
              </a:ext>
            </a:extLst>
          </a:blip>
          <a:srcRect l="9643" t="11939" r="12212" b="15315"/>
          <a:stretch/>
        </p:blipFill>
        <p:spPr>
          <a:xfrm>
            <a:off x="10667778" y="5834005"/>
            <a:ext cx="1354210" cy="850930"/>
          </a:xfrm>
          <a:prstGeom prst="rect">
            <a:avLst/>
          </a:prstGeom>
        </p:spPr>
      </p:pic>
      <p:sp>
        <p:nvSpPr>
          <p:cNvPr id="20" name="Title 1">
            <a:extLst>
              <a:ext uri="{FF2B5EF4-FFF2-40B4-BE49-F238E27FC236}">
                <a16:creationId xmlns:a16="http://schemas.microsoft.com/office/drawing/2014/main" id="{9303B7EA-F05C-4BB2-A4D3-E0F72173A429}"/>
              </a:ext>
            </a:extLst>
          </p:cNvPr>
          <p:cNvSpPr txBox="1">
            <a:spLocks/>
          </p:cNvSpPr>
          <p:nvPr/>
        </p:nvSpPr>
        <p:spPr>
          <a:xfrm>
            <a:off x="9994070" y="0"/>
            <a:ext cx="1934817" cy="8469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accent2"/>
                </a:solidFill>
                <a:latin typeface="Bahnschrift SemiBold" panose="020B0502040204020203" pitchFamily="34" charset="0"/>
                <a:cs typeface="Arial" panose="020B0604020202020204" pitchFamily="34" charset="0"/>
              </a:rPr>
              <a:t>Results</a:t>
            </a:r>
          </a:p>
        </p:txBody>
      </p:sp>
      <p:graphicFrame>
        <p:nvGraphicFramePr>
          <p:cNvPr id="16" name="Diagram 15">
            <a:extLst>
              <a:ext uri="{FF2B5EF4-FFF2-40B4-BE49-F238E27FC236}">
                <a16:creationId xmlns:a16="http://schemas.microsoft.com/office/drawing/2014/main" id="{4FC340D6-2419-4407-AED2-BAA7F61D8E4F}"/>
              </a:ext>
            </a:extLst>
          </p:cNvPr>
          <p:cNvGraphicFramePr/>
          <p:nvPr>
            <p:extLst>
              <p:ext uri="{D42A27DB-BD31-4B8C-83A1-F6EECF244321}">
                <p14:modId xmlns:p14="http://schemas.microsoft.com/office/powerpoint/2010/main" val="2655468940"/>
              </p:ext>
            </p:extLst>
          </p:nvPr>
        </p:nvGraphicFramePr>
        <p:xfrm>
          <a:off x="816248" y="3676261"/>
          <a:ext cx="5569763" cy="1969867"/>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extLst>
      <p:ext uri="{BB962C8B-B14F-4D97-AF65-F5344CB8AC3E}">
        <p14:creationId xmlns:p14="http://schemas.microsoft.com/office/powerpoint/2010/main" val="344230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Graphic spid="16"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5B9C4F-4749-F6B0-8FFD-9B99CCBB4692}"/>
              </a:ext>
            </a:extLst>
          </p:cNvPr>
          <p:cNvPicPr>
            <a:picLocks noChangeAspect="1"/>
          </p:cNvPicPr>
          <p:nvPr/>
        </p:nvPicPr>
        <p:blipFill>
          <a:blip r:embed="rId2">
            <a:alphaModFix amt="10000"/>
          </a:blip>
          <a:stretch>
            <a:fillRect/>
          </a:stretch>
        </p:blipFill>
        <p:spPr>
          <a:xfrm>
            <a:off x="2458835" y="-30626"/>
            <a:ext cx="7274329" cy="6684935"/>
          </a:xfrm>
          <a:prstGeom prst="rect">
            <a:avLst/>
          </a:prstGeom>
        </p:spPr>
      </p:pic>
      <p:grpSp>
        <p:nvGrpSpPr>
          <p:cNvPr id="6" name="Group 5">
            <a:extLst>
              <a:ext uri="{FF2B5EF4-FFF2-40B4-BE49-F238E27FC236}">
                <a16:creationId xmlns:a16="http://schemas.microsoft.com/office/drawing/2014/main" id="{B2F151E9-42E3-5C93-E9D1-5A3AFD2CAB21}"/>
              </a:ext>
            </a:extLst>
          </p:cNvPr>
          <p:cNvGrpSpPr/>
          <p:nvPr/>
        </p:nvGrpSpPr>
        <p:grpSpPr>
          <a:xfrm>
            <a:off x="421" y="0"/>
            <a:ext cx="509777" cy="6858000"/>
            <a:chOff x="421" y="1238202"/>
            <a:chExt cx="509777" cy="5619798"/>
          </a:xfrm>
        </p:grpSpPr>
        <p:sp>
          <p:nvSpPr>
            <p:cNvPr id="8" name="Rectangle 7">
              <a:extLst>
                <a:ext uri="{FF2B5EF4-FFF2-40B4-BE49-F238E27FC236}">
                  <a16:creationId xmlns:a16="http://schemas.microsoft.com/office/drawing/2014/main" id="{4557E2D2-261D-E2F4-9846-5FE7876AD6D9}"/>
                </a:ext>
              </a:extLst>
            </p:cNvPr>
            <p:cNvSpPr/>
            <p:nvPr/>
          </p:nvSpPr>
          <p:spPr>
            <a:xfrm>
              <a:off x="421" y="1238202"/>
              <a:ext cx="171166" cy="5619798"/>
            </a:xfrm>
            <a:prstGeom prst="rect">
              <a:avLst/>
            </a:prstGeom>
            <a:solidFill>
              <a:srgbClr val="86BC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9B007E4-16D2-FCD6-9F88-D5BF403FEEE2}"/>
                </a:ext>
              </a:extLst>
            </p:cNvPr>
            <p:cNvSpPr/>
            <p:nvPr/>
          </p:nvSpPr>
          <p:spPr>
            <a:xfrm>
              <a:off x="391897" y="1238202"/>
              <a:ext cx="118301" cy="5619798"/>
            </a:xfrm>
            <a:prstGeom prst="rect">
              <a:avLst/>
            </a:prstGeom>
            <a:solidFill>
              <a:srgbClr val="0097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063DD4D-8211-77BF-28F9-A4E084289771}"/>
                </a:ext>
              </a:extLst>
            </p:cNvPr>
            <p:cNvSpPr/>
            <p:nvPr/>
          </p:nvSpPr>
          <p:spPr>
            <a:xfrm>
              <a:off x="249571" y="1238202"/>
              <a:ext cx="69143" cy="5619798"/>
            </a:xfrm>
            <a:prstGeom prst="rect">
              <a:avLst/>
            </a:prstGeom>
            <a:solidFill>
              <a:srgbClr val="62B5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710357A-BD97-440C-8180-B75607E8A31D}"/>
                </a:ext>
              </a:extLst>
            </p:cNvPr>
            <p:cNvSpPr/>
            <p:nvPr/>
          </p:nvSpPr>
          <p:spPr>
            <a:xfrm>
              <a:off x="318891" y="1238202"/>
              <a:ext cx="70108" cy="5619798"/>
            </a:xfrm>
            <a:prstGeom prst="rect">
              <a:avLst/>
            </a:prstGeom>
            <a:solidFill>
              <a:srgbClr val="A0D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EDB133C-5BAA-A3D7-6CED-923E1B503D22}"/>
                </a:ext>
              </a:extLst>
            </p:cNvPr>
            <p:cNvSpPr/>
            <p:nvPr/>
          </p:nvSpPr>
          <p:spPr>
            <a:xfrm flipH="1">
              <a:off x="170012" y="1238202"/>
              <a:ext cx="79559" cy="5619798"/>
            </a:xfrm>
            <a:prstGeom prst="rect">
              <a:avLst/>
            </a:prstGeom>
            <a:solidFill>
              <a:srgbClr val="00AB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 name="Picture 23">
            <a:extLst>
              <a:ext uri="{FF2B5EF4-FFF2-40B4-BE49-F238E27FC236}">
                <a16:creationId xmlns:a16="http://schemas.microsoft.com/office/drawing/2014/main" id="{7B3A1A22-9270-4291-968F-F8829A7F006B}"/>
              </a:ext>
            </a:extLst>
          </p:cNvPr>
          <p:cNvPicPr>
            <a:picLocks noChangeAspect="1"/>
          </p:cNvPicPr>
          <p:nvPr/>
        </p:nvPicPr>
        <p:blipFill rotWithShape="1">
          <a:blip r:embed="rId3">
            <a:extLst>
              <a:ext uri="{28A0092B-C50C-407E-A947-70E740481C1C}">
                <a14:useLocalDpi xmlns:a14="http://schemas.microsoft.com/office/drawing/2010/main" val="0"/>
              </a:ext>
            </a:extLst>
          </a:blip>
          <a:srcRect l="9643" t="11939" r="12212" b="15315"/>
          <a:stretch/>
        </p:blipFill>
        <p:spPr>
          <a:xfrm>
            <a:off x="10667778" y="5834005"/>
            <a:ext cx="1354210" cy="850930"/>
          </a:xfrm>
          <a:prstGeom prst="rect">
            <a:avLst/>
          </a:prstGeom>
        </p:spPr>
      </p:pic>
      <p:grpSp>
        <p:nvGrpSpPr>
          <p:cNvPr id="26" name="Group 25">
            <a:extLst>
              <a:ext uri="{FF2B5EF4-FFF2-40B4-BE49-F238E27FC236}">
                <a16:creationId xmlns:a16="http://schemas.microsoft.com/office/drawing/2014/main" id="{BF9B1934-20D4-4272-A35A-CE3249D5BE50}"/>
              </a:ext>
            </a:extLst>
          </p:cNvPr>
          <p:cNvGrpSpPr/>
          <p:nvPr/>
        </p:nvGrpSpPr>
        <p:grpSpPr>
          <a:xfrm>
            <a:off x="804264" y="4234478"/>
            <a:ext cx="5569763" cy="785191"/>
            <a:chOff x="0" y="5901"/>
            <a:chExt cx="5810395" cy="1010880"/>
          </a:xfrm>
        </p:grpSpPr>
        <p:sp>
          <p:nvSpPr>
            <p:cNvPr id="27" name="Rectangle: Rounded Corners 26">
              <a:extLst>
                <a:ext uri="{FF2B5EF4-FFF2-40B4-BE49-F238E27FC236}">
                  <a16:creationId xmlns:a16="http://schemas.microsoft.com/office/drawing/2014/main" id="{CA9414FB-B8A4-4BF3-A9C8-291CA80F3D74}"/>
                </a:ext>
              </a:extLst>
            </p:cNvPr>
            <p:cNvSpPr/>
            <p:nvPr/>
          </p:nvSpPr>
          <p:spPr>
            <a:xfrm>
              <a:off x="0" y="5901"/>
              <a:ext cx="5810395" cy="1010880"/>
            </a:xfrm>
            <a:prstGeom prst="roundRect">
              <a:avLst/>
            </a:prstGeom>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txBody>
            <a:bodyPr/>
            <a:lstStyle/>
            <a:p>
              <a:endParaRPr lang="en-US"/>
            </a:p>
          </p:txBody>
        </p:sp>
        <p:sp>
          <p:nvSpPr>
            <p:cNvPr id="28" name="Rectangle: Rounded Corners 4">
              <a:extLst>
                <a:ext uri="{FF2B5EF4-FFF2-40B4-BE49-F238E27FC236}">
                  <a16:creationId xmlns:a16="http://schemas.microsoft.com/office/drawing/2014/main" id="{5DB213CE-5FE3-4189-AF59-1101EDF8116F}"/>
                </a:ext>
              </a:extLst>
            </p:cNvPr>
            <p:cNvSpPr txBox="1"/>
            <p:nvPr/>
          </p:nvSpPr>
          <p:spPr>
            <a:xfrm>
              <a:off x="49347" y="55248"/>
              <a:ext cx="5711701" cy="91218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defTabSz="711200">
                <a:lnSpc>
                  <a:spcPct val="90000"/>
                </a:lnSpc>
                <a:spcBef>
                  <a:spcPct val="0"/>
                </a:spcBef>
                <a:spcAft>
                  <a:spcPct val="35000"/>
                </a:spcAft>
              </a:pPr>
              <a:r>
                <a:rPr lang="en-US" sz="1700" b="0" i="0" kern="1200" dirty="0">
                  <a:latin typeface="Bahnschrift Light" panose="020B0502040204020203" pitchFamily="34" charset="0"/>
                </a:rPr>
                <a:t>In the “H</a:t>
              </a:r>
              <a:r>
                <a:rPr lang="en-US" sz="1700" dirty="0">
                  <a:latin typeface="Bahnschrift Light" panose="020B0502040204020203" pitchFamily="34" charset="0"/>
                </a:rPr>
                <a:t>ours Spent” for projects, s</a:t>
              </a:r>
              <a:r>
                <a:rPr lang="en-US" sz="1700" b="0" i="0" kern="1200" dirty="0">
                  <a:latin typeface="Bahnschrift Light" panose="020B0502040204020203" pitchFamily="34" charset="0"/>
                </a:rPr>
                <a:t>ome employees’ </a:t>
              </a:r>
              <a:r>
                <a:rPr lang="en-US" sz="1700" dirty="0">
                  <a:latin typeface="Bahnschrift Light" panose="020B0502040204020203" pitchFamily="34" charset="0"/>
                </a:rPr>
                <a:t>outstanding performances </a:t>
              </a:r>
              <a:r>
                <a:rPr lang="en-US" sz="1700" b="0" i="0" kern="1200" dirty="0">
                  <a:latin typeface="Bahnschrift Light" panose="020B0502040204020203" pitchFamily="34" charset="0"/>
                </a:rPr>
                <a:t>are highly remarkable.</a:t>
              </a:r>
              <a:endParaRPr lang="en-US" sz="1700" kern="1200" dirty="0">
                <a:latin typeface="Bahnschrift Light" panose="020B0502040204020203" pitchFamily="34" charset="0"/>
              </a:endParaRPr>
            </a:p>
          </p:txBody>
        </p:sp>
      </p:grpSp>
      <p:pic>
        <p:nvPicPr>
          <p:cNvPr id="30" name="Picture 29">
            <a:extLst>
              <a:ext uri="{FF2B5EF4-FFF2-40B4-BE49-F238E27FC236}">
                <a16:creationId xmlns:a16="http://schemas.microsoft.com/office/drawing/2014/main" id="{8A186E52-F957-4076-94C5-D40140AA1B5A}"/>
              </a:ext>
            </a:extLst>
          </p:cNvPr>
          <p:cNvPicPr>
            <a:picLocks noChangeAspect="1"/>
          </p:cNvPicPr>
          <p:nvPr/>
        </p:nvPicPr>
        <p:blipFill>
          <a:blip r:embed="rId4"/>
          <a:stretch>
            <a:fillRect/>
          </a:stretch>
        </p:blipFill>
        <p:spPr>
          <a:xfrm>
            <a:off x="6634933" y="3561514"/>
            <a:ext cx="5096545" cy="2131117"/>
          </a:xfrm>
          <a:prstGeom prst="roundRect">
            <a:avLst>
              <a:gd name="adj" fmla="val 6356"/>
            </a:avLst>
          </a:prstGeom>
          <a:solidFill>
            <a:srgbClr val="FFFFFF"/>
          </a:solidFill>
          <a:ln w="12700" cap="sq">
            <a:solidFill>
              <a:srgbClr val="292929"/>
            </a:solidFill>
            <a:miter lim="800000"/>
          </a:ln>
          <a:effectLst/>
          <a:scene3d>
            <a:camera prst="orthographicFront"/>
            <a:lightRig rig="threePt" dir="t">
              <a:rot lat="0" lon="0" rev="2700000"/>
            </a:lightRig>
          </a:scene3d>
          <a:sp3d>
            <a:bevelT h="38100"/>
            <a:contourClr>
              <a:srgbClr val="C0C0C0"/>
            </a:contourClr>
          </a:sp3d>
        </p:spPr>
      </p:pic>
      <p:sp>
        <p:nvSpPr>
          <p:cNvPr id="31" name="Title 1">
            <a:extLst>
              <a:ext uri="{FF2B5EF4-FFF2-40B4-BE49-F238E27FC236}">
                <a16:creationId xmlns:a16="http://schemas.microsoft.com/office/drawing/2014/main" id="{D138A8A8-C0E1-4921-8609-86227D87A150}"/>
              </a:ext>
            </a:extLst>
          </p:cNvPr>
          <p:cNvSpPr txBox="1">
            <a:spLocks/>
          </p:cNvSpPr>
          <p:nvPr/>
        </p:nvSpPr>
        <p:spPr>
          <a:xfrm>
            <a:off x="9994070" y="0"/>
            <a:ext cx="1934817" cy="8469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accent2"/>
                </a:solidFill>
                <a:latin typeface="Bahnschrift SemiBold" panose="020B0502040204020203" pitchFamily="34" charset="0"/>
                <a:cs typeface="Arial" panose="020B0604020202020204" pitchFamily="34" charset="0"/>
              </a:rPr>
              <a:t>Results</a:t>
            </a:r>
          </a:p>
        </p:txBody>
      </p:sp>
      <p:grpSp>
        <p:nvGrpSpPr>
          <p:cNvPr id="19" name="Group 18">
            <a:extLst>
              <a:ext uri="{FF2B5EF4-FFF2-40B4-BE49-F238E27FC236}">
                <a16:creationId xmlns:a16="http://schemas.microsoft.com/office/drawing/2014/main" id="{C419F6E0-6C17-4B93-BB2A-441F6D4A02BA}"/>
              </a:ext>
            </a:extLst>
          </p:cNvPr>
          <p:cNvGrpSpPr/>
          <p:nvPr/>
        </p:nvGrpSpPr>
        <p:grpSpPr>
          <a:xfrm>
            <a:off x="777933" y="1493113"/>
            <a:ext cx="5564139" cy="785191"/>
            <a:chOff x="0" y="158886"/>
            <a:chExt cx="5810395" cy="1216800"/>
          </a:xfrm>
        </p:grpSpPr>
        <p:sp>
          <p:nvSpPr>
            <p:cNvPr id="20" name="Rectangle: Rounded Corners 19">
              <a:extLst>
                <a:ext uri="{FF2B5EF4-FFF2-40B4-BE49-F238E27FC236}">
                  <a16:creationId xmlns:a16="http://schemas.microsoft.com/office/drawing/2014/main" id="{363E6DB9-47B3-4F59-8F23-72794130F83A}"/>
                </a:ext>
              </a:extLst>
            </p:cNvPr>
            <p:cNvSpPr/>
            <p:nvPr/>
          </p:nvSpPr>
          <p:spPr>
            <a:xfrm>
              <a:off x="0" y="158886"/>
              <a:ext cx="5810395" cy="1216800"/>
            </a:xfrm>
            <a:prstGeom prst="roundRect">
              <a:avLst/>
            </a:prstGeom>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txBody>
            <a:bodyPr/>
            <a:lstStyle/>
            <a:p>
              <a:endParaRPr lang="en-US"/>
            </a:p>
          </p:txBody>
        </p:sp>
        <p:sp>
          <p:nvSpPr>
            <p:cNvPr id="21" name="Rectangle: Rounded Corners 4">
              <a:extLst>
                <a:ext uri="{FF2B5EF4-FFF2-40B4-BE49-F238E27FC236}">
                  <a16:creationId xmlns:a16="http://schemas.microsoft.com/office/drawing/2014/main" id="{15D14A76-F8FA-49E4-AB78-F68385F92D8D}"/>
                </a:ext>
              </a:extLst>
            </p:cNvPr>
            <p:cNvSpPr txBox="1"/>
            <p:nvPr/>
          </p:nvSpPr>
          <p:spPr>
            <a:xfrm>
              <a:off x="59399" y="218285"/>
              <a:ext cx="5691597" cy="10980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700" b="0" i="0" dirty="0">
                  <a:solidFill>
                    <a:schemeClr val="bg1"/>
                  </a:solidFill>
                  <a:effectLst/>
                  <a:latin typeface="Bahnschrift Light" panose="020B0502040204020203" pitchFamily="34" charset="0"/>
                </a:rPr>
                <a:t>According to the data, the “Consulting” department has the highest number of participating employees.</a:t>
              </a:r>
              <a:endParaRPr lang="en-US" sz="1700" kern="1200" dirty="0">
                <a:solidFill>
                  <a:schemeClr val="bg1"/>
                </a:solidFill>
                <a:latin typeface="Bahnschrift Light" panose="020B0502040204020203" pitchFamily="34" charset="0"/>
              </a:endParaRPr>
            </a:p>
          </p:txBody>
        </p:sp>
      </p:grpSp>
      <p:pic>
        <p:nvPicPr>
          <p:cNvPr id="22" name="Picture 21">
            <a:extLst>
              <a:ext uri="{FF2B5EF4-FFF2-40B4-BE49-F238E27FC236}">
                <a16:creationId xmlns:a16="http://schemas.microsoft.com/office/drawing/2014/main" id="{CCB9293B-0D56-457F-A6B1-6BA88A9F8854}"/>
              </a:ext>
            </a:extLst>
          </p:cNvPr>
          <p:cNvPicPr>
            <a:picLocks noChangeAspect="1"/>
          </p:cNvPicPr>
          <p:nvPr/>
        </p:nvPicPr>
        <p:blipFill>
          <a:blip r:embed="rId5"/>
          <a:stretch>
            <a:fillRect/>
          </a:stretch>
        </p:blipFill>
        <p:spPr>
          <a:xfrm>
            <a:off x="6566309" y="846975"/>
            <a:ext cx="5233794" cy="2077468"/>
          </a:xfrm>
          <a:prstGeom prst="rect">
            <a:avLst/>
          </a:prstGeom>
        </p:spPr>
      </p:pic>
    </p:spTree>
    <p:extLst>
      <p:ext uri="{BB962C8B-B14F-4D97-AF65-F5344CB8AC3E}">
        <p14:creationId xmlns:p14="http://schemas.microsoft.com/office/powerpoint/2010/main" val="303022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ppt_x"/>
                                          </p:val>
                                        </p:tav>
                                        <p:tav tm="100000">
                                          <p:val>
                                            <p:strVal val="#ppt_x"/>
                                          </p:val>
                                        </p:tav>
                                      </p:tavLst>
                                    </p:anim>
                                    <p:anim calcmode="lin" valueType="num">
                                      <p:cBhvr additive="base">
                                        <p:cTn id="18" dur="500" fill="hold"/>
                                        <p:tgtEl>
                                          <p:spTgt spid="2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500" fill="hold"/>
                                        <p:tgtEl>
                                          <p:spTgt spid="30"/>
                                        </p:tgtEl>
                                        <p:attrNameLst>
                                          <p:attrName>ppt_x</p:attrName>
                                        </p:attrNameLst>
                                      </p:cBhvr>
                                      <p:tavLst>
                                        <p:tav tm="0">
                                          <p:val>
                                            <p:strVal val="#ppt_x"/>
                                          </p:val>
                                        </p:tav>
                                        <p:tav tm="100000">
                                          <p:val>
                                            <p:strVal val="#ppt_x"/>
                                          </p:val>
                                        </p:tav>
                                      </p:tavLst>
                                    </p:anim>
                                    <p:anim calcmode="lin" valueType="num">
                                      <p:cBhvr additive="base">
                                        <p:cTn id="2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Deloitte">
      <a:dk1>
        <a:sysClr val="windowText" lastClr="000000"/>
      </a:dk1>
      <a:lt1>
        <a:sysClr val="window" lastClr="FFFFFF"/>
      </a:lt1>
      <a:dk2>
        <a:srgbClr val="44546A"/>
      </a:dk2>
      <a:lt2>
        <a:srgbClr val="E7E6E6"/>
      </a:lt2>
      <a:accent1>
        <a:srgbClr val="012169"/>
      </a:accent1>
      <a:accent2>
        <a:srgbClr val="0076A8"/>
      </a:accent2>
      <a:accent3>
        <a:srgbClr val="00A3E0"/>
      </a:accent3>
      <a:accent4>
        <a:srgbClr val="62B5E5"/>
      </a:accent4>
      <a:accent5>
        <a:srgbClr val="5B9BD5"/>
      </a:accent5>
      <a:accent6>
        <a:srgbClr val="0097A9"/>
      </a:accent6>
      <a:hlink>
        <a:srgbClr val="0563C1"/>
      </a:hlink>
      <a:folHlink>
        <a:srgbClr val="00558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4131</TotalTime>
  <Words>926</Words>
  <Application>Microsoft Office PowerPoint</Application>
  <PresentationFormat>Widescreen</PresentationFormat>
  <Paragraphs>92</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微软雅黑</vt:lpstr>
      <vt:lpstr>Arial</vt:lpstr>
      <vt:lpstr>Bahnschrift Light</vt:lpstr>
      <vt:lpstr>Bahnschrift Light SemiCondensed</vt:lpstr>
      <vt:lpstr>Bahnschrift SemiBold</vt:lpstr>
      <vt:lpstr>Calibri</vt:lpstr>
      <vt:lpstr>Calibri Light</vt:lpstr>
      <vt:lpstr>Slack-Lato</vt:lpstr>
      <vt:lpstr>Office Theme</vt:lpstr>
      <vt:lpstr>Final Project:  The DIF Dashboard    2021 Report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ABDULLAH AYEDH</dc:creator>
  <cp:lastModifiedBy>Bora AYDIN</cp:lastModifiedBy>
  <cp:revision>87</cp:revision>
  <dcterms:created xsi:type="dcterms:W3CDTF">2023-08-23T12:41:04Z</dcterms:created>
  <dcterms:modified xsi:type="dcterms:W3CDTF">2023-09-09T22:41:57Z</dcterms:modified>
</cp:coreProperties>
</file>