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3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3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2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01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B56-245E-4DC2-9E66-A388725BEAD5}" type="datetimeFigureOut">
              <a:rPr lang="de-DE" smtClean="0"/>
              <a:t>13.02.2017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706D-72F7-41D3-ADFF-18C2DC8A6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6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1108" y="1095555"/>
            <a:ext cx="224287" cy="25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2191107" y="1420484"/>
            <a:ext cx="224287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68602" y="823997"/>
            <a:ext cx="143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Position</a:t>
            </a:r>
          </a:p>
          <a:p>
            <a:pPr algn="ctr"/>
            <a:r>
              <a:rPr lang="de-DE" sz="1000" dirty="0" smtClean="0"/>
              <a:t>[time]</a:t>
            </a:r>
            <a:endParaRPr lang="de-DE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031926" y="1382872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Element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2533289" y="1095555"/>
            <a:ext cx="224287" cy="25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533288" y="1420484"/>
            <a:ext cx="224287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014828" y="1104181"/>
            <a:ext cx="224287" cy="25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014827" y="1429110"/>
            <a:ext cx="224287" cy="258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0" name="Double Brace 9"/>
          <p:cNvSpPr/>
          <p:nvPr/>
        </p:nvSpPr>
        <p:spPr>
          <a:xfrm>
            <a:off x="2040574" y="866955"/>
            <a:ext cx="1366860" cy="9920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2321397" y="53612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Pattern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915064" y="2035834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52" y="2031839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8640" y="2031838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7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0289" y="2031837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10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1938" y="2031837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3726" y="2027842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25514" y="2027841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7163" y="2027840"/>
            <a:ext cx="276043" cy="224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540" y="1955317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TimeLine</a:t>
            </a:r>
            <a:endParaRPr lang="de-DE" dirty="0" smtClean="0"/>
          </a:p>
          <a:p>
            <a:pPr algn="ctr"/>
            <a:r>
              <a:rPr lang="de-DE" dirty="0" smtClean="0"/>
              <a:t>[time]</a:t>
            </a:r>
            <a:endParaRPr lang="de-DE" dirty="0"/>
          </a:p>
        </p:txBody>
      </p:sp>
      <p:sp>
        <p:nvSpPr>
          <p:cNvPr id="21" name="Rounded Rectangle 20"/>
          <p:cNvSpPr/>
          <p:nvPr/>
        </p:nvSpPr>
        <p:spPr>
          <a:xfrm>
            <a:off x="577970" y="422694"/>
            <a:ext cx="4054415" cy="2165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1835799" y="2662854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PatternHistory</a:t>
            </a:r>
            <a:endParaRPr lang="de-DE" dirty="0"/>
          </a:p>
        </p:txBody>
      </p:sp>
      <p:sp>
        <p:nvSpPr>
          <p:cNvPr id="23" name="Oval 22"/>
          <p:cNvSpPr/>
          <p:nvPr/>
        </p:nvSpPr>
        <p:spPr>
          <a:xfrm>
            <a:off x="4921849" y="1286775"/>
            <a:ext cx="611654" cy="401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</a:t>
            </a:r>
            <a:endParaRPr lang="de-DE" dirty="0"/>
          </a:p>
        </p:txBody>
      </p:sp>
      <p:sp>
        <p:nvSpPr>
          <p:cNvPr id="24" name="Rounded Rectangle 23"/>
          <p:cNvSpPr/>
          <p:nvPr/>
        </p:nvSpPr>
        <p:spPr>
          <a:xfrm>
            <a:off x="396815" y="267419"/>
            <a:ext cx="5236234" cy="28294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24"/>
          <p:cNvSpPr/>
          <p:nvPr/>
        </p:nvSpPr>
        <p:spPr>
          <a:xfrm>
            <a:off x="396710" y="3258859"/>
            <a:ext cx="5236234" cy="7933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ounded Rectangle 25"/>
          <p:cNvSpPr/>
          <p:nvPr/>
        </p:nvSpPr>
        <p:spPr>
          <a:xfrm>
            <a:off x="396710" y="4232849"/>
            <a:ext cx="5236234" cy="7933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ounded Rectangle 26"/>
          <p:cNvSpPr/>
          <p:nvPr/>
        </p:nvSpPr>
        <p:spPr>
          <a:xfrm>
            <a:off x="396710" y="5206839"/>
            <a:ext cx="5236234" cy="7933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/>
          <p:cNvSpPr txBox="1"/>
          <p:nvPr/>
        </p:nvSpPr>
        <p:spPr>
          <a:xfrm>
            <a:off x="2321397" y="6180829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PatternTable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4652750" y="1292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30" name="Rectangle 29"/>
          <p:cNvSpPr/>
          <p:nvPr/>
        </p:nvSpPr>
        <p:spPr>
          <a:xfrm>
            <a:off x="6346166" y="2924039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0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47954" y="2920044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49742" y="2920043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7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391" y="2920042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10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53040" y="2920042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54828" y="2916047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56616" y="2916046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58265" y="2916045"/>
            <a:ext cx="276043" cy="224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76513" y="2725947"/>
            <a:ext cx="2777706" cy="595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6462942" y="2333276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SourceOffset</a:t>
            </a:r>
            <a:r>
              <a:rPr lang="de-DE" dirty="0" smtClean="0"/>
              <a:t> [time]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5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SALT Solutions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Heidkamp, Jonathan</dc:creator>
  <cp:lastModifiedBy>Heidkamp, Jonathan</cp:lastModifiedBy>
  <cp:revision>3</cp:revision>
  <dcterms:created xsi:type="dcterms:W3CDTF">2017-02-13T22:19:01Z</dcterms:created>
  <dcterms:modified xsi:type="dcterms:W3CDTF">2017-02-13T22:36:39Z</dcterms:modified>
</cp:coreProperties>
</file>