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3" r:id="rId5"/>
    <p:sldId id="264" r:id="rId6"/>
    <p:sldId id="267" r:id="rId7"/>
    <p:sldId id="265" r:id="rId8"/>
    <p:sldId id="266" r:id="rId9"/>
    <p:sldId id="268" r:id="rId10"/>
    <p:sldId id="261" r:id="rId11"/>
    <p:sldId id="269" r:id="rId12"/>
    <p:sldId id="259"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1F5"/>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90" autoAdjust="0"/>
  </p:normalViewPr>
  <p:slideViewPr>
    <p:cSldViewPr snapToGrid="0">
      <p:cViewPr varScale="1">
        <p:scale>
          <a:sx n="80" d="100"/>
          <a:sy n="80" d="100"/>
        </p:scale>
        <p:origin x="1032"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14165A-8D38-4D7E-8B5C-36452C758F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D43B438-CD34-4395-8D7E-A924BA98B9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DEFBB7-2366-4B7B-B237-5B01603258CE}" type="datetimeFigureOut">
              <a:rPr lang="en-US" smtClean="0"/>
              <a:t>1/28/2023</a:t>
            </a:fld>
            <a:endParaRPr lang="en-US"/>
          </a:p>
        </p:txBody>
      </p:sp>
      <p:sp>
        <p:nvSpPr>
          <p:cNvPr id="4" name="Footer Placeholder 3">
            <a:extLst>
              <a:ext uri="{FF2B5EF4-FFF2-40B4-BE49-F238E27FC236}">
                <a16:creationId xmlns:a16="http://schemas.microsoft.com/office/drawing/2014/main" id="{2BABF7E8-1548-4E22-950C-DDE181AB3B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5668AE-AF73-4878-B098-DF2C74AD6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A1AFAB-7579-40F9-A20D-F5729F882AA5}" type="slidenum">
              <a:rPr lang="en-US" smtClean="0"/>
              <a:t>‹#›</a:t>
            </a:fld>
            <a:endParaRPr lang="en-US"/>
          </a:p>
        </p:txBody>
      </p:sp>
    </p:spTree>
    <p:extLst>
      <p:ext uri="{BB962C8B-B14F-4D97-AF65-F5344CB8AC3E}">
        <p14:creationId xmlns:p14="http://schemas.microsoft.com/office/powerpoint/2010/main" val="305236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6ECEA-F623-46BC-A44F-DA067AF23890}"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E0FDE-3360-4492-B7C7-57652BE3D0AD}" type="slidenum">
              <a:rPr lang="en-US" smtClean="0"/>
              <a:t>‹#›</a:t>
            </a:fld>
            <a:endParaRPr lang="en-US"/>
          </a:p>
        </p:txBody>
      </p:sp>
    </p:spTree>
    <p:extLst>
      <p:ext uri="{BB962C8B-B14F-4D97-AF65-F5344CB8AC3E}">
        <p14:creationId xmlns:p14="http://schemas.microsoft.com/office/powerpoint/2010/main" val="316605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AE0FDE-3360-4492-B7C7-57652BE3D0AD}" type="slidenum">
              <a:rPr lang="en-US" smtClean="0"/>
              <a:t>7</a:t>
            </a:fld>
            <a:endParaRPr lang="en-US"/>
          </a:p>
        </p:txBody>
      </p:sp>
    </p:spTree>
    <p:extLst>
      <p:ext uri="{BB962C8B-B14F-4D97-AF65-F5344CB8AC3E}">
        <p14:creationId xmlns:p14="http://schemas.microsoft.com/office/powerpoint/2010/main" val="95611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91CB-94F4-4340-A23C-B8D2DCD5E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548605-B5D9-49E8-AC8B-DB5513843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7BBE9D-73DC-43A2-BFD7-C2E1B46BE8A7}"/>
              </a:ext>
            </a:extLst>
          </p:cNvPr>
          <p:cNvSpPr>
            <a:spLocks noGrp="1"/>
          </p:cNvSpPr>
          <p:nvPr>
            <p:ph type="dt" sz="half" idx="10"/>
          </p:nvPr>
        </p:nvSpPr>
        <p:spPr/>
        <p:txBody>
          <a:bodyPr/>
          <a:lstStyle/>
          <a:p>
            <a:fld id="{65233EC5-90C8-469D-8CF7-29A5C0AE9F58}" type="datetime1">
              <a:rPr lang="en-US" smtClean="0"/>
              <a:t>1/28/2023</a:t>
            </a:fld>
            <a:endParaRPr lang="en-US"/>
          </a:p>
        </p:txBody>
      </p:sp>
      <p:sp>
        <p:nvSpPr>
          <p:cNvPr id="5" name="Footer Placeholder 4">
            <a:extLst>
              <a:ext uri="{FF2B5EF4-FFF2-40B4-BE49-F238E27FC236}">
                <a16:creationId xmlns:a16="http://schemas.microsoft.com/office/drawing/2014/main" id="{B15632E9-8F7B-4B13-A6A4-90C5FA5F6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AF068-10A6-477C-BFDE-2D7D997EC2DD}"/>
              </a:ext>
            </a:extLst>
          </p:cNvPr>
          <p:cNvSpPr>
            <a:spLocks noGrp="1"/>
          </p:cNvSpPr>
          <p:nvPr>
            <p:ph type="sldNum" sz="quarter" idx="12"/>
          </p:nvPr>
        </p:nvSpPr>
        <p:spPr/>
        <p:txBody>
          <a:bodyPr/>
          <a:lstStyle/>
          <a:p>
            <a:fld id="{2C5905E2-C023-49D7-A8CF-159D0A7E1B06}" type="slidenum">
              <a:rPr lang="en-US" smtClean="0"/>
              <a:t>‹#›</a:t>
            </a:fld>
            <a:endParaRPr lang="en-US" dirty="0"/>
          </a:p>
        </p:txBody>
      </p:sp>
    </p:spTree>
    <p:extLst>
      <p:ext uri="{BB962C8B-B14F-4D97-AF65-F5344CB8AC3E}">
        <p14:creationId xmlns:p14="http://schemas.microsoft.com/office/powerpoint/2010/main" val="3614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357E-EA11-43E0-9936-4F1662E853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523DE3-DC1D-4212-A4AB-4A0E4D9A8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AD9ED-D4FC-48CF-8610-D4B2FC9150A5}"/>
              </a:ext>
            </a:extLst>
          </p:cNvPr>
          <p:cNvSpPr>
            <a:spLocks noGrp="1"/>
          </p:cNvSpPr>
          <p:nvPr>
            <p:ph type="dt" sz="half" idx="10"/>
          </p:nvPr>
        </p:nvSpPr>
        <p:spPr/>
        <p:txBody>
          <a:bodyPr/>
          <a:lstStyle/>
          <a:p>
            <a:fld id="{C77AE14F-1068-46C4-B0FD-ACF3259B35A5}" type="datetime1">
              <a:rPr lang="en-US" smtClean="0"/>
              <a:t>1/28/2023</a:t>
            </a:fld>
            <a:endParaRPr lang="en-US"/>
          </a:p>
        </p:txBody>
      </p:sp>
      <p:sp>
        <p:nvSpPr>
          <p:cNvPr id="5" name="Footer Placeholder 4">
            <a:extLst>
              <a:ext uri="{FF2B5EF4-FFF2-40B4-BE49-F238E27FC236}">
                <a16:creationId xmlns:a16="http://schemas.microsoft.com/office/drawing/2014/main" id="{C02F4724-BDB8-4B1F-8113-0B2512688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AFA1D-4E57-4372-A157-1DA798A4E879}"/>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201020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06BB2-8356-4684-88A5-66D5C66BD3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596D06-DE91-4013-A9A4-D9EA0D986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D937E-5E53-4F12-AC29-4DB85D4E1EF6}"/>
              </a:ext>
            </a:extLst>
          </p:cNvPr>
          <p:cNvSpPr>
            <a:spLocks noGrp="1"/>
          </p:cNvSpPr>
          <p:nvPr>
            <p:ph type="dt" sz="half" idx="10"/>
          </p:nvPr>
        </p:nvSpPr>
        <p:spPr/>
        <p:txBody>
          <a:bodyPr/>
          <a:lstStyle/>
          <a:p>
            <a:fld id="{30E9AADD-B546-43FB-A390-D196A13FA43C}" type="datetime1">
              <a:rPr lang="en-US" smtClean="0"/>
              <a:t>1/28/2023</a:t>
            </a:fld>
            <a:endParaRPr lang="en-US"/>
          </a:p>
        </p:txBody>
      </p:sp>
      <p:sp>
        <p:nvSpPr>
          <p:cNvPr id="5" name="Footer Placeholder 4">
            <a:extLst>
              <a:ext uri="{FF2B5EF4-FFF2-40B4-BE49-F238E27FC236}">
                <a16:creationId xmlns:a16="http://schemas.microsoft.com/office/drawing/2014/main" id="{D5BE02CC-BE2B-4829-90C2-E55EC5210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AEEF8-D7C3-4008-8421-C85195AF062A}"/>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253030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C8E-3F92-4DDE-8AA2-E776F6D57661}"/>
              </a:ext>
            </a:extLst>
          </p:cNvPr>
          <p:cNvSpPr>
            <a:spLocks noGrp="1"/>
          </p:cNvSpPr>
          <p:nvPr>
            <p:ph type="title"/>
          </p:nvPr>
        </p:nvSpPr>
        <p:spPr>
          <a:xfrm>
            <a:off x="300718" y="250206"/>
            <a:ext cx="11891282" cy="869250"/>
          </a:xfrm>
          <a:solidFill>
            <a:schemeClr val="bg2">
              <a:lumMod val="50000"/>
            </a:schemeClr>
          </a:solidFill>
          <a:ln>
            <a:solidFill>
              <a:schemeClr val="bg2">
                <a:lumMod val="50000"/>
              </a:schemeClr>
            </a:solidFill>
          </a:ln>
        </p:spPr>
        <p:txBody>
          <a:bodyPr/>
          <a:lstStyle>
            <a:lvl1pPr algn="l">
              <a:defRPr>
                <a:ln>
                  <a:solidFill>
                    <a:schemeClr val="bg2">
                      <a:lumMod val="50000"/>
                    </a:schemeClr>
                  </a:solidFill>
                </a:ln>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B788293-6B41-43D5-B0D7-6624BC61F4FB}"/>
              </a:ext>
            </a:extLst>
          </p:cNvPr>
          <p:cNvSpPr>
            <a:spLocks noGrp="1"/>
          </p:cNvSpPr>
          <p:nvPr>
            <p:ph idx="1" hasCustomPrompt="1"/>
          </p:nvPr>
        </p:nvSpPr>
        <p:spPr>
          <a:xfrm>
            <a:off x="838200" y="1396538"/>
            <a:ext cx="10515600" cy="4780425"/>
          </a:xfrm>
        </p:spPr>
        <p:txBody>
          <a:bodyPr/>
          <a:lstStyle>
            <a:lvl1pPr marL="228600" indent="-228600">
              <a:lnSpc>
                <a:spcPct val="100000"/>
              </a:lnSpc>
              <a:buClr>
                <a:schemeClr val="bg2">
                  <a:lumMod val="50000"/>
                </a:schemeClr>
              </a:buClr>
              <a:buSzPct val="120000"/>
              <a:buFontTx/>
              <a:buBlip>
                <a:blip r:embed="rId2"/>
              </a:buBlip>
              <a:defRPr b="0"/>
            </a:lvl1pPr>
            <a:lvl2pPr>
              <a:lnSpc>
                <a:spcPct val="100000"/>
              </a:lnSpc>
              <a:buClr>
                <a:schemeClr val="bg2">
                  <a:lumMod val="50000"/>
                </a:schemeClr>
              </a:buClr>
              <a:defRPr/>
            </a:lvl2pPr>
            <a:lvl3pPr>
              <a:lnSpc>
                <a:spcPct val="100000"/>
              </a:lnSpc>
              <a:buClr>
                <a:schemeClr val="bg2">
                  <a:lumMod val="50000"/>
                </a:schemeClr>
              </a:buClr>
              <a:defRPr/>
            </a:lvl3pPr>
            <a:lvl4pPr>
              <a:lnSpc>
                <a:spcPct val="100000"/>
              </a:lnSpc>
              <a:defRPr/>
            </a:lvl4pPr>
            <a:lvl5pPr>
              <a:lnSpc>
                <a:spcPct val="100000"/>
              </a:lnSpc>
              <a:defRPr/>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C4CA61-967D-4786-B224-8BBFAFFE0C08}"/>
              </a:ext>
            </a:extLst>
          </p:cNvPr>
          <p:cNvSpPr>
            <a:spLocks noGrp="1"/>
          </p:cNvSpPr>
          <p:nvPr>
            <p:ph type="dt" sz="half" idx="10"/>
          </p:nvPr>
        </p:nvSpPr>
        <p:spPr>
          <a:xfrm>
            <a:off x="838200" y="6219781"/>
            <a:ext cx="2743200" cy="365125"/>
          </a:xfrm>
        </p:spPr>
        <p:txBody>
          <a:bodyPr/>
          <a:lstStyle/>
          <a:p>
            <a:fld id="{83704377-1848-4469-87CE-5202C1E703AB}" type="datetime1">
              <a:rPr lang="en-US" smtClean="0"/>
              <a:t>1/28/2023</a:t>
            </a:fld>
            <a:endParaRPr lang="en-US"/>
          </a:p>
        </p:txBody>
      </p:sp>
      <p:sp>
        <p:nvSpPr>
          <p:cNvPr id="5" name="Footer Placeholder 4">
            <a:extLst>
              <a:ext uri="{FF2B5EF4-FFF2-40B4-BE49-F238E27FC236}">
                <a16:creationId xmlns:a16="http://schemas.microsoft.com/office/drawing/2014/main" id="{DFF50A17-B44C-4756-B75D-F8BBDFD909C7}"/>
              </a:ext>
            </a:extLst>
          </p:cNvPr>
          <p:cNvSpPr>
            <a:spLocks noGrp="1"/>
          </p:cNvSpPr>
          <p:nvPr>
            <p:ph type="ftr" sz="quarter" idx="11"/>
          </p:nvPr>
        </p:nvSpPr>
        <p:spPr>
          <a:xfrm>
            <a:off x="4038600" y="6219781"/>
            <a:ext cx="4114800" cy="365125"/>
          </a:xfrm>
        </p:spPr>
        <p:txBody>
          <a:bodyPr/>
          <a:lstStyle/>
          <a:p>
            <a:endParaRPr lang="en-US"/>
          </a:p>
        </p:txBody>
      </p:sp>
      <p:sp>
        <p:nvSpPr>
          <p:cNvPr id="6" name="Slide Number Placeholder 5">
            <a:extLst>
              <a:ext uri="{FF2B5EF4-FFF2-40B4-BE49-F238E27FC236}">
                <a16:creationId xmlns:a16="http://schemas.microsoft.com/office/drawing/2014/main" id="{75423AF8-BC53-47C4-8980-56DF4F49C8C6}"/>
              </a:ext>
            </a:extLst>
          </p:cNvPr>
          <p:cNvSpPr>
            <a:spLocks noGrp="1"/>
          </p:cNvSpPr>
          <p:nvPr>
            <p:ph type="sldNum" sz="quarter" idx="12"/>
          </p:nvPr>
        </p:nvSpPr>
        <p:spPr>
          <a:xfrm>
            <a:off x="8610600" y="6219781"/>
            <a:ext cx="2743200" cy="365125"/>
          </a:xfrm>
        </p:spPr>
        <p:txBody>
          <a:bodyPr/>
          <a:lstStyle/>
          <a:p>
            <a:fld id="{2C5905E2-C023-49D7-A8CF-159D0A7E1B06}" type="slidenum">
              <a:rPr lang="en-US" smtClean="0"/>
              <a:t>‹#›</a:t>
            </a:fld>
            <a:endParaRPr lang="en-US"/>
          </a:p>
        </p:txBody>
      </p:sp>
      <p:pic>
        <p:nvPicPr>
          <p:cNvPr id="7" name="Picture 6">
            <a:extLst>
              <a:ext uri="{FF2B5EF4-FFF2-40B4-BE49-F238E27FC236}">
                <a16:creationId xmlns:a16="http://schemas.microsoft.com/office/drawing/2014/main" id="{A3D6EB8E-696B-4EEC-9DA7-204B715BA12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4347" r="34796"/>
          <a:stretch/>
        </p:blipFill>
        <p:spPr>
          <a:xfrm>
            <a:off x="10889721" y="5216231"/>
            <a:ext cx="612411" cy="992333"/>
          </a:xfrm>
          <a:prstGeom prst="rect">
            <a:avLst/>
          </a:prstGeom>
        </p:spPr>
      </p:pic>
      <p:sp>
        <p:nvSpPr>
          <p:cNvPr id="8" name="Rectangle 7">
            <a:extLst>
              <a:ext uri="{FF2B5EF4-FFF2-40B4-BE49-F238E27FC236}">
                <a16:creationId xmlns:a16="http://schemas.microsoft.com/office/drawing/2014/main" id="{A16FEBCC-3E1A-410E-A14D-153FB4C51FB6}"/>
              </a:ext>
            </a:extLst>
          </p:cNvPr>
          <p:cNvSpPr/>
          <p:nvPr userDrawn="1"/>
        </p:nvSpPr>
        <p:spPr>
          <a:xfrm>
            <a:off x="0" y="0"/>
            <a:ext cx="12192000" cy="24080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977F9E-836E-413E-A297-AC960C2DB23C}"/>
              </a:ext>
            </a:extLst>
          </p:cNvPr>
          <p:cNvSpPr/>
          <p:nvPr userDrawn="1"/>
        </p:nvSpPr>
        <p:spPr>
          <a:xfrm>
            <a:off x="0" y="6607340"/>
            <a:ext cx="12192000" cy="252021"/>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276BD41-2956-4DB9-BF78-FC3D1A83D0AA}"/>
              </a:ext>
            </a:extLst>
          </p:cNvPr>
          <p:cNvSpPr txBox="1">
            <a:spLocks/>
          </p:cNvSpPr>
          <p:nvPr userDrawn="1"/>
        </p:nvSpPr>
        <p:spPr>
          <a:xfrm>
            <a:off x="0" y="250206"/>
            <a:ext cx="300718" cy="869250"/>
          </a:xfrm>
          <a:prstGeom prst="rect">
            <a:avLst/>
          </a:prstGeom>
          <a:solidFill>
            <a:schemeClr val="bg2">
              <a:lumMod val="50000"/>
            </a:schemeClr>
          </a:solidFill>
          <a:ln>
            <a:solidFill>
              <a:schemeClr val="bg2">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ln>
                  <a:solidFill>
                    <a:schemeClr val="bg2">
                      <a:lumMod val="50000"/>
                    </a:schemeClr>
                  </a:solidFill>
                </a:ln>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82906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8D47-0C83-4BB9-8126-EA2FD953F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508DFB-80D7-4505-8BE1-C56643747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1ABB4-063D-4F63-A14A-3CA9A77F47BE}"/>
              </a:ext>
            </a:extLst>
          </p:cNvPr>
          <p:cNvSpPr>
            <a:spLocks noGrp="1"/>
          </p:cNvSpPr>
          <p:nvPr>
            <p:ph type="dt" sz="half" idx="10"/>
          </p:nvPr>
        </p:nvSpPr>
        <p:spPr/>
        <p:txBody>
          <a:bodyPr/>
          <a:lstStyle/>
          <a:p>
            <a:fld id="{89D91B6C-8DA3-46B3-9A54-649C63CFDF62}" type="datetime1">
              <a:rPr lang="en-US" smtClean="0"/>
              <a:t>1/28/2023</a:t>
            </a:fld>
            <a:endParaRPr lang="en-US"/>
          </a:p>
        </p:txBody>
      </p:sp>
      <p:sp>
        <p:nvSpPr>
          <p:cNvPr id="5" name="Footer Placeholder 4">
            <a:extLst>
              <a:ext uri="{FF2B5EF4-FFF2-40B4-BE49-F238E27FC236}">
                <a16:creationId xmlns:a16="http://schemas.microsoft.com/office/drawing/2014/main" id="{EB486F05-1806-4168-858F-9FAF862635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E68C5C-4D78-41DB-B906-D5294EBD93F5}"/>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389166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FB6F-82D2-4C64-92F4-A4EC58A87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C0012-B13D-44D2-9B51-620EAF702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59B7F7-DFCF-481E-9F4A-753C9235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2C2CEA-D5A5-48FD-9024-99C9BF4C4081}"/>
              </a:ext>
            </a:extLst>
          </p:cNvPr>
          <p:cNvSpPr>
            <a:spLocks noGrp="1"/>
          </p:cNvSpPr>
          <p:nvPr>
            <p:ph type="dt" sz="half" idx="10"/>
          </p:nvPr>
        </p:nvSpPr>
        <p:spPr/>
        <p:txBody>
          <a:bodyPr/>
          <a:lstStyle/>
          <a:p>
            <a:fld id="{128BA61D-F339-468E-97C9-7A4877E5C9AC}" type="datetime1">
              <a:rPr lang="en-US" smtClean="0"/>
              <a:t>1/28/2023</a:t>
            </a:fld>
            <a:endParaRPr lang="en-US"/>
          </a:p>
        </p:txBody>
      </p:sp>
      <p:sp>
        <p:nvSpPr>
          <p:cNvPr id="6" name="Footer Placeholder 5">
            <a:extLst>
              <a:ext uri="{FF2B5EF4-FFF2-40B4-BE49-F238E27FC236}">
                <a16:creationId xmlns:a16="http://schemas.microsoft.com/office/drawing/2014/main" id="{9ABB9A30-8311-404A-8CB4-1FCB5A7FD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A43C6-034A-462C-A5A3-D0C422E4F15E}"/>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57203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F597-296A-4A70-B61E-9ED3214291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69D16-7037-4BB4-AA09-0077B58DB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44EF7-9E9B-4DD0-AD09-23920E9DA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37CAB-0553-4F8E-8B3B-A58DCFC32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D022F-D7AD-40C8-B097-A70352250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B988E-4D1E-45CD-A647-C5CCB24C4B2E}"/>
              </a:ext>
            </a:extLst>
          </p:cNvPr>
          <p:cNvSpPr>
            <a:spLocks noGrp="1"/>
          </p:cNvSpPr>
          <p:nvPr>
            <p:ph type="dt" sz="half" idx="10"/>
          </p:nvPr>
        </p:nvSpPr>
        <p:spPr/>
        <p:txBody>
          <a:bodyPr/>
          <a:lstStyle/>
          <a:p>
            <a:fld id="{DE59D418-B82F-44D5-8A48-53E5609D7D89}" type="datetime1">
              <a:rPr lang="en-US" smtClean="0"/>
              <a:t>1/28/2023</a:t>
            </a:fld>
            <a:endParaRPr lang="en-US"/>
          </a:p>
        </p:txBody>
      </p:sp>
      <p:sp>
        <p:nvSpPr>
          <p:cNvPr id="8" name="Footer Placeholder 7">
            <a:extLst>
              <a:ext uri="{FF2B5EF4-FFF2-40B4-BE49-F238E27FC236}">
                <a16:creationId xmlns:a16="http://schemas.microsoft.com/office/drawing/2014/main" id="{4E959FF7-FCD9-4F15-9683-35DDDD2ACB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F81C4-8740-46A4-B7A1-98F5A0988466}"/>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24102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49B5-9F0E-47CE-BD7B-36EB4F25C3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0805B-0442-4DD0-9B48-7D15EE901256}"/>
              </a:ext>
            </a:extLst>
          </p:cNvPr>
          <p:cNvSpPr>
            <a:spLocks noGrp="1"/>
          </p:cNvSpPr>
          <p:nvPr>
            <p:ph type="dt" sz="half" idx="10"/>
          </p:nvPr>
        </p:nvSpPr>
        <p:spPr/>
        <p:txBody>
          <a:bodyPr/>
          <a:lstStyle/>
          <a:p>
            <a:fld id="{E1379E77-15E8-4622-9926-A79D06FA9A4B}" type="datetime1">
              <a:rPr lang="en-US" smtClean="0"/>
              <a:t>1/28/2023</a:t>
            </a:fld>
            <a:endParaRPr lang="en-US"/>
          </a:p>
        </p:txBody>
      </p:sp>
      <p:sp>
        <p:nvSpPr>
          <p:cNvPr id="4" name="Footer Placeholder 3">
            <a:extLst>
              <a:ext uri="{FF2B5EF4-FFF2-40B4-BE49-F238E27FC236}">
                <a16:creationId xmlns:a16="http://schemas.microsoft.com/office/drawing/2014/main" id="{F2807273-8DF9-4DBA-B945-C48722BB0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F62DA-FE13-44F0-B9EE-3F78A1236FBB}"/>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182168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38BA1-FF68-4315-A0E7-FCE2D6EEDBF8}"/>
              </a:ext>
            </a:extLst>
          </p:cNvPr>
          <p:cNvSpPr>
            <a:spLocks noGrp="1"/>
          </p:cNvSpPr>
          <p:nvPr>
            <p:ph type="dt" sz="half" idx="10"/>
          </p:nvPr>
        </p:nvSpPr>
        <p:spPr/>
        <p:txBody>
          <a:bodyPr/>
          <a:lstStyle/>
          <a:p>
            <a:fld id="{663E1163-F0B0-4392-A67C-6C6AFB4C071B}" type="datetime1">
              <a:rPr lang="en-US" smtClean="0"/>
              <a:t>1/28/2023</a:t>
            </a:fld>
            <a:endParaRPr lang="en-US"/>
          </a:p>
        </p:txBody>
      </p:sp>
      <p:sp>
        <p:nvSpPr>
          <p:cNvPr id="3" name="Footer Placeholder 2">
            <a:extLst>
              <a:ext uri="{FF2B5EF4-FFF2-40B4-BE49-F238E27FC236}">
                <a16:creationId xmlns:a16="http://schemas.microsoft.com/office/drawing/2014/main" id="{396A026C-845F-41E4-AD97-4C920CF882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96C6E4-92A5-4931-BB3F-4143C1E0D2FD}"/>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117165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9929-B01E-48E2-A238-34D7A350E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F8241-A22E-40D3-853C-DAA6A3FE8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D8F33-F542-4C1C-9052-16087AA2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863B6-1D20-4A73-8ED4-4E38C2340CA3}"/>
              </a:ext>
            </a:extLst>
          </p:cNvPr>
          <p:cNvSpPr>
            <a:spLocks noGrp="1"/>
          </p:cNvSpPr>
          <p:nvPr>
            <p:ph type="dt" sz="half" idx="10"/>
          </p:nvPr>
        </p:nvSpPr>
        <p:spPr/>
        <p:txBody>
          <a:bodyPr/>
          <a:lstStyle/>
          <a:p>
            <a:fld id="{A761F178-E7C4-4ED8-9669-6768F19A6037}" type="datetime1">
              <a:rPr lang="en-US" smtClean="0"/>
              <a:t>1/28/2023</a:t>
            </a:fld>
            <a:endParaRPr lang="en-US"/>
          </a:p>
        </p:txBody>
      </p:sp>
      <p:sp>
        <p:nvSpPr>
          <p:cNvPr id="6" name="Footer Placeholder 5">
            <a:extLst>
              <a:ext uri="{FF2B5EF4-FFF2-40B4-BE49-F238E27FC236}">
                <a16:creationId xmlns:a16="http://schemas.microsoft.com/office/drawing/2014/main" id="{E86A98AE-10A4-4E1A-815D-EDAC7D460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00C89-659C-4BD0-A360-AECE868E5196}"/>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256707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0FAB-6DA1-48C9-9CCB-B179857CD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44D88E-55D0-44B7-9704-BAC4A2B81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0213E-9AEB-4008-9053-F64FB5AD2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F56D96-535A-423E-AF6F-6F20AE3F9E2D}"/>
              </a:ext>
            </a:extLst>
          </p:cNvPr>
          <p:cNvSpPr>
            <a:spLocks noGrp="1"/>
          </p:cNvSpPr>
          <p:nvPr>
            <p:ph type="dt" sz="half" idx="10"/>
          </p:nvPr>
        </p:nvSpPr>
        <p:spPr/>
        <p:txBody>
          <a:bodyPr/>
          <a:lstStyle/>
          <a:p>
            <a:fld id="{CE4E9661-079B-4393-85A5-7F2965BCB6ED}" type="datetime1">
              <a:rPr lang="en-US" smtClean="0"/>
              <a:t>1/28/2023</a:t>
            </a:fld>
            <a:endParaRPr lang="en-US"/>
          </a:p>
        </p:txBody>
      </p:sp>
      <p:sp>
        <p:nvSpPr>
          <p:cNvPr id="6" name="Footer Placeholder 5">
            <a:extLst>
              <a:ext uri="{FF2B5EF4-FFF2-40B4-BE49-F238E27FC236}">
                <a16:creationId xmlns:a16="http://schemas.microsoft.com/office/drawing/2014/main" id="{BE497E96-B56F-47DC-8D57-4F10DCD97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99530-CC1C-4749-8A43-7743F02E5A5F}"/>
              </a:ext>
            </a:extLst>
          </p:cNvPr>
          <p:cNvSpPr>
            <a:spLocks noGrp="1"/>
          </p:cNvSpPr>
          <p:nvPr>
            <p:ph type="sldNum" sz="quarter" idx="12"/>
          </p:nvPr>
        </p:nvSpPr>
        <p:spPr/>
        <p:txBody>
          <a:bodyPr/>
          <a:lstStyle/>
          <a:p>
            <a:fld id="{2C5905E2-C023-49D7-A8CF-159D0A7E1B06}" type="slidenum">
              <a:rPr lang="en-US" smtClean="0"/>
              <a:t>‹#›</a:t>
            </a:fld>
            <a:endParaRPr lang="en-US"/>
          </a:p>
        </p:txBody>
      </p:sp>
    </p:spTree>
    <p:extLst>
      <p:ext uri="{BB962C8B-B14F-4D97-AF65-F5344CB8AC3E}">
        <p14:creationId xmlns:p14="http://schemas.microsoft.com/office/powerpoint/2010/main" val="232676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3FFB6-C87F-4584-ACE6-ABE403810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23B561C-4628-4AB6-B91F-F19D35E5C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3C9F9-B339-4D5B-9D1C-53A62DA8B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6C31B-AD6D-4135-BE2B-8511C9627EAA}" type="datetime1">
              <a:rPr lang="en-US" smtClean="0"/>
              <a:t>1/28/2023</a:t>
            </a:fld>
            <a:endParaRPr lang="en-US"/>
          </a:p>
        </p:txBody>
      </p:sp>
      <p:sp>
        <p:nvSpPr>
          <p:cNvPr id="5" name="Footer Placeholder 4">
            <a:extLst>
              <a:ext uri="{FF2B5EF4-FFF2-40B4-BE49-F238E27FC236}">
                <a16:creationId xmlns:a16="http://schemas.microsoft.com/office/drawing/2014/main" id="{4E3D655E-C86F-4B3A-AA28-D34989C51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A95CAD-89A5-4FA7-9CC8-6A0CB7C92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905E2-C023-49D7-A8CF-159D0A7E1B06}" type="slidenum">
              <a:rPr lang="en-US" smtClean="0"/>
              <a:t>‹#›</a:t>
            </a:fld>
            <a:endParaRPr lang="en-US"/>
          </a:p>
        </p:txBody>
      </p:sp>
    </p:spTree>
    <p:extLst>
      <p:ext uri="{BB962C8B-B14F-4D97-AF65-F5344CB8AC3E}">
        <p14:creationId xmlns:p14="http://schemas.microsoft.com/office/powerpoint/2010/main" val="218776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9FB-4791-49D3-8EE6-E127AC759F8B}"/>
              </a:ext>
            </a:extLst>
          </p:cNvPr>
          <p:cNvSpPr>
            <a:spLocks noGrp="1"/>
          </p:cNvSpPr>
          <p:nvPr>
            <p:ph type="ctrTitle"/>
          </p:nvPr>
        </p:nvSpPr>
        <p:spPr>
          <a:xfrm>
            <a:off x="275492" y="389672"/>
            <a:ext cx="11582400" cy="1720964"/>
          </a:xfrm>
          <a:solidFill>
            <a:schemeClr val="bg2">
              <a:lumMod val="50000"/>
            </a:schemeClr>
          </a:solidFill>
        </p:spPr>
        <p:txBody>
          <a:bodyPr>
            <a:normAutofit fontScale="90000"/>
          </a:bodyPr>
          <a:lstStyle/>
          <a:p>
            <a:r>
              <a:rPr lang="en-US" sz="4300" b="1" dirty="0">
                <a:solidFill>
                  <a:schemeClr val="bg1"/>
                </a:solidFill>
              </a:rPr>
              <a:t>MRC River Monitoring Technology Competition</a:t>
            </a:r>
            <a:br>
              <a:rPr lang="en-US" sz="4300" b="1" dirty="0">
                <a:solidFill>
                  <a:schemeClr val="bg1"/>
                </a:solidFill>
              </a:rPr>
            </a:br>
            <a:endParaRPr lang="en-US" sz="4300" b="1" dirty="0">
              <a:solidFill>
                <a:schemeClr val="bg1"/>
              </a:solidFill>
            </a:endParaRPr>
          </a:p>
        </p:txBody>
      </p:sp>
      <p:sp>
        <p:nvSpPr>
          <p:cNvPr id="3" name="Subtitle 2">
            <a:extLst>
              <a:ext uri="{FF2B5EF4-FFF2-40B4-BE49-F238E27FC236}">
                <a16:creationId xmlns:a16="http://schemas.microsoft.com/office/drawing/2014/main" id="{15AED135-6DC9-454D-8F0D-F6C4E96C2ADA}"/>
              </a:ext>
            </a:extLst>
          </p:cNvPr>
          <p:cNvSpPr>
            <a:spLocks noGrp="1"/>
          </p:cNvSpPr>
          <p:nvPr>
            <p:ph type="subTitle" idx="1"/>
          </p:nvPr>
        </p:nvSpPr>
        <p:spPr>
          <a:xfrm>
            <a:off x="1524000" y="2304789"/>
            <a:ext cx="9144000" cy="4434213"/>
          </a:xfrm>
        </p:spPr>
        <p:txBody>
          <a:bodyPr>
            <a:normAutofit fontScale="92500" lnSpcReduction="10000"/>
          </a:bodyPr>
          <a:lstStyle/>
          <a:p>
            <a:r>
              <a:rPr lang="en-US" sz="2800" dirty="0"/>
              <a:t>Topic: Water Quality Monitoring System</a:t>
            </a:r>
          </a:p>
          <a:p>
            <a:endParaRPr lang="en-US" dirty="0"/>
          </a:p>
          <a:p>
            <a:endParaRPr lang="en-US" dirty="0"/>
          </a:p>
          <a:p>
            <a:endParaRPr lang="en-US" dirty="0"/>
          </a:p>
          <a:p>
            <a:endParaRPr lang="en-US" dirty="0"/>
          </a:p>
          <a:p>
            <a:endParaRPr lang="en-US" dirty="0"/>
          </a:p>
          <a:p>
            <a:endParaRPr lang="en-US" dirty="0"/>
          </a:p>
          <a:p>
            <a:r>
              <a:rPr lang="en-US" dirty="0"/>
              <a:t>Virbora NY, Socheata LEAVCHUM, Sokheang EANG</a:t>
            </a:r>
          </a:p>
          <a:p>
            <a:endParaRPr lang="en-US" dirty="0"/>
          </a:p>
          <a:p>
            <a:r>
              <a:rPr lang="en-US" dirty="0"/>
              <a:t>National Polytechnic Institute of Cambodia</a:t>
            </a:r>
          </a:p>
          <a:p>
            <a:r>
              <a:rPr lang="en-US" dirty="0"/>
              <a:t>Phnom Penh, Cambodia</a:t>
            </a:r>
          </a:p>
        </p:txBody>
      </p:sp>
      <p:pic>
        <p:nvPicPr>
          <p:cNvPr id="5" name="Picture 4">
            <a:extLst>
              <a:ext uri="{FF2B5EF4-FFF2-40B4-BE49-F238E27FC236}">
                <a16:creationId xmlns:a16="http://schemas.microsoft.com/office/drawing/2014/main" id="{4877AD96-CB49-48D4-8536-2881B878E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435" y="3172131"/>
            <a:ext cx="1324708" cy="1330622"/>
          </a:xfrm>
          <a:prstGeom prst="rect">
            <a:avLst/>
          </a:prstGeom>
        </p:spPr>
      </p:pic>
      <p:pic>
        <p:nvPicPr>
          <p:cNvPr id="7" name="Picture 6">
            <a:extLst>
              <a:ext uri="{FF2B5EF4-FFF2-40B4-BE49-F238E27FC236}">
                <a16:creationId xmlns:a16="http://schemas.microsoft.com/office/drawing/2014/main" id="{3BFF9B73-04D9-4EA1-90FA-32564A3FCC76}"/>
              </a:ext>
            </a:extLst>
          </p:cNvPr>
          <p:cNvPicPr>
            <a:picLocks noChangeAspect="1"/>
          </p:cNvPicPr>
          <p:nvPr/>
        </p:nvPicPr>
        <p:blipFill rotWithShape="1">
          <a:blip r:embed="rId3">
            <a:extLst>
              <a:ext uri="{28A0092B-C50C-407E-A947-70E740481C1C}">
                <a14:useLocalDpi xmlns:a14="http://schemas.microsoft.com/office/drawing/2010/main" val="0"/>
              </a:ext>
            </a:extLst>
          </a:blip>
          <a:srcRect l="34410" r="34103"/>
          <a:stretch/>
        </p:blipFill>
        <p:spPr>
          <a:xfrm>
            <a:off x="7205034" y="3032314"/>
            <a:ext cx="1014047" cy="1610255"/>
          </a:xfrm>
          <a:prstGeom prst="rect">
            <a:avLst/>
          </a:prstGeom>
        </p:spPr>
      </p:pic>
      <p:pic>
        <p:nvPicPr>
          <p:cNvPr id="9" name="Picture 8">
            <a:extLst>
              <a:ext uri="{FF2B5EF4-FFF2-40B4-BE49-F238E27FC236}">
                <a16:creationId xmlns:a16="http://schemas.microsoft.com/office/drawing/2014/main" id="{65767178-9432-4047-86AE-B3BBB41B1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9338" y="3310881"/>
            <a:ext cx="1579684" cy="1053122"/>
          </a:xfrm>
          <a:prstGeom prst="rect">
            <a:avLst/>
          </a:prstGeom>
        </p:spPr>
      </p:pic>
      <p:sp>
        <p:nvSpPr>
          <p:cNvPr id="4" name="Slide Number Placeholder 3">
            <a:extLst>
              <a:ext uri="{FF2B5EF4-FFF2-40B4-BE49-F238E27FC236}">
                <a16:creationId xmlns:a16="http://schemas.microsoft.com/office/drawing/2014/main" id="{5A3EB5A4-E4A9-4620-8409-51AB6C8906F3}"/>
              </a:ext>
            </a:extLst>
          </p:cNvPr>
          <p:cNvSpPr>
            <a:spLocks noGrp="1"/>
          </p:cNvSpPr>
          <p:nvPr>
            <p:ph type="sldNum" sz="quarter" idx="12"/>
          </p:nvPr>
        </p:nvSpPr>
        <p:spPr/>
        <p:txBody>
          <a:bodyPr/>
          <a:lstStyle/>
          <a:p>
            <a:fld id="{2C5905E2-C023-49D7-A8CF-159D0A7E1B06}" type="slidenum">
              <a:rPr lang="en-US" smtClean="0"/>
              <a:t>1</a:t>
            </a:fld>
            <a:endParaRPr lang="en-US" dirty="0"/>
          </a:p>
        </p:txBody>
      </p:sp>
    </p:spTree>
    <p:extLst>
      <p:ext uri="{BB962C8B-B14F-4D97-AF65-F5344CB8AC3E}">
        <p14:creationId xmlns:p14="http://schemas.microsoft.com/office/powerpoint/2010/main" val="116411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805A-B54A-46FE-8483-E4720F6037B6}"/>
              </a:ext>
            </a:extLst>
          </p:cNvPr>
          <p:cNvSpPr>
            <a:spLocks noGrp="1"/>
          </p:cNvSpPr>
          <p:nvPr>
            <p:ph type="title"/>
          </p:nvPr>
        </p:nvSpPr>
        <p:spPr/>
        <p:txBody>
          <a:bodyPr/>
          <a:lstStyle/>
          <a:p>
            <a:r>
              <a:rPr lang="en-US" dirty="0"/>
              <a:t>4. Prototype Testing</a:t>
            </a:r>
          </a:p>
        </p:txBody>
      </p:sp>
      <p:sp>
        <p:nvSpPr>
          <p:cNvPr id="3" name="Content Placeholder 2">
            <a:extLst>
              <a:ext uri="{FF2B5EF4-FFF2-40B4-BE49-F238E27FC236}">
                <a16:creationId xmlns:a16="http://schemas.microsoft.com/office/drawing/2014/main" id="{DD15BDAE-6983-4948-89CC-B7B48644F4F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A31F28F-F4C3-4B4F-8374-1A34F3641073}"/>
              </a:ext>
            </a:extLst>
          </p:cNvPr>
          <p:cNvSpPr>
            <a:spLocks noGrp="1"/>
          </p:cNvSpPr>
          <p:nvPr>
            <p:ph type="sldNum" sz="quarter" idx="12"/>
          </p:nvPr>
        </p:nvSpPr>
        <p:spPr/>
        <p:txBody>
          <a:bodyPr/>
          <a:lstStyle/>
          <a:p>
            <a:fld id="{2C5905E2-C023-49D7-A8CF-159D0A7E1B06}" type="slidenum">
              <a:rPr lang="en-US" smtClean="0"/>
              <a:t>10</a:t>
            </a:fld>
            <a:endParaRPr lang="en-US"/>
          </a:p>
        </p:txBody>
      </p:sp>
    </p:spTree>
    <p:extLst>
      <p:ext uri="{BB962C8B-B14F-4D97-AF65-F5344CB8AC3E}">
        <p14:creationId xmlns:p14="http://schemas.microsoft.com/office/powerpoint/2010/main" val="16178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3D57-5DA6-4E7B-8EAC-BE12473C264D}"/>
              </a:ext>
            </a:extLst>
          </p:cNvPr>
          <p:cNvSpPr>
            <a:spLocks noGrp="1"/>
          </p:cNvSpPr>
          <p:nvPr>
            <p:ph type="title"/>
          </p:nvPr>
        </p:nvSpPr>
        <p:spPr/>
        <p:txBody>
          <a:bodyPr/>
          <a:lstStyle/>
          <a:p>
            <a:r>
              <a:rPr lang="en-US" dirty="0"/>
              <a:t>5. Conclusion</a:t>
            </a:r>
          </a:p>
        </p:txBody>
      </p:sp>
      <p:sp>
        <p:nvSpPr>
          <p:cNvPr id="3" name="Content Placeholder 2">
            <a:extLst>
              <a:ext uri="{FF2B5EF4-FFF2-40B4-BE49-F238E27FC236}">
                <a16:creationId xmlns:a16="http://schemas.microsoft.com/office/drawing/2014/main" id="{F7B2E4A8-2BD7-4BEE-9A54-EE8F09DBD9F3}"/>
              </a:ext>
            </a:extLst>
          </p:cNvPr>
          <p:cNvSpPr>
            <a:spLocks noGrp="1"/>
          </p:cNvSpPr>
          <p:nvPr>
            <p:ph idx="1"/>
          </p:nvPr>
        </p:nvSpPr>
        <p:spPr/>
        <p:txBody>
          <a:bodyPr/>
          <a:lstStyle/>
          <a:p>
            <a:pPr marL="0" indent="0">
              <a:buNone/>
            </a:pPr>
            <a:r>
              <a:rPr lang="en-US" dirty="0"/>
              <a:t>	</a:t>
            </a:r>
          </a:p>
        </p:txBody>
      </p:sp>
      <p:sp>
        <p:nvSpPr>
          <p:cNvPr id="4" name="Slide Number Placeholder 3">
            <a:extLst>
              <a:ext uri="{FF2B5EF4-FFF2-40B4-BE49-F238E27FC236}">
                <a16:creationId xmlns:a16="http://schemas.microsoft.com/office/drawing/2014/main" id="{7503C06D-A2C8-482B-B9D2-C2AC73C824D9}"/>
              </a:ext>
            </a:extLst>
          </p:cNvPr>
          <p:cNvSpPr>
            <a:spLocks noGrp="1"/>
          </p:cNvSpPr>
          <p:nvPr>
            <p:ph type="sldNum" sz="quarter" idx="12"/>
          </p:nvPr>
        </p:nvSpPr>
        <p:spPr/>
        <p:txBody>
          <a:bodyPr/>
          <a:lstStyle/>
          <a:p>
            <a:fld id="{2C5905E2-C023-49D7-A8CF-159D0A7E1B06}" type="slidenum">
              <a:rPr lang="en-US" smtClean="0"/>
              <a:t>11</a:t>
            </a:fld>
            <a:endParaRPr lang="en-US"/>
          </a:p>
        </p:txBody>
      </p:sp>
    </p:spTree>
    <p:extLst>
      <p:ext uri="{BB962C8B-B14F-4D97-AF65-F5344CB8AC3E}">
        <p14:creationId xmlns:p14="http://schemas.microsoft.com/office/powerpoint/2010/main" val="199863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764A-D33C-47FB-911C-3AA82BD423C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58FA494-D697-4C04-953C-8CA2A9F9AF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CAA1750-C9CC-4789-A77C-145D372E0E8E}"/>
              </a:ext>
            </a:extLst>
          </p:cNvPr>
          <p:cNvSpPr>
            <a:spLocks noGrp="1"/>
          </p:cNvSpPr>
          <p:nvPr>
            <p:ph type="sldNum" sz="quarter" idx="12"/>
          </p:nvPr>
        </p:nvSpPr>
        <p:spPr/>
        <p:txBody>
          <a:bodyPr/>
          <a:lstStyle/>
          <a:p>
            <a:fld id="{2C5905E2-C023-49D7-A8CF-159D0A7E1B06}" type="slidenum">
              <a:rPr lang="en-US" smtClean="0"/>
              <a:t>12</a:t>
            </a:fld>
            <a:endParaRPr lang="en-US"/>
          </a:p>
        </p:txBody>
      </p:sp>
    </p:spTree>
    <p:extLst>
      <p:ext uri="{BB962C8B-B14F-4D97-AF65-F5344CB8AC3E}">
        <p14:creationId xmlns:p14="http://schemas.microsoft.com/office/powerpoint/2010/main" val="326215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C5AE1C-581D-447C-8EBE-D2791F225033}"/>
              </a:ext>
            </a:extLst>
          </p:cNvPr>
          <p:cNvSpPr>
            <a:spLocks noGrp="1"/>
          </p:cNvSpPr>
          <p:nvPr>
            <p:ph type="sldNum" sz="quarter" idx="12"/>
          </p:nvPr>
        </p:nvSpPr>
        <p:spPr/>
        <p:txBody>
          <a:bodyPr/>
          <a:lstStyle/>
          <a:p>
            <a:fld id="{2C5905E2-C023-49D7-A8CF-159D0A7E1B06}" type="slidenum">
              <a:rPr lang="en-US" smtClean="0"/>
              <a:t>13</a:t>
            </a:fld>
            <a:endParaRPr lang="en-US"/>
          </a:p>
        </p:txBody>
      </p:sp>
      <p:sp>
        <p:nvSpPr>
          <p:cNvPr id="5" name="TextBox 4">
            <a:extLst>
              <a:ext uri="{FF2B5EF4-FFF2-40B4-BE49-F238E27FC236}">
                <a16:creationId xmlns:a16="http://schemas.microsoft.com/office/drawing/2014/main" id="{3846C7BC-0783-449F-994D-25E9F730D93F}"/>
              </a:ext>
            </a:extLst>
          </p:cNvPr>
          <p:cNvSpPr txBox="1"/>
          <p:nvPr/>
        </p:nvSpPr>
        <p:spPr>
          <a:xfrm>
            <a:off x="5152506" y="2413337"/>
            <a:ext cx="8121534" cy="2031325"/>
          </a:xfrm>
          <a:prstGeom prst="rect">
            <a:avLst/>
          </a:prstGeom>
          <a:noFill/>
        </p:spPr>
        <p:txBody>
          <a:bodyPr wrap="square" rtlCol="0">
            <a:spAutoFit/>
          </a:bodyPr>
          <a:lstStyle/>
          <a:p>
            <a:pPr algn="ctr"/>
            <a:r>
              <a:rPr lang="km-KH" sz="6000" dirty="0">
                <a:solidFill>
                  <a:schemeClr val="bg2">
                    <a:lumMod val="50000"/>
                  </a:schemeClr>
                </a:solidFill>
                <a:latin typeface="Khmer OS Muol" panose="02000500000000020004" pitchFamily="2" charset="0"/>
                <a:cs typeface="Khmer OS Muol" panose="02000500000000020004" pitchFamily="2" charset="0"/>
              </a:rPr>
              <a:t>សូមអរគុណ</a:t>
            </a:r>
            <a:endParaRPr lang="en-US" sz="6000" dirty="0">
              <a:solidFill>
                <a:schemeClr val="bg2">
                  <a:lumMod val="50000"/>
                </a:schemeClr>
              </a:solidFill>
              <a:latin typeface="Khmer OS Muol" panose="02000500000000020004" pitchFamily="2" charset="0"/>
              <a:cs typeface="Khmer OS Muol" panose="02000500000000020004" pitchFamily="2" charset="0"/>
            </a:endParaRPr>
          </a:p>
          <a:p>
            <a:pPr algn="ctr"/>
            <a:r>
              <a:rPr lang="en-US" sz="6600" dirty="0">
                <a:solidFill>
                  <a:schemeClr val="bg2">
                    <a:lumMod val="50000"/>
                  </a:schemeClr>
                </a:solidFill>
              </a:rPr>
              <a:t>Thank You</a:t>
            </a:r>
          </a:p>
        </p:txBody>
      </p:sp>
      <p:pic>
        <p:nvPicPr>
          <p:cNvPr id="7" name="Picture 6">
            <a:extLst>
              <a:ext uri="{FF2B5EF4-FFF2-40B4-BE49-F238E27FC236}">
                <a16:creationId xmlns:a16="http://schemas.microsoft.com/office/drawing/2014/main" id="{B398AC1F-C4E5-46CD-94D6-87641BC40AD6}"/>
              </a:ext>
            </a:extLst>
          </p:cNvPr>
          <p:cNvPicPr>
            <a:picLocks noChangeAspect="1"/>
          </p:cNvPicPr>
          <p:nvPr/>
        </p:nvPicPr>
        <p:blipFill rotWithShape="1">
          <a:blip r:embed="rId2">
            <a:extLst>
              <a:ext uri="{28A0092B-C50C-407E-A947-70E740481C1C}">
                <a14:useLocalDpi xmlns:a14="http://schemas.microsoft.com/office/drawing/2010/main" val="0"/>
              </a:ext>
            </a:extLst>
          </a:blip>
          <a:srcRect l="5212" r="4122"/>
          <a:stretch/>
        </p:blipFill>
        <p:spPr>
          <a:xfrm>
            <a:off x="-121921" y="0"/>
            <a:ext cx="6217921" cy="6858000"/>
          </a:xfrm>
          <a:prstGeom prst="rect">
            <a:avLst/>
          </a:prstGeom>
        </p:spPr>
      </p:pic>
    </p:spTree>
    <p:extLst>
      <p:ext uri="{BB962C8B-B14F-4D97-AF65-F5344CB8AC3E}">
        <p14:creationId xmlns:p14="http://schemas.microsoft.com/office/powerpoint/2010/main" val="74339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4AB9-0FE9-40D7-9B9A-5C5773CF7DF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102FDE98-B9FC-4D21-9D33-296980324FDE}"/>
              </a:ext>
            </a:extLst>
          </p:cNvPr>
          <p:cNvSpPr>
            <a:spLocks noGrp="1"/>
          </p:cNvSpPr>
          <p:nvPr>
            <p:ph idx="1"/>
          </p:nvPr>
        </p:nvSpPr>
        <p:spPr/>
        <p:txBody>
          <a:bodyPr/>
          <a:lstStyle/>
          <a:p>
            <a:pPr marL="514350" indent="-514350">
              <a:lnSpc>
                <a:spcPct val="100000"/>
              </a:lnSpc>
              <a:buClr>
                <a:schemeClr val="bg2">
                  <a:lumMod val="50000"/>
                </a:schemeClr>
              </a:buClr>
              <a:buFont typeface="+mj-lt"/>
              <a:buAutoNum type="arabicPeriod"/>
            </a:pPr>
            <a:r>
              <a:rPr lang="en-US" dirty="0"/>
              <a:t>Introduction</a:t>
            </a:r>
          </a:p>
          <a:p>
            <a:pPr marL="514350" indent="-514350">
              <a:lnSpc>
                <a:spcPct val="100000"/>
              </a:lnSpc>
              <a:buClr>
                <a:schemeClr val="bg2">
                  <a:lumMod val="50000"/>
                </a:schemeClr>
              </a:buClr>
              <a:buFont typeface="+mj-lt"/>
              <a:buAutoNum type="arabicPeriod"/>
            </a:pPr>
            <a:r>
              <a:rPr lang="en-US" dirty="0"/>
              <a:t>Methodology</a:t>
            </a:r>
          </a:p>
          <a:p>
            <a:pPr marL="514350" indent="-514350">
              <a:lnSpc>
                <a:spcPct val="100000"/>
              </a:lnSpc>
              <a:buFont typeface="+mj-lt"/>
              <a:buAutoNum type="arabicPeriod"/>
            </a:pPr>
            <a:r>
              <a:rPr lang="en-US" dirty="0"/>
              <a:t>Design and Implementation</a:t>
            </a:r>
          </a:p>
          <a:p>
            <a:pPr lvl="1">
              <a:lnSpc>
                <a:spcPct val="100000"/>
              </a:lnSpc>
              <a:buFont typeface="Wingdings" panose="05000000000000000000" pitchFamily="2" charset="2"/>
              <a:buChar char="§"/>
            </a:pPr>
            <a:r>
              <a:rPr lang="en-US" dirty="0"/>
              <a:t>Hardware Design</a:t>
            </a:r>
          </a:p>
          <a:p>
            <a:pPr lvl="1">
              <a:lnSpc>
                <a:spcPct val="100000"/>
              </a:lnSpc>
              <a:buFont typeface="Wingdings" panose="05000000000000000000" pitchFamily="2" charset="2"/>
              <a:buChar char="§"/>
            </a:pPr>
            <a:r>
              <a:rPr lang="en-US" dirty="0"/>
              <a:t>Software Design</a:t>
            </a:r>
          </a:p>
          <a:p>
            <a:pPr marL="514350" indent="-514350">
              <a:lnSpc>
                <a:spcPct val="100000"/>
              </a:lnSpc>
              <a:buFont typeface="+mj-lt"/>
              <a:buAutoNum type="arabicPeriod"/>
            </a:pPr>
            <a:r>
              <a:rPr lang="en-US" dirty="0"/>
              <a:t>Prototype Testing</a:t>
            </a:r>
          </a:p>
          <a:p>
            <a:pPr marL="514350" indent="-514350">
              <a:lnSpc>
                <a:spcPct val="100000"/>
              </a:lnSpc>
              <a:buFont typeface="+mj-lt"/>
              <a:buAutoNum type="arabicPeriod"/>
            </a:pPr>
            <a:r>
              <a:rPr lang="en-US" dirty="0"/>
              <a:t>Conclusion</a:t>
            </a:r>
          </a:p>
          <a:p>
            <a:pPr marL="514350" indent="-514350">
              <a:lnSpc>
                <a:spcPct val="100000"/>
              </a:lnSpc>
              <a:buFont typeface="+mj-lt"/>
              <a:buAutoNum type="arabicPeriod"/>
            </a:pPr>
            <a:r>
              <a:rPr lang="en-US" dirty="0"/>
              <a:t>Reference</a:t>
            </a:r>
          </a:p>
        </p:txBody>
      </p:sp>
      <p:sp>
        <p:nvSpPr>
          <p:cNvPr id="4" name="Slide Number Placeholder 3">
            <a:extLst>
              <a:ext uri="{FF2B5EF4-FFF2-40B4-BE49-F238E27FC236}">
                <a16:creationId xmlns:a16="http://schemas.microsoft.com/office/drawing/2014/main" id="{22BC3A78-387B-48B0-BDDE-DBCFFFBE1130}"/>
              </a:ext>
            </a:extLst>
          </p:cNvPr>
          <p:cNvSpPr>
            <a:spLocks noGrp="1"/>
          </p:cNvSpPr>
          <p:nvPr>
            <p:ph type="sldNum" sz="quarter" idx="12"/>
          </p:nvPr>
        </p:nvSpPr>
        <p:spPr/>
        <p:txBody>
          <a:bodyPr/>
          <a:lstStyle/>
          <a:p>
            <a:fld id="{2C5905E2-C023-49D7-A8CF-159D0A7E1B06}" type="slidenum">
              <a:rPr lang="en-US" smtClean="0"/>
              <a:t>2</a:t>
            </a:fld>
            <a:endParaRPr lang="en-US"/>
          </a:p>
        </p:txBody>
      </p:sp>
    </p:spTree>
    <p:extLst>
      <p:ext uri="{BB962C8B-B14F-4D97-AF65-F5344CB8AC3E}">
        <p14:creationId xmlns:p14="http://schemas.microsoft.com/office/powerpoint/2010/main" val="285019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64F7-80E0-42E7-8795-11E20DA85248}"/>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35D74818-3D16-4C70-8280-50495C96D949}"/>
              </a:ext>
            </a:extLst>
          </p:cNvPr>
          <p:cNvSpPr>
            <a:spLocks noGrp="1"/>
          </p:cNvSpPr>
          <p:nvPr>
            <p:ph idx="1"/>
          </p:nvPr>
        </p:nvSpPr>
        <p:spPr/>
        <p:txBody>
          <a:bodyPr>
            <a:normAutofit/>
          </a:bodyPr>
          <a:lstStyle/>
          <a:p>
            <a:pPr marL="0" indent="0">
              <a:lnSpc>
                <a:spcPct val="150000"/>
              </a:lnSpc>
              <a:buNone/>
            </a:pPr>
            <a:r>
              <a:rPr lang="en-US" sz="2400" dirty="0"/>
              <a:t>	Water Quality Monitoring System is used for measure the water quality and send data from the station to the server via wired or wirelessly. By using different type of sensors, the system is able to monitor the following parameters:</a:t>
            </a:r>
          </a:p>
          <a:p>
            <a:pPr lvl="1">
              <a:lnSpc>
                <a:spcPct val="150000"/>
              </a:lnSpc>
            </a:pPr>
            <a:r>
              <a:rPr lang="en-US" dirty="0"/>
              <a:t> Turbidity</a:t>
            </a:r>
          </a:p>
          <a:p>
            <a:pPr lvl="1">
              <a:lnSpc>
                <a:spcPct val="150000"/>
              </a:lnSpc>
            </a:pPr>
            <a:r>
              <a:rPr lang="en-US" dirty="0"/>
              <a:t> pH (Potential of Hydrogen)</a:t>
            </a:r>
          </a:p>
          <a:p>
            <a:pPr lvl="1">
              <a:lnSpc>
                <a:spcPct val="150000"/>
              </a:lnSpc>
            </a:pPr>
            <a:r>
              <a:rPr lang="en-US" dirty="0"/>
              <a:t> Dissolved Oxygen</a:t>
            </a:r>
          </a:p>
          <a:p>
            <a:pPr lvl="1">
              <a:lnSpc>
                <a:spcPct val="150000"/>
              </a:lnSpc>
            </a:pPr>
            <a:r>
              <a:rPr lang="en-US" dirty="0"/>
              <a:t> Water Temperature</a:t>
            </a:r>
          </a:p>
        </p:txBody>
      </p:sp>
      <p:sp>
        <p:nvSpPr>
          <p:cNvPr id="4" name="Slide Number Placeholder 3">
            <a:extLst>
              <a:ext uri="{FF2B5EF4-FFF2-40B4-BE49-F238E27FC236}">
                <a16:creationId xmlns:a16="http://schemas.microsoft.com/office/drawing/2014/main" id="{0ECD6013-8947-4E05-88E1-B79A19E7E746}"/>
              </a:ext>
            </a:extLst>
          </p:cNvPr>
          <p:cNvSpPr>
            <a:spLocks noGrp="1"/>
          </p:cNvSpPr>
          <p:nvPr>
            <p:ph type="sldNum" sz="quarter" idx="12"/>
          </p:nvPr>
        </p:nvSpPr>
        <p:spPr/>
        <p:txBody>
          <a:bodyPr/>
          <a:lstStyle/>
          <a:p>
            <a:fld id="{2C5905E2-C023-49D7-A8CF-159D0A7E1B06}" type="slidenum">
              <a:rPr lang="en-US" smtClean="0"/>
              <a:t>3</a:t>
            </a:fld>
            <a:endParaRPr lang="en-US"/>
          </a:p>
        </p:txBody>
      </p:sp>
    </p:spTree>
    <p:extLst>
      <p:ext uri="{BB962C8B-B14F-4D97-AF65-F5344CB8AC3E}">
        <p14:creationId xmlns:p14="http://schemas.microsoft.com/office/powerpoint/2010/main" val="31444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9DEBF-22FD-4404-83B0-8114E78F401A}"/>
              </a:ext>
            </a:extLst>
          </p:cNvPr>
          <p:cNvSpPr>
            <a:spLocks noGrp="1"/>
          </p:cNvSpPr>
          <p:nvPr>
            <p:ph idx="1"/>
          </p:nvPr>
        </p:nvSpPr>
        <p:spPr/>
        <p:txBody>
          <a:bodyPr>
            <a:normAutofit/>
          </a:bodyPr>
          <a:lstStyle/>
          <a:p>
            <a:pPr>
              <a:lnSpc>
                <a:spcPct val="150000"/>
              </a:lnSpc>
            </a:pPr>
            <a:r>
              <a:rPr lang="en-US" dirty="0">
                <a:solidFill>
                  <a:schemeClr val="bg2">
                    <a:lumMod val="50000"/>
                  </a:schemeClr>
                </a:solidFill>
              </a:rPr>
              <a:t> Concept</a:t>
            </a:r>
            <a:r>
              <a:rPr lang="en-US" b="1" dirty="0">
                <a:solidFill>
                  <a:schemeClr val="bg2">
                    <a:lumMod val="50000"/>
                  </a:schemeClr>
                </a:solidFill>
              </a:rPr>
              <a:t> </a:t>
            </a:r>
            <a:r>
              <a:rPr lang="en-US" dirty="0">
                <a:solidFill>
                  <a:schemeClr val="bg2">
                    <a:lumMod val="50000"/>
                  </a:schemeClr>
                </a:solidFill>
              </a:rPr>
              <a:t>Design</a:t>
            </a:r>
          </a:p>
          <a:p>
            <a:pPr lvl="1">
              <a:lnSpc>
                <a:spcPct val="150000"/>
              </a:lnSpc>
            </a:pPr>
            <a:r>
              <a:rPr lang="en-US" dirty="0"/>
              <a:t>Send data from sensors to the server every three minutes</a:t>
            </a:r>
          </a:p>
          <a:p>
            <a:pPr lvl="1">
              <a:lnSpc>
                <a:spcPct val="150000"/>
              </a:lnSpc>
            </a:pPr>
            <a:r>
              <a:rPr lang="en-US" dirty="0"/>
              <a:t>Wired and multi-wireless communication</a:t>
            </a:r>
          </a:p>
          <a:p>
            <a:pPr lvl="1">
              <a:lnSpc>
                <a:spcPct val="150000"/>
              </a:lnSpc>
            </a:pPr>
            <a:r>
              <a:rPr lang="en-US" dirty="0"/>
              <a:t>Solar Powered</a:t>
            </a:r>
          </a:p>
          <a:p>
            <a:pPr lvl="1">
              <a:lnSpc>
                <a:spcPct val="150000"/>
              </a:lnSpc>
            </a:pPr>
            <a:r>
              <a:rPr lang="en-US" dirty="0"/>
              <a:t>2 DOF solar tracker</a:t>
            </a:r>
          </a:p>
          <a:p>
            <a:pPr lvl="1">
              <a:lnSpc>
                <a:spcPct val="150000"/>
              </a:lnSpc>
            </a:pPr>
            <a:r>
              <a:rPr lang="en-US" dirty="0"/>
              <a:t>Smart Data Backup System</a:t>
            </a:r>
          </a:p>
          <a:p>
            <a:pPr lvl="1">
              <a:lnSpc>
                <a:spcPct val="150000"/>
              </a:lnSpc>
            </a:pPr>
            <a:r>
              <a:rPr lang="en-US" dirty="0"/>
              <a:t>Durable to harsh weather conditions (Rain, Dust, …)</a:t>
            </a:r>
          </a:p>
          <a:p>
            <a:pPr lvl="1">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63824D8F-2CF0-4A78-A3FB-AE48F737B155}"/>
              </a:ext>
            </a:extLst>
          </p:cNvPr>
          <p:cNvSpPr>
            <a:spLocks noGrp="1"/>
          </p:cNvSpPr>
          <p:nvPr>
            <p:ph type="sldNum" sz="quarter" idx="12"/>
          </p:nvPr>
        </p:nvSpPr>
        <p:spPr/>
        <p:txBody>
          <a:bodyPr/>
          <a:lstStyle/>
          <a:p>
            <a:fld id="{2C5905E2-C023-49D7-A8CF-159D0A7E1B06}" type="slidenum">
              <a:rPr lang="en-US" smtClean="0"/>
              <a:t>4</a:t>
            </a:fld>
            <a:endParaRPr lang="en-US"/>
          </a:p>
        </p:txBody>
      </p:sp>
      <p:sp>
        <p:nvSpPr>
          <p:cNvPr id="6" name="Title 5">
            <a:extLst>
              <a:ext uri="{FF2B5EF4-FFF2-40B4-BE49-F238E27FC236}">
                <a16:creationId xmlns:a16="http://schemas.microsoft.com/office/drawing/2014/main" id="{6F82F8DE-286B-418A-980D-F7D11DD1BF39}"/>
              </a:ext>
            </a:extLst>
          </p:cNvPr>
          <p:cNvSpPr>
            <a:spLocks noGrp="1"/>
          </p:cNvSpPr>
          <p:nvPr>
            <p:ph type="title"/>
          </p:nvPr>
        </p:nvSpPr>
        <p:spPr/>
        <p:txBody>
          <a:bodyPr/>
          <a:lstStyle/>
          <a:p>
            <a:r>
              <a:rPr lang="en-US" dirty="0"/>
              <a:t>2. Methodology</a:t>
            </a:r>
          </a:p>
        </p:txBody>
      </p:sp>
    </p:spTree>
    <p:extLst>
      <p:ext uri="{BB962C8B-B14F-4D97-AF65-F5344CB8AC3E}">
        <p14:creationId xmlns:p14="http://schemas.microsoft.com/office/powerpoint/2010/main" val="23969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F035-79D1-4815-A0BA-66E881B5BBFA}"/>
              </a:ext>
            </a:extLst>
          </p:cNvPr>
          <p:cNvSpPr>
            <a:spLocks noGrp="1"/>
          </p:cNvSpPr>
          <p:nvPr>
            <p:ph type="title"/>
          </p:nvPr>
        </p:nvSpPr>
        <p:spPr/>
        <p:txBody>
          <a:bodyPr/>
          <a:lstStyle/>
          <a:p>
            <a:r>
              <a:rPr lang="en-US" dirty="0"/>
              <a:t>2. Methodology</a:t>
            </a:r>
          </a:p>
        </p:txBody>
      </p:sp>
      <p:sp>
        <p:nvSpPr>
          <p:cNvPr id="3" name="Content Placeholder 2">
            <a:extLst>
              <a:ext uri="{FF2B5EF4-FFF2-40B4-BE49-F238E27FC236}">
                <a16:creationId xmlns:a16="http://schemas.microsoft.com/office/drawing/2014/main" id="{FAC5DD28-25AF-434A-B377-4F19A69512C2}"/>
              </a:ext>
            </a:extLst>
          </p:cNvPr>
          <p:cNvSpPr>
            <a:spLocks noGrp="1"/>
          </p:cNvSpPr>
          <p:nvPr>
            <p:ph idx="1"/>
          </p:nvPr>
        </p:nvSpPr>
        <p:spPr/>
        <p:txBody>
          <a:bodyPr/>
          <a:lstStyle/>
          <a:p>
            <a:r>
              <a:rPr lang="en-US" b="1" dirty="0">
                <a:solidFill>
                  <a:schemeClr val="bg2">
                    <a:lumMod val="50000"/>
                  </a:schemeClr>
                </a:solidFill>
              </a:rPr>
              <a:t> </a:t>
            </a:r>
            <a:r>
              <a:rPr lang="en-US" dirty="0">
                <a:solidFill>
                  <a:schemeClr val="bg2">
                    <a:lumMod val="50000"/>
                  </a:schemeClr>
                </a:solidFill>
              </a:rPr>
              <a:t>Communication Feature</a:t>
            </a:r>
          </a:p>
          <a:p>
            <a:pPr lvl="1">
              <a:lnSpc>
                <a:spcPct val="150000"/>
              </a:lnSpc>
              <a:buFont typeface="Wingdings" panose="05000000000000000000" pitchFamily="2" charset="2"/>
              <a:buChar char="§"/>
            </a:pPr>
            <a:r>
              <a:rPr lang="en-US" dirty="0"/>
              <a:t>Ethernet</a:t>
            </a:r>
          </a:p>
          <a:p>
            <a:pPr lvl="1">
              <a:lnSpc>
                <a:spcPct val="150000"/>
              </a:lnSpc>
              <a:buFont typeface="Wingdings" panose="05000000000000000000" pitchFamily="2" charset="2"/>
              <a:buChar char="§"/>
            </a:pPr>
            <a:r>
              <a:rPr lang="en-US" dirty="0"/>
              <a:t>LoRa</a:t>
            </a:r>
          </a:p>
          <a:p>
            <a:pPr lvl="1">
              <a:lnSpc>
                <a:spcPct val="150000"/>
              </a:lnSpc>
              <a:buFont typeface="Wingdings" panose="05000000000000000000" pitchFamily="2" charset="2"/>
              <a:buChar char="§"/>
            </a:pPr>
            <a:r>
              <a:rPr lang="en-US" dirty="0"/>
              <a:t>GSM</a:t>
            </a:r>
          </a:p>
          <a:p>
            <a:pPr lvl="1">
              <a:lnSpc>
                <a:spcPct val="150000"/>
              </a:lnSpc>
              <a:buFont typeface="Wingdings" panose="05000000000000000000" pitchFamily="2" charset="2"/>
              <a:buChar char="§"/>
            </a:pPr>
            <a:r>
              <a:rPr lang="en-US" dirty="0"/>
              <a:t>IoT Cloud</a:t>
            </a:r>
          </a:p>
          <a:p>
            <a:pPr lvl="1">
              <a:lnSpc>
                <a:spcPct val="150000"/>
              </a:lnSpc>
              <a:buFont typeface="Wingdings" panose="05000000000000000000" pitchFamily="2" charset="2"/>
              <a:buChar char="§"/>
            </a:pPr>
            <a:r>
              <a:rPr lang="en-US" dirty="0"/>
              <a:t>Smart data backup using SD-Card</a:t>
            </a:r>
          </a:p>
        </p:txBody>
      </p:sp>
      <p:sp>
        <p:nvSpPr>
          <p:cNvPr id="4" name="Slide Number Placeholder 3">
            <a:extLst>
              <a:ext uri="{FF2B5EF4-FFF2-40B4-BE49-F238E27FC236}">
                <a16:creationId xmlns:a16="http://schemas.microsoft.com/office/drawing/2014/main" id="{C1150936-220C-4E43-A27E-E958B973B0F6}"/>
              </a:ext>
            </a:extLst>
          </p:cNvPr>
          <p:cNvSpPr>
            <a:spLocks noGrp="1"/>
          </p:cNvSpPr>
          <p:nvPr>
            <p:ph type="sldNum" sz="quarter" idx="12"/>
          </p:nvPr>
        </p:nvSpPr>
        <p:spPr/>
        <p:txBody>
          <a:bodyPr/>
          <a:lstStyle/>
          <a:p>
            <a:fld id="{2C5905E2-C023-49D7-A8CF-159D0A7E1B06}" type="slidenum">
              <a:rPr lang="en-US" smtClean="0"/>
              <a:t>5</a:t>
            </a:fld>
            <a:endParaRPr lang="en-US"/>
          </a:p>
        </p:txBody>
      </p:sp>
    </p:spTree>
    <p:extLst>
      <p:ext uri="{BB962C8B-B14F-4D97-AF65-F5344CB8AC3E}">
        <p14:creationId xmlns:p14="http://schemas.microsoft.com/office/powerpoint/2010/main" val="374537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1C1A-D084-402F-B0C9-E129840AC8D0}"/>
              </a:ext>
            </a:extLst>
          </p:cNvPr>
          <p:cNvSpPr>
            <a:spLocks noGrp="1"/>
          </p:cNvSpPr>
          <p:nvPr>
            <p:ph type="title"/>
          </p:nvPr>
        </p:nvSpPr>
        <p:spPr/>
        <p:txBody>
          <a:bodyPr/>
          <a:lstStyle/>
          <a:p>
            <a:r>
              <a:rPr lang="en-US" dirty="0"/>
              <a:t>2. Methodology</a:t>
            </a:r>
          </a:p>
        </p:txBody>
      </p:sp>
      <p:sp>
        <p:nvSpPr>
          <p:cNvPr id="4" name="Slide Number Placeholder 3">
            <a:extLst>
              <a:ext uri="{FF2B5EF4-FFF2-40B4-BE49-F238E27FC236}">
                <a16:creationId xmlns:a16="http://schemas.microsoft.com/office/drawing/2014/main" id="{C5503421-A54B-4F30-AD53-F9951E7E8779}"/>
              </a:ext>
            </a:extLst>
          </p:cNvPr>
          <p:cNvSpPr>
            <a:spLocks noGrp="1"/>
          </p:cNvSpPr>
          <p:nvPr>
            <p:ph type="sldNum" sz="quarter" idx="12"/>
          </p:nvPr>
        </p:nvSpPr>
        <p:spPr/>
        <p:txBody>
          <a:bodyPr/>
          <a:lstStyle/>
          <a:p>
            <a:fld id="{2C5905E2-C023-49D7-A8CF-159D0A7E1B06}" type="slidenum">
              <a:rPr lang="en-US" smtClean="0"/>
              <a:t>6</a:t>
            </a:fld>
            <a:endParaRPr lang="en-US"/>
          </a:p>
        </p:txBody>
      </p:sp>
      <p:sp>
        <p:nvSpPr>
          <p:cNvPr id="7" name="TextBox 6">
            <a:extLst>
              <a:ext uri="{FF2B5EF4-FFF2-40B4-BE49-F238E27FC236}">
                <a16:creationId xmlns:a16="http://schemas.microsoft.com/office/drawing/2014/main" id="{C121E338-DBF0-4E1B-900B-367F583897EF}"/>
              </a:ext>
            </a:extLst>
          </p:cNvPr>
          <p:cNvSpPr txBox="1"/>
          <p:nvPr/>
        </p:nvSpPr>
        <p:spPr>
          <a:xfrm flipH="1">
            <a:off x="4526143" y="6219780"/>
            <a:ext cx="3440431" cy="369332"/>
          </a:xfrm>
          <a:prstGeom prst="rect">
            <a:avLst/>
          </a:prstGeom>
          <a:noFill/>
        </p:spPr>
        <p:txBody>
          <a:bodyPr wrap="square" rtlCol="0">
            <a:spAutoFit/>
          </a:bodyPr>
          <a:lstStyle/>
          <a:p>
            <a:r>
              <a:rPr lang="en-US" dirty="0"/>
              <a:t>2.1 System Block Diagram</a:t>
            </a:r>
          </a:p>
        </p:txBody>
      </p:sp>
      <p:sp>
        <p:nvSpPr>
          <p:cNvPr id="8" name="AutoShape 2" descr="PV-module in circuitikz">
            <a:extLst>
              <a:ext uri="{FF2B5EF4-FFF2-40B4-BE49-F238E27FC236}">
                <a16:creationId xmlns:a16="http://schemas.microsoft.com/office/drawing/2014/main" id="{321E9E17-998A-48BC-B50B-89A9F5E68518}"/>
              </a:ext>
            </a:extLst>
          </p:cNvPr>
          <p:cNvSpPr>
            <a:spLocks noChangeAspect="1" noChangeArrowheads="1"/>
          </p:cNvSpPr>
          <p:nvPr/>
        </p:nvSpPr>
        <p:spPr bwMode="auto">
          <a:xfrm>
            <a:off x="6105526" y="332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F7282AE-C5E2-4C95-99FB-37F3007F9846}"/>
              </a:ext>
            </a:extLst>
          </p:cNvPr>
          <p:cNvPicPr>
            <a:picLocks noChangeAspect="1"/>
          </p:cNvPicPr>
          <p:nvPr/>
        </p:nvPicPr>
        <p:blipFill>
          <a:blip r:embed="rId2"/>
          <a:stretch>
            <a:fillRect/>
          </a:stretch>
        </p:blipFill>
        <p:spPr>
          <a:xfrm>
            <a:off x="914402" y="1242181"/>
            <a:ext cx="10487024" cy="5028179"/>
          </a:xfrm>
          <a:prstGeom prst="rect">
            <a:avLst/>
          </a:prstGeom>
        </p:spPr>
      </p:pic>
    </p:spTree>
    <p:extLst>
      <p:ext uri="{BB962C8B-B14F-4D97-AF65-F5344CB8AC3E}">
        <p14:creationId xmlns:p14="http://schemas.microsoft.com/office/powerpoint/2010/main" val="300564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BD94-B0F0-452A-B5C1-1A266FC64B77}"/>
              </a:ext>
            </a:extLst>
          </p:cNvPr>
          <p:cNvSpPr>
            <a:spLocks noGrp="1"/>
          </p:cNvSpPr>
          <p:nvPr>
            <p:ph type="title"/>
          </p:nvPr>
        </p:nvSpPr>
        <p:spPr>
          <a:xfrm>
            <a:off x="300718" y="252295"/>
            <a:ext cx="11891282" cy="869250"/>
          </a:xfrm>
        </p:spPr>
        <p:txBody>
          <a:bodyPr/>
          <a:lstStyle/>
          <a:p>
            <a:r>
              <a:rPr lang="en-US" dirty="0"/>
              <a:t>3. Design and Implementation</a:t>
            </a:r>
          </a:p>
        </p:txBody>
      </p:sp>
      <p:sp>
        <p:nvSpPr>
          <p:cNvPr id="4" name="Slide Number Placeholder 3">
            <a:extLst>
              <a:ext uri="{FF2B5EF4-FFF2-40B4-BE49-F238E27FC236}">
                <a16:creationId xmlns:a16="http://schemas.microsoft.com/office/drawing/2014/main" id="{E3D6D4A1-D435-47E7-A053-E750D6FD5739}"/>
              </a:ext>
            </a:extLst>
          </p:cNvPr>
          <p:cNvSpPr>
            <a:spLocks noGrp="1"/>
          </p:cNvSpPr>
          <p:nvPr>
            <p:ph type="sldNum" sz="quarter" idx="12"/>
          </p:nvPr>
        </p:nvSpPr>
        <p:spPr/>
        <p:txBody>
          <a:bodyPr/>
          <a:lstStyle/>
          <a:p>
            <a:fld id="{2C5905E2-C023-49D7-A8CF-159D0A7E1B06}" type="slidenum">
              <a:rPr lang="en-US" smtClean="0"/>
              <a:t>7</a:t>
            </a:fld>
            <a:endParaRPr lang="en-US"/>
          </a:p>
        </p:txBody>
      </p:sp>
      <p:sp>
        <p:nvSpPr>
          <p:cNvPr id="20" name="Content Placeholder 19">
            <a:extLst>
              <a:ext uri="{FF2B5EF4-FFF2-40B4-BE49-F238E27FC236}">
                <a16:creationId xmlns:a16="http://schemas.microsoft.com/office/drawing/2014/main" id="{147550B5-E792-4A18-8679-C5002E4DB103}"/>
              </a:ext>
            </a:extLst>
          </p:cNvPr>
          <p:cNvSpPr>
            <a:spLocks noGrp="1"/>
          </p:cNvSpPr>
          <p:nvPr>
            <p:ph idx="1"/>
          </p:nvPr>
        </p:nvSpPr>
        <p:spPr/>
        <p:txBody>
          <a:bodyPr/>
          <a:lstStyle/>
          <a:p>
            <a:r>
              <a:rPr lang="en-US" b="1" dirty="0">
                <a:solidFill>
                  <a:schemeClr val="bg2">
                    <a:lumMod val="50000"/>
                  </a:schemeClr>
                </a:solidFill>
              </a:rPr>
              <a:t> </a:t>
            </a:r>
            <a:r>
              <a:rPr lang="en-US" dirty="0">
                <a:solidFill>
                  <a:schemeClr val="bg2">
                    <a:lumMod val="50000"/>
                  </a:schemeClr>
                </a:solidFill>
              </a:rPr>
              <a:t>Hardware Design</a:t>
            </a:r>
          </a:p>
        </p:txBody>
      </p:sp>
      <p:sp>
        <p:nvSpPr>
          <p:cNvPr id="27" name="TextBox 26">
            <a:extLst>
              <a:ext uri="{FF2B5EF4-FFF2-40B4-BE49-F238E27FC236}">
                <a16:creationId xmlns:a16="http://schemas.microsoft.com/office/drawing/2014/main" id="{1E0B52DF-0FD8-40AC-9182-7C4B5ADC0A57}"/>
              </a:ext>
            </a:extLst>
          </p:cNvPr>
          <p:cNvSpPr txBox="1"/>
          <p:nvPr/>
        </p:nvSpPr>
        <p:spPr>
          <a:xfrm flipH="1">
            <a:off x="4595812" y="5461462"/>
            <a:ext cx="3000375" cy="369332"/>
          </a:xfrm>
          <a:prstGeom prst="rect">
            <a:avLst/>
          </a:prstGeom>
          <a:noFill/>
        </p:spPr>
        <p:txBody>
          <a:bodyPr wrap="square" rtlCol="0">
            <a:spAutoFit/>
          </a:bodyPr>
          <a:lstStyle/>
          <a:p>
            <a:r>
              <a:rPr lang="en-US" dirty="0"/>
              <a:t>3.1 PCB Hardware Design</a:t>
            </a:r>
          </a:p>
        </p:txBody>
      </p:sp>
      <p:sp>
        <p:nvSpPr>
          <p:cNvPr id="28" name="TextBox 27">
            <a:extLst>
              <a:ext uri="{FF2B5EF4-FFF2-40B4-BE49-F238E27FC236}">
                <a16:creationId xmlns:a16="http://schemas.microsoft.com/office/drawing/2014/main" id="{51B2E858-EB2E-4973-9087-E602847E5000}"/>
              </a:ext>
            </a:extLst>
          </p:cNvPr>
          <p:cNvSpPr txBox="1"/>
          <p:nvPr/>
        </p:nvSpPr>
        <p:spPr>
          <a:xfrm flipH="1">
            <a:off x="1474468" y="4511082"/>
            <a:ext cx="4002406" cy="369332"/>
          </a:xfrm>
          <a:prstGeom prst="rect">
            <a:avLst/>
          </a:prstGeom>
          <a:noFill/>
        </p:spPr>
        <p:txBody>
          <a:bodyPr wrap="square" rtlCol="0">
            <a:spAutoFit/>
          </a:bodyPr>
          <a:lstStyle/>
          <a:p>
            <a:r>
              <a:rPr lang="en-US" dirty="0"/>
              <a:t>(a) Main System Hardware</a:t>
            </a:r>
          </a:p>
        </p:txBody>
      </p:sp>
      <p:sp>
        <p:nvSpPr>
          <p:cNvPr id="29" name="TextBox 28">
            <a:extLst>
              <a:ext uri="{FF2B5EF4-FFF2-40B4-BE49-F238E27FC236}">
                <a16:creationId xmlns:a16="http://schemas.microsoft.com/office/drawing/2014/main" id="{2186404D-DC34-4EF6-B0DD-2BF469B3DF43}"/>
              </a:ext>
            </a:extLst>
          </p:cNvPr>
          <p:cNvSpPr txBox="1"/>
          <p:nvPr/>
        </p:nvSpPr>
        <p:spPr>
          <a:xfrm flipH="1">
            <a:off x="7560944" y="4511082"/>
            <a:ext cx="4002406" cy="369332"/>
          </a:xfrm>
          <a:prstGeom prst="rect">
            <a:avLst/>
          </a:prstGeom>
          <a:noFill/>
        </p:spPr>
        <p:txBody>
          <a:bodyPr wrap="square" rtlCol="0">
            <a:spAutoFit/>
          </a:bodyPr>
          <a:lstStyle/>
          <a:p>
            <a:r>
              <a:rPr lang="en-US" dirty="0"/>
              <a:t>(b) Sub System Hardware</a:t>
            </a:r>
          </a:p>
        </p:txBody>
      </p:sp>
      <p:pic>
        <p:nvPicPr>
          <p:cNvPr id="33" name="Picture 32">
            <a:extLst>
              <a:ext uri="{FF2B5EF4-FFF2-40B4-BE49-F238E27FC236}">
                <a16:creationId xmlns:a16="http://schemas.microsoft.com/office/drawing/2014/main" id="{6AFA9059-EDAC-4128-AC28-CD32D438F7A1}"/>
              </a:ext>
            </a:extLst>
          </p:cNvPr>
          <p:cNvPicPr>
            <a:picLocks noChangeAspect="1"/>
          </p:cNvPicPr>
          <p:nvPr/>
        </p:nvPicPr>
        <p:blipFill>
          <a:blip r:embed="rId3"/>
          <a:stretch>
            <a:fillRect/>
          </a:stretch>
        </p:blipFill>
        <p:spPr>
          <a:xfrm>
            <a:off x="6807105" y="2085735"/>
            <a:ext cx="4154262" cy="2371896"/>
          </a:xfrm>
          <a:prstGeom prst="rect">
            <a:avLst/>
          </a:prstGeom>
        </p:spPr>
      </p:pic>
      <p:pic>
        <p:nvPicPr>
          <p:cNvPr id="5" name="Picture 4">
            <a:extLst>
              <a:ext uri="{FF2B5EF4-FFF2-40B4-BE49-F238E27FC236}">
                <a16:creationId xmlns:a16="http://schemas.microsoft.com/office/drawing/2014/main" id="{C102DFAA-4F99-4DE1-B7F6-850A5F66DBDC}"/>
              </a:ext>
            </a:extLst>
          </p:cNvPr>
          <p:cNvPicPr>
            <a:picLocks noChangeAspect="1"/>
          </p:cNvPicPr>
          <p:nvPr/>
        </p:nvPicPr>
        <p:blipFill>
          <a:blip r:embed="rId4"/>
          <a:stretch>
            <a:fillRect/>
          </a:stretch>
        </p:blipFill>
        <p:spPr>
          <a:xfrm>
            <a:off x="1058654" y="2114550"/>
            <a:ext cx="4649730" cy="2354072"/>
          </a:xfrm>
          <a:prstGeom prst="rect">
            <a:avLst/>
          </a:prstGeom>
        </p:spPr>
      </p:pic>
    </p:spTree>
    <p:extLst>
      <p:ext uri="{BB962C8B-B14F-4D97-AF65-F5344CB8AC3E}">
        <p14:creationId xmlns:p14="http://schemas.microsoft.com/office/powerpoint/2010/main" val="313321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BD94-B0F0-452A-B5C1-1A266FC64B77}"/>
              </a:ext>
            </a:extLst>
          </p:cNvPr>
          <p:cNvSpPr>
            <a:spLocks noGrp="1"/>
          </p:cNvSpPr>
          <p:nvPr>
            <p:ph type="title"/>
          </p:nvPr>
        </p:nvSpPr>
        <p:spPr/>
        <p:txBody>
          <a:bodyPr/>
          <a:lstStyle/>
          <a:p>
            <a:r>
              <a:rPr lang="en-US" dirty="0"/>
              <a:t>3. Design and Implementation</a:t>
            </a:r>
          </a:p>
        </p:txBody>
      </p:sp>
      <p:sp>
        <p:nvSpPr>
          <p:cNvPr id="4" name="Slide Number Placeholder 3">
            <a:extLst>
              <a:ext uri="{FF2B5EF4-FFF2-40B4-BE49-F238E27FC236}">
                <a16:creationId xmlns:a16="http://schemas.microsoft.com/office/drawing/2014/main" id="{E3D6D4A1-D435-47E7-A053-E750D6FD5739}"/>
              </a:ext>
            </a:extLst>
          </p:cNvPr>
          <p:cNvSpPr>
            <a:spLocks noGrp="1"/>
          </p:cNvSpPr>
          <p:nvPr>
            <p:ph type="sldNum" sz="quarter" idx="12"/>
          </p:nvPr>
        </p:nvSpPr>
        <p:spPr/>
        <p:txBody>
          <a:bodyPr/>
          <a:lstStyle/>
          <a:p>
            <a:fld id="{2C5905E2-C023-49D7-A8CF-159D0A7E1B06}" type="slidenum">
              <a:rPr lang="en-US" smtClean="0"/>
              <a:t>8</a:t>
            </a:fld>
            <a:endParaRPr lang="en-US"/>
          </a:p>
        </p:txBody>
      </p:sp>
      <p:sp>
        <p:nvSpPr>
          <p:cNvPr id="5" name="Content Placeholder 4">
            <a:extLst>
              <a:ext uri="{FF2B5EF4-FFF2-40B4-BE49-F238E27FC236}">
                <a16:creationId xmlns:a16="http://schemas.microsoft.com/office/drawing/2014/main" id="{870AC482-4B89-4F76-8C48-63E30353F35C}"/>
              </a:ext>
            </a:extLst>
          </p:cNvPr>
          <p:cNvSpPr>
            <a:spLocks noGrp="1"/>
          </p:cNvSpPr>
          <p:nvPr>
            <p:ph idx="1"/>
          </p:nvPr>
        </p:nvSpPr>
        <p:spPr/>
        <p:txBody>
          <a:bodyPr/>
          <a:lstStyle/>
          <a:p>
            <a:r>
              <a:rPr lang="en-US" dirty="0">
                <a:solidFill>
                  <a:schemeClr val="bg2">
                    <a:lumMod val="50000"/>
                  </a:schemeClr>
                </a:solidFill>
              </a:rPr>
              <a:t> Hardware Design</a:t>
            </a:r>
          </a:p>
        </p:txBody>
      </p:sp>
    </p:spTree>
    <p:extLst>
      <p:ext uri="{BB962C8B-B14F-4D97-AF65-F5344CB8AC3E}">
        <p14:creationId xmlns:p14="http://schemas.microsoft.com/office/powerpoint/2010/main" val="158893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FAC0-915C-4897-B631-5614D9446DF1}"/>
              </a:ext>
            </a:extLst>
          </p:cNvPr>
          <p:cNvSpPr>
            <a:spLocks noGrp="1"/>
          </p:cNvSpPr>
          <p:nvPr>
            <p:ph type="title"/>
          </p:nvPr>
        </p:nvSpPr>
        <p:spPr/>
        <p:txBody>
          <a:bodyPr/>
          <a:lstStyle/>
          <a:p>
            <a:r>
              <a:rPr lang="en-US" dirty="0"/>
              <a:t>3. Design and Implementation</a:t>
            </a:r>
          </a:p>
        </p:txBody>
      </p:sp>
      <p:sp>
        <p:nvSpPr>
          <p:cNvPr id="3" name="Content Placeholder 2">
            <a:extLst>
              <a:ext uri="{FF2B5EF4-FFF2-40B4-BE49-F238E27FC236}">
                <a16:creationId xmlns:a16="http://schemas.microsoft.com/office/drawing/2014/main" id="{759AB137-8D4D-4614-A595-1E4879766CAE}"/>
              </a:ext>
            </a:extLst>
          </p:cNvPr>
          <p:cNvSpPr>
            <a:spLocks noGrp="1"/>
          </p:cNvSpPr>
          <p:nvPr>
            <p:ph idx="1"/>
          </p:nvPr>
        </p:nvSpPr>
        <p:spPr/>
        <p:txBody>
          <a:bodyPr/>
          <a:lstStyle/>
          <a:p>
            <a:r>
              <a:rPr lang="en-US" dirty="0"/>
              <a:t> </a:t>
            </a:r>
            <a:r>
              <a:rPr lang="en-US" dirty="0">
                <a:solidFill>
                  <a:schemeClr val="bg2">
                    <a:lumMod val="50000"/>
                  </a:schemeClr>
                </a:solidFill>
              </a:rPr>
              <a:t>Software Design</a:t>
            </a:r>
          </a:p>
        </p:txBody>
      </p:sp>
      <p:sp>
        <p:nvSpPr>
          <p:cNvPr id="4" name="Slide Number Placeholder 3">
            <a:extLst>
              <a:ext uri="{FF2B5EF4-FFF2-40B4-BE49-F238E27FC236}">
                <a16:creationId xmlns:a16="http://schemas.microsoft.com/office/drawing/2014/main" id="{2BE32965-1810-4781-BCC6-5986E9105CD9}"/>
              </a:ext>
            </a:extLst>
          </p:cNvPr>
          <p:cNvSpPr>
            <a:spLocks noGrp="1"/>
          </p:cNvSpPr>
          <p:nvPr>
            <p:ph type="sldNum" sz="quarter" idx="12"/>
          </p:nvPr>
        </p:nvSpPr>
        <p:spPr/>
        <p:txBody>
          <a:bodyPr/>
          <a:lstStyle/>
          <a:p>
            <a:fld id="{2C5905E2-C023-49D7-A8CF-159D0A7E1B06}" type="slidenum">
              <a:rPr lang="en-US" smtClean="0"/>
              <a:t>9</a:t>
            </a:fld>
            <a:endParaRPr lang="en-US"/>
          </a:p>
        </p:txBody>
      </p:sp>
    </p:spTree>
    <p:extLst>
      <p:ext uri="{BB962C8B-B14F-4D97-AF65-F5344CB8AC3E}">
        <p14:creationId xmlns:p14="http://schemas.microsoft.com/office/powerpoint/2010/main" val="413211076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238</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Khmer OS Muol</vt:lpstr>
      <vt:lpstr>Wingdings</vt:lpstr>
      <vt:lpstr>Office Theme</vt:lpstr>
      <vt:lpstr>MRC River Monitoring Technology Competition </vt:lpstr>
      <vt:lpstr>Table of Contents</vt:lpstr>
      <vt:lpstr>1. Introduction</vt:lpstr>
      <vt:lpstr>2. Methodology</vt:lpstr>
      <vt:lpstr>2. Methodology</vt:lpstr>
      <vt:lpstr>2. Methodology</vt:lpstr>
      <vt:lpstr>3. Design and Implementation</vt:lpstr>
      <vt:lpstr>3. Design and Implementation</vt:lpstr>
      <vt:lpstr>3. Design and Implementation</vt:lpstr>
      <vt:lpstr>4. Prototype Testing</vt:lpstr>
      <vt:lpstr>5. 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MRC River Monitoring Technology Competition</dc:title>
  <dc:creator>Bora Ny</dc:creator>
  <cp:lastModifiedBy>LEAVCHUM SOCHEATA</cp:lastModifiedBy>
  <cp:revision>42</cp:revision>
  <dcterms:created xsi:type="dcterms:W3CDTF">2023-01-26T02:19:55Z</dcterms:created>
  <dcterms:modified xsi:type="dcterms:W3CDTF">2023-01-28T06:21:22Z</dcterms:modified>
</cp:coreProperties>
</file>