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361EF-FD24-4ACD-A0BA-F6EE5C5C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0E4F9-BD0B-48EF-971F-6538DF1E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FA64D-0145-4689-BB15-EB4F381B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58EE9-7ADF-4305-9A64-904B084E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DCE7F-5B38-4C6E-8AA4-5B8BBCF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4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9889-95F7-4370-B482-3FADFF97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146FA-C672-46D3-8984-88EBF5FEE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79A7A-F501-4AF2-8C1D-87D2CDB6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CF6B9-56D2-4398-B9F9-E6AD9145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1F7AC-2341-40B1-95FC-8861B9EE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6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DFB911-024F-49FD-B539-AA5B7D958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781E4-303B-4ECB-B19B-92772B45C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9AFBA-D870-4144-9FD1-B8A8D752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05EA3-1DAD-41C6-B94D-532C1BC4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F9DA-7206-437C-8BD4-BC8EBEF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20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1BEDC-6D16-4A02-A3A4-2D9A02D8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39FAD-1449-43A6-820F-3806F0D9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122E3-370F-462B-8E0B-C2B01831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DC064-25A4-437E-B142-B4617274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2E949-AD68-48BA-903E-A3CE8151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B13B3-A6FA-47F7-8385-EF7C5060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83A8E-9F2E-47FD-A4A5-9F0E80C0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4A8ED-07CC-4224-AE9B-3E58FDA2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E16A7-F66C-4653-BD82-2611D811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086066-167A-48AE-AEC1-27197FDD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4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C684-E630-4FBC-9F66-F028C767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AA12E-0615-4808-B44A-B364C9BB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CA697-09C2-4310-831A-DE458EF0C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37F2-C672-47BA-AF72-BB82BB5B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0B18E-A706-4045-85FD-41F2491C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FB1E3-EA92-4F4B-A81F-CC2EE7A5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4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B9A4E-B6A5-48E3-BB81-5B52199C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A4D06-1B7D-4ADA-9305-DBD3CA39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38215-D5D0-463E-B43F-D452765D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7DAD9B-BC6B-4C09-8A20-453E2F6EC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C734F6-3277-425B-8865-C252EE2B1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88BDCF-D64A-46F6-A1F5-2C9F5082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3AB34A-093B-48DA-8F2E-C7E2B185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AD3A76-299C-4E67-8A9C-8FC8DAC9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3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FE4A-F064-42EF-8020-6B813BD1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2596FB-504B-460C-9107-BE171D33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A6B2D-CD0E-4FB8-868E-6CD8422A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5640B-C88B-4BAF-997C-5CFF590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A2BB58-8E7A-42AB-984D-68E48633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B8E622-A599-4079-9589-B40DEFF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2B6DA-FBAA-4418-89DE-9CC74BB5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D7451-AEFF-4DB0-8FCC-BF84B966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20586-489C-48FC-9D44-B8FF8CCE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3C074-FF2C-47E5-8D17-9FFCEE41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E9467-D165-41D9-A2E3-28664817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1273E-8D24-49DF-8AC0-AB7B71E0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8375C-8AF3-4780-83DD-C159F89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0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DE67D-FD49-443A-99CF-8DA22CE0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2562D4-25B5-4BF4-B28C-74F89E50A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B0A3B-A2E6-4B00-A45A-4D7CB1801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4DDBF-5E9B-4648-A146-1503B6B1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892F1-6CCB-4300-88F4-3C2F9B86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CA89C-F642-4E7A-B6C9-5E8FBD01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2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48B86-46C9-42DD-89D9-1927FD14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8746-28CD-4D6B-9DCC-74060923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C3774-4597-4531-9163-A330B2B1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6DE4-0AD3-4D1C-832D-4A6BB4F3CF8F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82FE-13FD-4831-BC2B-979F7E598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EDFFC-A8CA-4D58-AC60-50B2F38BD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9D0C-E2EE-475D-BBCD-720161C4E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4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B4AEC-8283-4D4F-8129-ABF790BC9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97" y="396639"/>
            <a:ext cx="9144000" cy="76536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날짜별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할인 품목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안내사이트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6D4FE4A-8EF2-4431-8DD1-8CAFFD8B2656}"/>
              </a:ext>
            </a:extLst>
          </p:cNvPr>
          <p:cNvSpPr txBox="1">
            <a:spLocks/>
          </p:cNvSpPr>
          <p:nvPr/>
        </p:nvSpPr>
        <p:spPr>
          <a:xfrm>
            <a:off x="307597" y="1426383"/>
            <a:ext cx="9144000" cy="412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</a:rPr>
              <a:t>주제</a:t>
            </a:r>
            <a:r>
              <a:rPr lang="en-US" altLang="ko-KR" sz="1600" dirty="0"/>
              <a:t>: </a:t>
            </a:r>
            <a:r>
              <a:rPr lang="ko-KR" altLang="en-US" sz="1600" dirty="0"/>
              <a:t>그 날 필요한 품목들을 입력한 후</a:t>
            </a:r>
            <a:r>
              <a:rPr lang="en-US" altLang="ko-KR" sz="1600" dirty="0"/>
              <a:t>, </a:t>
            </a:r>
            <a:r>
              <a:rPr lang="ko-KR" altLang="en-US" sz="1600" dirty="0"/>
              <a:t>품목들을 가장 합리적으로 구매할 수 있는 곳 추천</a:t>
            </a:r>
            <a:r>
              <a:rPr lang="en-US" altLang="ko-KR" sz="16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49BB4-337D-43CD-88EE-55A49E64452E}"/>
              </a:ext>
            </a:extLst>
          </p:cNvPr>
          <p:cNvSpPr/>
          <p:nvPr/>
        </p:nvSpPr>
        <p:spPr>
          <a:xfrm>
            <a:off x="399876" y="2367603"/>
            <a:ext cx="108162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위치 지정 </a:t>
            </a:r>
            <a:r>
              <a:rPr lang="en-US" altLang="ko-KR" dirty="0"/>
              <a:t>/ </a:t>
            </a:r>
            <a:r>
              <a:rPr lang="ko-KR" altLang="en-US" dirty="0"/>
              <a:t>그 날 필요한 물건들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집 근처에 있는 마트들의 리스트를 불러와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가장 합리적으로 구매할 수 있는 곳과 품목들을 비교하며 알려줌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마트를 선택하면 현재 도로 상황을 파악하여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얼만큼의 시간이 소요되는 지와 할인 받기 위해 챙겨야할 것들을 </a:t>
            </a:r>
            <a:r>
              <a:rPr lang="en-US" altLang="ko-KR" dirty="0"/>
              <a:t>Alert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(4.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마트에서 품목 구매 후에 영수증 사진을 업로드하면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어떤 품목들을 자주 사는지 파악할 수 있고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각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마트별로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받은 혜택이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얼만큼인지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확인 할 수 있다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 )</a:t>
            </a:r>
          </a:p>
          <a:p>
            <a:endParaRPr lang="en-US" altLang="ko-KR" dirty="0"/>
          </a:p>
          <a:p>
            <a:pPr marL="342900" indent="-342900">
              <a:buAutoNum type="arabicPeriod" startAt="5"/>
            </a:pPr>
            <a:r>
              <a:rPr lang="ko-KR" altLang="en-US" dirty="0"/>
              <a:t>자주 구매하는 생필품 항목들을 </a:t>
            </a:r>
            <a:r>
              <a:rPr lang="ko-KR" altLang="en-US" dirty="0" err="1"/>
              <a:t>저장해둔다면</a:t>
            </a:r>
            <a:r>
              <a:rPr lang="en-US" altLang="ko-KR" dirty="0"/>
              <a:t>, </a:t>
            </a:r>
            <a:r>
              <a:rPr lang="ko-KR" altLang="en-US" dirty="0"/>
              <a:t>가까운 마트에서 할인하는 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alert</a:t>
            </a:r>
            <a:r>
              <a:rPr lang="ko-KR" altLang="en-US" dirty="0"/>
              <a:t>을 </a:t>
            </a:r>
            <a:r>
              <a:rPr lang="ko-KR" altLang="en-US" dirty="0" err="1"/>
              <a:t>띄워줌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7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968D03-11EE-4D3D-B0AD-3BB39DEC351B}"/>
              </a:ext>
            </a:extLst>
          </p:cNvPr>
          <p:cNvSpPr/>
          <p:nvPr/>
        </p:nvSpPr>
        <p:spPr>
          <a:xfrm>
            <a:off x="922789" y="671118"/>
            <a:ext cx="3162650" cy="220630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F96B0A-7736-49CF-8409-00D41F00A1D0}"/>
              </a:ext>
            </a:extLst>
          </p:cNvPr>
          <p:cNvSpPr/>
          <p:nvPr/>
        </p:nvSpPr>
        <p:spPr>
          <a:xfrm>
            <a:off x="4288172" y="671117"/>
            <a:ext cx="3162650" cy="220630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07C7FB-DC6F-428D-A408-BBD2056073E9}"/>
              </a:ext>
            </a:extLst>
          </p:cNvPr>
          <p:cNvSpPr/>
          <p:nvPr/>
        </p:nvSpPr>
        <p:spPr>
          <a:xfrm>
            <a:off x="7653555" y="671117"/>
            <a:ext cx="3162650" cy="220630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BF2703-399E-43ED-B4A1-87B2B1D275B0}"/>
              </a:ext>
            </a:extLst>
          </p:cNvPr>
          <p:cNvSpPr/>
          <p:nvPr/>
        </p:nvSpPr>
        <p:spPr>
          <a:xfrm>
            <a:off x="922789" y="3823283"/>
            <a:ext cx="3162650" cy="220630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E385BF-EC30-4792-A1D3-F9C034AC5D13}"/>
              </a:ext>
            </a:extLst>
          </p:cNvPr>
          <p:cNvSpPr/>
          <p:nvPr/>
        </p:nvSpPr>
        <p:spPr>
          <a:xfrm>
            <a:off x="4288172" y="3823282"/>
            <a:ext cx="3162650" cy="220630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52A98-FDF5-4F17-B38C-CCA1BE7371D6}"/>
              </a:ext>
            </a:extLst>
          </p:cNvPr>
          <p:cNvSpPr txBox="1"/>
          <p:nvPr/>
        </p:nvSpPr>
        <p:spPr>
          <a:xfrm>
            <a:off x="1024156" y="2905780"/>
            <a:ext cx="316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 </a:t>
            </a:r>
            <a:r>
              <a:rPr lang="ko-KR" altLang="en-US" sz="1400" dirty="0"/>
              <a:t>위치 지정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8A46C-A916-447A-9E70-2867F053D7D8}"/>
              </a:ext>
            </a:extLst>
          </p:cNvPr>
          <p:cNvSpPr txBox="1"/>
          <p:nvPr/>
        </p:nvSpPr>
        <p:spPr>
          <a:xfrm>
            <a:off x="7664040" y="2919367"/>
            <a:ext cx="3162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집 근처 마트들의 품목 할인 </a:t>
            </a:r>
            <a:endParaRPr lang="en-US" altLang="ko-KR" sz="1400" dirty="0"/>
          </a:p>
          <a:p>
            <a:r>
              <a:rPr lang="ko-KR" altLang="en-US" sz="1400" dirty="0"/>
              <a:t>데이터를 불러와</a:t>
            </a:r>
            <a:r>
              <a:rPr lang="en-US" altLang="ko-KR" sz="1400" dirty="0"/>
              <a:t> </a:t>
            </a:r>
            <a:r>
              <a:rPr lang="ko-KR" altLang="en-US" sz="1400" dirty="0"/>
              <a:t>합리적으로 </a:t>
            </a:r>
            <a:endParaRPr lang="en-US" altLang="ko-KR" sz="1400" dirty="0"/>
          </a:p>
          <a:p>
            <a:r>
              <a:rPr lang="ko-KR" altLang="en-US" sz="1400" dirty="0"/>
              <a:t>구매할 수 있도록 비교</a:t>
            </a:r>
            <a:r>
              <a:rPr lang="en-US" altLang="ko-KR" sz="1400" dirty="0"/>
              <a:t> 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8E8B8-ED9D-422B-BD32-6F519A089120}"/>
              </a:ext>
            </a:extLst>
          </p:cNvPr>
          <p:cNvSpPr txBox="1"/>
          <p:nvPr/>
        </p:nvSpPr>
        <p:spPr>
          <a:xfrm>
            <a:off x="4288172" y="6153324"/>
            <a:ext cx="31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5. </a:t>
            </a:r>
            <a:r>
              <a:rPr lang="ko-KR" altLang="en-US" sz="1400" dirty="0"/>
              <a:t>마트 선택 후 현재 도로상황과</a:t>
            </a:r>
            <a:endParaRPr lang="en-US" altLang="ko-KR" sz="1400" dirty="0"/>
          </a:p>
          <a:p>
            <a:r>
              <a:rPr lang="ko-KR" altLang="en-US" sz="1400" dirty="0"/>
              <a:t>챙겨야할 것들에 대해서 알려줌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7036B-93CF-41B4-85E3-45902613A5E8}"/>
              </a:ext>
            </a:extLst>
          </p:cNvPr>
          <p:cNvSpPr txBox="1"/>
          <p:nvPr/>
        </p:nvSpPr>
        <p:spPr>
          <a:xfrm>
            <a:off x="7679426" y="4695824"/>
            <a:ext cx="380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로그인하면 정보들을 세션별로 </a:t>
            </a:r>
            <a:endParaRPr lang="en-US" altLang="ko-KR" sz="1400" dirty="0"/>
          </a:p>
          <a:p>
            <a:r>
              <a:rPr lang="ko-KR" altLang="en-US" sz="1400" dirty="0" err="1"/>
              <a:t>해야하는</a:t>
            </a:r>
            <a:r>
              <a:rPr lang="ko-KR" altLang="en-US" sz="1400" dirty="0"/>
              <a:t> 게 어려워지기에 빼는 것이 </a:t>
            </a:r>
            <a:r>
              <a:rPr lang="ko-KR" altLang="en-US" sz="1400" dirty="0" err="1"/>
              <a:t>좋을듯</a:t>
            </a:r>
            <a:r>
              <a:rPr lang="en-US" altLang="ko-KR" sz="14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A63935-3C38-4730-B239-816E7F4A96B0}"/>
              </a:ext>
            </a:extLst>
          </p:cNvPr>
          <p:cNvSpPr/>
          <p:nvPr/>
        </p:nvSpPr>
        <p:spPr>
          <a:xfrm>
            <a:off x="1375794" y="1774269"/>
            <a:ext cx="2306973" cy="27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D9091-DC1F-4AC4-9343-7D889B4A02A1}"/>
              </a:ext>
            </a:extLst>
          </p:cNvPr>
          <p:cNvSpPr txBox="1"/>
          <p:nvPr/>
        </p:nvSpPr>
        <p:spPr>
          <a:xfrm>
            <a:off x="1870745" y="1345455"/>
            <a:ext cx="130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어디서 사지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9A275-91B3-4B42-8AD5-2B90660BFBFE}"/>
              </a:ext>
            </a:extLst>
          </p:cNvPr>
          <p:cNvSpPr txBox="1"/>
          <p:nvPr/>
        </p:nvSpPr>
        <p:spPr>
          <a:xfrm>
            <a:off x="1375794" y="1775678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주소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E8C167-9A6D-4E09-9473-532B873CD299}"/>
              </a:ext>
            </a:extLst>
          </p:cNvPr>
          <p:cNvSpPr/>
          <p:nvPr/>
        </p:nvSpPr>
        <p:spPr>
          <a:xfrm>
            <a:off x="4748170" y="1711395"/>
            <a:ext cx="1105950" cy="27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27B7D-5D8E-4DB7-863A-5ED95E78AB54}"/>
              </a:ext>
            </a:extLst>
          </p:cNvPr>
          <p:cNvSpPr txBox="1"/>
          <p:nvPr/>
        </p:nvSpPr>
        <p:spPr>
          <a:xfrm>
            <a:off x="5419289" y="1151715"/>
            <a:ext cx="130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뭐 </a:t>
            </a:r>
            <a:r>
              <a:rPr lang="ko-KR" altLang="en-US" sz="1400" b="1" dirty="0" err="1"/>
              <a:t>살거야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696A0-1D0E-4206-A9F3-CACEABED4F7F}"/>
              </a:ext>
            </a:extLst>
          </p:cNvPr>
          <p:cNvSpPr txBox="1"/>
          <p:nvPr/>
        </p:nvSpPr>
        <p:spPr>
          <a:xfrm>
            <a:off x="4748170" y="1711395"/>
            <a:ext cx="105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살 품목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DAEBEE-C422-4A6B-A3D9-B7967CC9CB57}"/>
              </a:ext>
            </a:extLst>
          </p:cNvPr>
          <p:cNvSpPr/>
          <p:nvPr/>
        </p:nvSpPr>
        <p:spPr>
          <a:xfrm>
            <a:off x="6083417" y="1718885"/>
            <a:ext cx="1105950" cy="27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CC827-4B9E-4ED1-88E3-30244A1F12DE}"/>
              </a:ext>
            </a:extLst>
          </p:cNvPr>
          <p:cNvSpPr txBox="1"/>
          <p:nvPr/>
        </p:nvSpPr>
        <p:spPr>
          <a:xfrm>
            <a:off x="6135151" y="1718885"/>
            <a:ext cx="79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구경하기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E495D-BBFD-4624-8C59-406B0144B69C}"/>
              </a:ext>
            </a:extLst>
          </p:cNvPr>
          <p:cNvSpPr txBox="1"/>
          <p:nvPr/>
        </p:nvSpPr>
        <p:spPr>
          <a:xfrm>
            <a:off x="4332914" y="2919367"/>
            <a:ext cx="316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그 날 필요한 물건들 입력 </a:t>
            </a:r>
            <a:r>
              <a:rPr lang="en-US" altLang="ko-KR" sz="1400" dirty="0"/>
              <a:t>/</a:t>
            </a:r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구경할 것인지 선택하기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D129E-2AAE-4842-AFDA-AA4256EC96B7}"/>
              </a:ext>
            </a:extLst>
          </p:cNvPr>
          <p:cNvSpPr txBox="1"/>
          <p:nvPr/>
        </p:nvSpPr>
        <p:spPr>
          <a:xfrm>
            <a:off x="7777993" y="828413"/>
            <a:ext cx="130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지정한 위치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9599AC-1F1D-4FDB-ABEA-A6D5ED334ACC}"/>
              </a:ext>
            </a:extLst>
          </p:cNvPr>
          <p:cNvSpPr/>
          <p:nvPr/>
        </p:nvSpPr>
        <p:spPr>
          <a:xfrm>
            <a:off x="7871673" y="1207581"/>
            <a:ext cx="2306973" cy="27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0AA62C-6025-4D68-AFED-A79DF0913593}"/>
              </a:ext>
            </a:extLst>
          </p:cNvPr>
          <p:cNvSpPr txBox="1"/>
          <p:nvPr/>
        </p:nvSpPr>
        <p:spPr>
          <a:xfrm>
            <a:off x="7871673" y="1208990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가까운 마트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91C8A6-0113-4F12-AE9A-6798749DABF9}"/>
              </a:ext>
            </a:extLst>
          </p:cNvPr>
          <p:cNvSpPr/>
          <p:nvPr/>
        </p:nvSpPr>
        <p:spPr>
          <a:xfrm>
            <a:off x="7871673" y="1609188"/>
            <a:ext cx="2306973" cy="27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8840-9D4B-456B-B2BB-798C881202E6}"/>
              </a:ext>
            </a:extLst>
          </p:cNvPr>
          <p:cNvSpPr txBox="1"/>
          <p:nvPr/>
        </p:nvSpPr>
        <p:spPr>
          <a:xfrm>
            <a:off x="7871673" y="1610597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가까운 마트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237F9C-452C-4F09-925E-A15543D8AF78}"/>
              </a:ext>
            </a:extLst>
          </p:cNvPr>
          <p:cNvSpPr/>
          <p:nvPr/>
        </p:nvSpPr>
        <p:spPr>
          <a:xfrm>
            <a:off x="7871673" y="2053192"/>
            <a:ext cx="2306973" cy="275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AE726E-6F90-4373-8455-DB319C1299F4}"/>
              </a:ext>
            </a:extLst>
          </p:cNvPr>
          <p:cNvSpPr txBox="1"/>
          <p:nvPr/>
        </p:nvSpPr>
        <p:spPr>
          <a:xfrm>
            <a:off x="7871673" y="2054601"/>
            <a:ext cx="1468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가까운 마트 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935C9-D381-4105-B43D-104DCAFC95FB}"/>
              </a:ext>
            </a:extLst>
          </p:cNvPr>
          <p:cNvSpPr txBox="1"/>
          <p:nvPr/>
        </p:nvSpPr>
        <p:spPr>
          <a:xfrm>
            <a:off x="1024156" y="4046130"/>
            <a:ext cx="130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마트 </a:t>
            </a:r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271FF8-B664-4FEC-A186-EAF995D8D61E}"/>
              </a:ext>
            </a:extLst>
          </p:cNvPr>
          <p:cNvSpPr/>
          <p:nvPr/>
        </p:nvSpPr>
        <p:spPr>
          <a:xfrm>
            <a:off x="1117836" y="4425298"/>
            <a:ext cx="2306973" cy="1064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744601-125D-4B91-A74F-A99E025A2960}"/>
              </a:ext>
            </a:extLst>
          </p:cNvPr>
          <p:cNvSpPr txBox="1"/>
          <p:nvPr/>
        </p:nvSpPr>
        <p:spPr>
          <a:xfrm>
            <a:off x="1117836" y="4678712"/>
            <a:ext cx="230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입력한 품목들과 </a:t>
            </a:r>
            <a:endParaRPr lang="en-US" altLang="ko-KR" sz="1200" dirty="0"/>
          </a:p>
          <a:p>
            <a:r>
              <a:rPr lang="ko-KR" altLang="en-US" sz="1200" dirty="0"/>
              <a:t>그와 어울리는 재료들</a:t>
            </a:r>
            <a:r>
              <a:rPr lang="en-US" altLang="ko-KR" sz="1200" dirty="0"/>
              <a:t> </a:t>
            </a:r>
            <a:r>
              <a:rPr lang="ko-KR" altLang="en-US" sz="1200" dirty="0"/>
              <a:t>추천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B8ACECC-7D3C-4CDC-865C-0209EE16F682}"/>
              </a:ext>
            </a:extLst>
          </p:cNvPr>
          <p:cNvGrpSpPr/>
          <p:nvPr/>
        </p:nvGrpSpPr>
        <p:grpSpPr>
          <a:xfrm>
            <a:off x="1117836" y="5613307"/>
            <a:ext cx="2306973" cy="278408"/>
            <a:chOff x="1117836" y="5613307"/>
            <a:chExt cx="2306973" cy="2784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48C018E-2006-4062-818B-2FE185DBD268}"/>
                </a:ext>
              </a:extLst>
            </p:cNvPr>
            <p:cNvSpPr/>
            <p:nvPr/>
          </p:nvSpPr>
          <p:spPr>
            <a:xfrm>
              <a:off x="1117836" y="5613307"/>
              <a:ext cx="2306973" cy="2757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DA5EFE-3D4F-416E-9621-861C052C2F6D}"/>
                </a:ext>
              </a:extLst>
            </p:cNvPr>
            <p:cNvSpPr txBox="1"/>
            <p:nvPr/>
          </p:nvSpPr>
          <p:spPr>
            <a:xfrm>
              <a:off x="1117836" y="5614716"/>
              <a:ext cx="1468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가까운 마트 </a:t>
              </a: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5E2ACD-06DB-4B04-A829-480FBED374AB}"/>
              </a:ext>
            </a:extLst>
          </p:cNvPr>
          <p:cNvSpPr txBox="1"/>
          <p:nvPr/>
        </p:nvSpPr>
        <p:spPr>
          <a:xfrm>
            <a:off x="4423096" y="4046130"/>
            <a:ext cx="130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마트 </a:t>
            </a:r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BA022A-C696-4E8A-A8C7-BCB8261421CC}"/>
              </a:ext>
            </a:extLst>
          </p:cNvPr>
          <p:cNvSpPr/>
          <p:nvPr/>
        </p:nvSpPr>
        <p:spPr>
          <a:xfrm>
            <a:off x="4516776" y="4425298"/>
            <a:ext cx="2306973" cy="1280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F2005F-09F2-4230-BCB7-ACB1EE2D5C69}"/>
              </a:ext>
            </a:extLst>
          </p:cNvPr>
          <p:cNvSpPr txBox="1"/>
          <p:nvPr/>
        </p:nvSpPr>
        <p:spPr>
          <a:xfrm>
            <a:off x="953546" y="6162261"/>
            <a:ext cx="316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품목들과 재료들 추천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229D37-E9A4-4AAB-9950-1C176F1C763F}"/>
              </a:ext>
            </a:extLst>
          </p:cNvPr>
          <p:cNvSpPr txBox="1"/>
          <p:nvPr/>
        </p:nvSpPr>
        <p:spPr>
          <a:xfrm>
            <a:off x="4569904" y="4834958"/>
            <a:ext cx="230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마트까지 가는 도로 상황과</a:t>
            </a:r>
            <a:endParaRPr lang="en-US" altLang="ko-KR" sz="1200" dirty="0"/>
          </a:p>
          <a:p>
            <a:r>
              <a:rPr lang="ko-KR" altLang="en-US" sz="1200" dirty="0"/>
              <a:t>할인되는 카드 소개</a:t>
            </a:r>
          </a:p>
        </p:txBody>
      </p:sp>
    </p:spTree>
    <p:extLst>
      <p:ext uri="{BB962C8B-B14F-4D97-AF65-F5344CB8AC3E}">
        <p14:creationId xmlns:p14="http://schemas.microsoft.com/office/powerpoint/2010/main" val="38976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213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ExtraBold</vt:lpstr>
      <vt:lpstr>맑은 고딕</vt:lpstr>
      <vt:lpstr>Arial</vt:lpstr>
      <vt:lpstr>Office 테마</vt:lpstr>
      <vt:lpstr>날짜별 할인 품목 안내사이트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날짜별 할인 품목 안내사이트 </dc:title>
  <dc:creator>bora chin</dc:creator>
  <cp:lastModifiedBy>bora chin</cp:lastModifiedBy>
  <cp:revision>10</cp:revision>
  <dcterms:created xsi:type="dcterms:W3CDTF">2020-02-11T10:00:07Z</dcterms:created>
  <dcterms:modified xsi:type="dcterms:W3CDTF">2020-02-16T14:11:56Z</dcterms:modified>
</cp:coreProperties>
</file>