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6" r:id="rId3"/>
    <p:sldMasterId id="2147483723" r:id="rId4"/>
    <p:sldMasterId id="2147483810" r:id="rId5"/>
  </p:sldMasterIdLst>
  <p:notesMasterIdLst>
    <p:notesMasterId r:id="rId28"/>
  </p:notesMasterIdLst>
  <p:sldIdLst>
    <p:sldId id="352" r:id="rId6"/>
    <p:sldId id="303" r:id="rId7"/>
    <p:sldId id="297" r:id="rId8"/>
    <p:sldId id="307" r:id="rId9"/>
    <p:sldId id="323" r:id="rId10"/>
    <p:sldId id="329" r:id="rId11"/>
    <p:sldId id="353" r:id="rId12"/>
    <p:sldId id="331" r:id="rId13"/>
    <p:sldId id="354" r:id="rId14"/>
    <p:sldId id="355" r:id="rId15"/>
    <p:sldId id="356" r:id="rId16"/>
    <p:sldId id="335" r:id="rId17"/>
    <p:sldId id="336" r:id="rId18"/>
    <p:sldId id="351" r:id="rId19"/>
    <p:sldId id="338" r:id="rId20"/>
    <p:sldId id="339" r:id="rId21"/>
    <p:sldId id="340" r:id="rId22"/>
    <p:sldId id="332" r:id="rId23"/>
    <p:sldId id="317" r:id="rId24"/>
    <p:sldId id="348" r:id="rId25"/>
    <p:sldId id="321" r:id="rId26"/>
    <p:sldId id="294" r:id="rId27"/>
  </p:sldIdLst>
  <p:sldSz cx="9001125" cy="5040313"/>
  <p:notesSz cx="6858000" cy="9144000"/>
  <p:custDataLst>
    <p:tags r:id="rId29"/>
  </p:custDataLst>
  <p:defaultTextStyle>
    <a:defPPr>
      <a:defRPr lang="zh-CN"/>
    </a:defPPr>
    <a:lvl1pPr algn="l" defTabSz="8016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1pPr>
    <a:lvl2pPr marL="401638" algn="l" defTabSz="8016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2pPr>
    <a:lvl3pPr marL="801688" algn="l" defTabSz="8016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3pPr>
    <a:lvl4pPr marL="1203325" algn="l" defTabSz="8016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4pPr>
    <a:lvl5pPr marL="1604963" algn="l" defTabSz="8016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字魂59号-创粗黑" charset="0"/>
        <a:ea typeface="字魂59号-创粗黑" charset="0"/>
        <a:cs typeface="字魂59号-创粗黑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15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2674" autoAdjust="0"/>
  </p:normalViewPr>
  <p:slideViewPr>
    <p:cSldViewPr>
      <p:cViewPr varScale="1">
        <p:scale>
          <a:sx n="85" d="100"/>
          <a:sy n="85" d="100"/>
        </p:scale>
        <p:origin x="808" y="44"/>
      </p:cViewPr>
      <p:guideLst>
        <p:guide orient="horz" pos="1715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29.wmf"/><Relationship Id="rId7" Type="http://schemas.openxmlformats.org/officeDocument/2006/relationships/image" Target="../media/image135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56.wmf"/><Relationship Id="rId3" Type="http://schemas.openxmlformats.org/officeDocument/2006/relationships/image" Target="../media/image47.wmf"/><Relationship Id="rId7" Type="http://schemas.openxmlformats.org/officeDocument/2006/relationships/image" Target="../media/image59.wmf"/><Relationship Id="rId12" Type="http://schemas.openxmlformats.org/officeDocument/2006/relationships/image" Target="../media/image55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58.wmf"/><Relationship Id="rId10" Type="http://schemas.openxmlformats.org/officeDocument/2006/relationships/image" Target="../media/image62.wmf"/><Relationship Id="rId4" Type="http://schemas.openxmlformats.org/officeDocument/2006/relationships/image" Target="../media/image48.wmf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charset="0"/>
                <a:ea typeface="宋体" pitchFamily="2" charset="-122"/>
              </a:defRPr>
            </a:lvl1pPr>
          </a:lstStyle>
          <a:p>
            <a:fld id="{38861A89-A69F-4000-B6EE-FDF4601E88FE}" type="datetime1">
              <a:rPr lang="zh-CN" altLang="en-US"/>
              <a:pPr/>
              <a:t>2021/10/16</a:t>
            </a:fld>
            <a:endParaRPr lang="zh-CN" altLang="en-US">
              <a:latin typeface="字魂59号-创粗黑" charset="0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charset="0"/>
                <a:ea typeface="宋体" pitchFamily="2" charset="-122"/>
              </a:defRPr>
            </a:lvl1pPr>
          </a:lstStyle>
          <a:p>
            <a:fld id="{FB0D32F1-48FB-4A9E-9C32-8FAA8B225F7A}" type="slidenum">
              <a:rPr lang="zh-CN" altLang="en-US"/>
              <a:pPr/>
              <a:t>‹#›</a:t>
            </a:fld>
            <a:endParaRPr lang="zh-CN" altLang="en-US">
              <a:latin typeface="字魂59号-创粗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14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6713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61EB07-221B-463B-B6D8-C80D7FC90D0B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1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61EB07-221B-463B-B6D8-C80D7FC90D0B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51C0FD-42CE-44A5-BA08-4FC64B848EAD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8ECB89-A871-4AFF-834C-148988D4B13E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BADF-D06E-48BC-987D-84D3BDBFDAC2}" type="slidenum">
              <a:rPr lang="zh-CN" altLang="en-US">
                <a:latin typeface="字魂59号-创粗黑" charset="0"/>
              </a:rPr>
              <a:pPr/>
              <a:t>14</a:t>
            </a:fld>
            <a:endParaRPr lang="zh-CN" altLang="en-US">
              <a:latin typeface="字魂59号-创粗黑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75FEC3-0F98-4760-BA98-4F7092E224E7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2A530D-FB03-4202-98C8-8E8B54AD3A51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F35944-835E-422E-A627-00E1FB145AC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E59B4F-B30F-4D61-85D1-D2558397F389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0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1E04365-1B9E-4086-8B4A-D755567AAF99}" type="slidenum">
              <a:rPr lang="zh-CN" altLang="en-US">
                <a:latin typeface="字魂59号-创粗黑" charset="0"/>
              </a:rPr>
              <a:pPr/>
              <a:t>19</a:t>
            </a:fld>
            <a:endParaRPr lang="zh-CN" altLang="en-US">
              <a:latin typeface="字魂59号-创粗黑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F81274-BEBF-4D91-A91A-977753FF81A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2309F77-ACC5-4956-96C0-8D6C04407077}" type="slidenum">
              <a:rPr lang="zh-CN" altLang="en-US">
                <a:latin typeface="字魂59号-创粗黑" charset="0"/>
              </a:rPr>
              <a:pPr/>
              <a:t>20</a:t>
            </a:fld>
            <a:endParaRPr lang="zh-CN" altLang="en-US">
              <a:latin typeface="字魂59号-创粗黑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1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AE889A5-FAB1-4190-9BED-22FCC7493476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2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9259BF9-A277-42C5-A6B2-3F0FA00D542F}" type="slidenum">
              <a:rPr lang="zh-CN" altLang="en-US">
                <a:latin typeface="字魂59号-创粗黑" charset="0"/>
              </a:rPr>
              <a:pPr/>
              <a:t>22</a:t>
            </a:fld>
            <a:endParaRPr lang="zh-CN" altLang="en-US">
              <a:latin typeface="字魂59号-创粗黑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3326133-1D23-45E5-82FE-50956AFBC211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61EB07-221B-463B-B6D8-C80D7FC90D0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ABF7091-0B31-463B-A8AF-4683A290CDD9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3ED37C-3075-4FFF-8082-A163338C3BDA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9FC50E1-4730-47BE-8DB5-391C7C9E6DDD}" type="slidenum">
              <a:rPr lang="zh-CN" altLang="en-US">
                <a:latin typeface="字魂59号-创粗黑" charset="0"/>
              </a:rPr>
              <a:pPr/>
              <a:t>7</a:t>
            </a:fld>
            <a:endParaRPr lang="zh-CN" altLang="en-US">
              <a:latin typeface="字魂59号-创粗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E36AC3-DBA1-427E-961C-21E3AF27FC0A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61EB07-221B-463B-B6D8-C80D7FC90D0B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0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60383-852B-45D9-84AF-747203634A40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DAE69-5F8D-43AD-AB56-ABACDCED74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09348-A30E-4B91-8BA9-4C5B4E6CE4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7D49D-1570-4E89-B489-912E5E3676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88794-0291-4D39-898E-F60B5F66D9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10BBE-202B-4B6C-9B22-EADBD37C2A22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FB7D2-E4BC-4AF2-948C-8D58304A21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57776-9E49-4C6B-BC44-9EDD70ED664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F73FE-EF89-4C97-9F51-6CC31B95AB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08ACD-2C41-41E0-9A61-25D3FA0E92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1F7C6-2234-4A8C-A300-06B2A1F325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AAF73-663B-48A9-B1A6-E73B18261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95186-6F35-4E5D-9692-61E438A24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00F5D-320A-4CA3-B115-876A08F557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DDB65-A89D-4780-9EC7-AAB205B4511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90CF9-F1B7-4F6B-B3E9-CB30A755E1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F3237-48E3-4882-9B64-27BDB353DD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FF6F-7106-4B3B-9F38-A87F62A57F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26067-0C88-4217-8C09-C67660DDFC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5C6BF-EE6D-4AEE-9002-0D10566DA3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E63D2-499E-4498-8A8D-00E168085D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5B228-8E78-43B1-9EE1-AD5D6798F1DD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B1D04-8992-48E6-A18D-C21798EFB8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2AA2B-B1FD-4CA0-AF37-0D57AF9BA23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0A339-AEA7-4B05-93DF-CE36F9DCD2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E3786-9B1E-4312-9071-3D9EE3E0F1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869FB-23D3-463E-8824-DB59F3FCB4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589B-0543-4155-A694-D146D17A6F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01A0-6619-4991-8DC6-57CA6261F9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907F1-AC40-459A-A552-C2C2D9868E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B246-BB88-4190-9146-9C5370E84E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7A477-D602-429C-9D45-B3022059D0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098CB-5394-4233-B2E2-5376A5509E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43DAB-21A3-4222-BF9C-DA75E55EC2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041F-DE99-42BA-8983-A848097DDB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DA0C5-A3BD-4DA2-8536-52E758AD93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5A690-2B89-494D-A50D-0B7073CA7647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7D4FB-F508-4F5F-A5E3-7EA4A8EFBA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763" y="141288"/>
            <a:ext cx="292101" cy="4953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65125" y="136525"/>
            <a:ext cx="120650" cy="493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8902700" y="225425"/>
            <a:ext cx="134938" cy="36353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550863" y="520700"/>
            <a:ext cx="544195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822F5-44D2-4099-9FF3-4429381DB18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5C2E8-B207-4C57-AEA8-B4DFD18F8D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A3C43-750B-4568-AF52-7FC681C4C8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A2D6E-2E72-41AA-AA85-4F4AEF64F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FF409-C8B6-4BB6-ADC4-F497CFDEE7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9FF94-A777-49A7-BA36-4D6973F6F3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7303B-C925-4E5D-B411-8B1504A648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66FB1-6E6B-44A9-A460-661263CD2D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8A3B7-2839-4393-87E6-8E04337682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8C991-B6F6-4F78-9A15-64E91579A4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6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DE17C-435C-4527-89F8-565ACB82FE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C3962-2C4B-4110-A69D-CAFC0FD74B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68E8-4F60-4A1E-9D63-2D7016D1A0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D28AA-B983-4786-A60F-00968D27F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ED613-48F1-4EBA-8310-458CF23FE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715C6-9D4A-4F95-9B7B-77A26E9C02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C84B0-A6A9-42D5-9D52-6E099103A8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86FA8-5DD0-452A-829B-CC0D528C1A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9263" y="1176338"/>
            <a:ext cx="81026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229" tIns="40115" rIns="80229" bIns="40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26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0DC91E96-FE3A-4297-96F9-7322C1CD122E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988" y="4672013"/>
            <a:ext cx="28511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01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DCF6A173-D328-4F7F-AC70-FBF61D0F636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  <p:sldLayoutId id="2147483762" r:id="rId12"/>
  </p:sldLayoutIdLst>
  <p:transition spd="slow" advTm="3000">
    <p:random/>
  </p:transition>
  <p:txStyles>
    <p:titleStyle>
      <a:lvl1pPr algn="ctr" defTabSz="801688" rtl="0" fontAlgn="base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字魂59号-创粗黑" charset="0"/>
        </a:defRPr>
      </a:lvl1pPr>
      <a:lvl2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2pPr>
      <a:lvl3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3pPr>
      <a:lvl4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4pPr>
      <a:lvl5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9pPr>
    </p:titleStyle>
    <p:bodyStyle>
      <a:lvl1pPr marL="301625" indent="-3016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字魂59号-创粗黑" charset="0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字魂59号-创粗黑" charset="0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字魂59号-创粗黑" charset="0"/>
        </a:defRPr>
      </a:lvl3pPr>
      <a:lvl4pPr marL="1403350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4pPr>
      <a:lvl5pPr marL="1804988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9263" y="1176338"/>
            <a:ext cx="81026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229" tIns="40115" rIns="80229" bIns="40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26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4C6993FD-F976-4DAE-9C5E-D2749C5A7103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988" y="4672013"/>
            <a:ext cx="28511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01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4916C14B-380E-4260-BF58-19B68CF4D7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  <p:sldLayoutId id="2147483772" r:id="rId12"/>
  </p:sldLayoutIdLst>
  <p:transition spd="slow" advTm="3000">
    <p:random/>
  </p:transition>
  <p:txStyles>
    <p:titleStyle>
      <a:lvl1pPr algn="ctr" defTabSz="801688" rtl="0" fontAlgn="base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字魂59号-创粗黑" charset="0"/>
        </a:defRPr>
      </a:lvl1pPr>
      <a:lvl2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2pPr>
      <a:lvl3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3pPr>
      <a:lvl4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4pPr>
      <a:lvl5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9pPr>
    </p:titleStyle>
    <p:bodyStyle>
      <a:lvl1pPr marL="301625" indent="-3016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字魂59号-创粗黑" charset="0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字魂59号-创粗黑" charset="0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字魂59号-创粗黑" charset="0"/>
        </a:defRPr>
      </a:lvl3pPr>
      <a:lvl4pPr marL="1403350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4pPr>
      <a:lvl5pPr marL="1804988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9263" y="1176338"/>
            <a:ext cx="81026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229" tIns="40115" rIns="80229" bIns="40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26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93DF75D4-F805-469A-9377-9D7DF126985B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988" y="4672013"/>
            <a:ext cx="28511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01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4388CAAE-424C-4913-8089-3D8F7A44B0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  <p:sldLayoutId id="2147483782" r:id="rId12"/>
  </p:sldLayoutIdLst>
  <p:transition spd="slow" advTm="3000">
    <p:random/>
  </p:transition>
  <p:txStyles>
    <p:titleStyle>
      <a:lvl1pPr algn="ctr" defTabSz="801688" rtl="0" fontAlgn="base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字魂59号-创粗黑" charset="0"/>
        </a:defRPr>
      </a:lvl1pPr>
      <a:lvl2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2pPr>
      <a:lvl3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3pPr>
      <a:lvl4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4pPr>
      <a:lvl5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9pPr>
    </p:titleStyle>
    <p:bodyStyle>
      <a:lvl1pPr marL="301625" indent="-3016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字魂59号-创粗黑" charset="0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字魂59号-创粗黑" charset="0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字魂59号-创粗黑" charset="0"/>
        </a:defRPr>
      </a:lvl3pPr>
      <a:lvl4pPr marL="1403350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4pPr>
      <a:lvl5pPr marL="1804988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9263" y="1176338"/>
            <a:ext cx="81026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229" tIns="40115" rIns="80229" bIns="40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26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85551626-B10A-4788-B450-9DD342F6F7C1}" type="datetime1">
              <a:rPr lang="zh-CN" altLang="en-US"/>
              <a:pPr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988" y="4672013"/>
            <a:ext cx="28511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013" y="4672013"/>
            <a:ext cx="2101850" cy="268287"/>
          </a:xfrm>
          <a:prstGeom prst="rect">
            <a:avLst/>
          </a:prstGeom>
        </p:spPr>
        <p:txBody>
          <a:bodyPr vert="horz" wrap="square" lIns="80229" tIns="40115" rIns="80229" bIns="401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fld id="{1A5AE69C-2B78-49AE-8C29-52BBFB1A0C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01" r:id="rId3"/>
    <p:sldLayoutId id="2147483800" r:id="rId4"/>
    <p:sldLayoutId id="2147483799" r:id="rId5"/>
    <p:sldLayoutId id="2147483798" r:id="rId6"/>
    <p:sldLayoutId id="2147483797" r:id="rId7"/>
    <p:sldLayoutId id="2147483796" r:id="rId8"/>
    <p:sldLayoutId id="2147483795" r:id="rId9"/>
    <p:sldLayoutId id="2147483794" r:id="rId10"/>
    <p:sldLayoutId id="2147483793" r:id="rId11"/>
    <p:sldLayoutId id="2147483792" r:id="rId12"/>
  </p:sldLayoutIdLst>
  <p:transition spd="slow" advTm="3000">
    <p:random/>
  </p:transition>
  <p:txStyles>
    <p:titleStyle>
      <a:lvl1pPr algn="ctr" defTabSz="801688" rtl="0" fontAlgn="base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字魂59号-创粗黑" charset="0"/>
        </a:defRPr>
      </a:lvl1pPr>
      <a:lvl2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2pPr>
      <a:lvl3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3pPr>
      <a:lvl4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4pPr>
      <a:lvl5pPr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字魂59号-创粗黑" charset="0"/>
          <a:ea typeface="字魂59号-创粗黑" charset="0"/>
          <a:cs typeface="字魂59号-创粗黑" charset="0"/>
        </a:defRPr>
      </a:lvl9pPr>
    </p:titleStyle>
    <p:bodyStyle>
      <a:lvl1pPr marL="301625" indent="-3016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字魂59号-创粗黑" charset="0"/>
        </a:defRPr>
      </a:lvl1pPr>
      <a:lvl2pPr marL="652463" indent="-2508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字魂59号-创粗黑" charset="0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字魂59号-创粗黑" charset="0"/>
        </a:defRPr>
      </a:lvl3pPr>
      <a:lvl4pPr marL="1403350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4pPr>
      <a:lvl5pPr marL="1804988" indent="-200025" algn="l" defTabSz="8016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字魂59号-创粗黑" charset="0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05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字魂59号-创粗黑"/>
                <a:ea typeface="字魂59号-创粗黑"/>
                <a:cs typeface="+mn-cs"/>
              </a:rPr>
              <a:pPr defTabSz="802005" fontAlgn="auto">
                <a:spcBef>
                  <a:spcPts val="0"/>
                </a:spcBef>
                <a:spcAft>
                  <a:spcPts val="0"/>
                </a:spcAft>
              </a:pPr>
              <a:t>2021/10/16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字魂59号-创粗黑"/>
              <a:ea typeface="字魂59号-创粗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字魂59号-创粗黑"/>
              <a:ea typeface="字魂59号-创粗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05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字魂59号-创粗黑"/>
                <a:ea typeface="字魂59号-创粗黑"/>
                <a:cs typeface="+mn-cs"/>
              </a:rPr>
              <a:pPr defTabSz="80200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字魂59号-创粗黑"/>
              <a:ea typeface="字魂59号-创粗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88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61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9.wmf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63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62.wmf"/><Relationship Id="rId28" Type="http://schemas.openxmlformats.org/officeDocument/2006/relationships/image" Target="../media/image55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0.wmf"/><Relationship Id="rId31" Type="http://schemas.openxmlformats.org/officeDocument/2006/relationships/oleObject" Target="../embeddings/oleObject7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7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10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0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4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11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23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25.bin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10.wmf"/><Relationship Id="rId31" Type="http://schemas.openxmlformats.org/officeDocument/2006/relationships/image" Target="../media/image116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oleObject" Target="../embeddings/oleObject14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8.wmf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9.wmf"/><Relationship Id="rId14" Type="http://schemas.openxmlformats.org/officeDocument/2006/relationships/image" Target="../media/image1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5.wmf"/><Relationship Id="rId26" Type="http://schemas.openxmlformats.org/officeDocument/2006/relationships/oleObject" Target="../embeddings/oleObject155.bin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52.bin"/><Relationship Id="rId7" Type="http://schemas.openxmlformats.org/officeDocument/2006/relationships/image" Target="../media/image128.wmf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0.bin"/><Relationship Id="rId25" Type="http://schemas.openxmlformats.org/officeDocument/2006/relationships/image" Target="../media/image138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7.bin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149.bin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56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29.wmf"/><Relationship Id="rId14" Type="http://schemas.openxmlformats.org/officeDocument/2006/relationships/image" Target="../media/image133.wmf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3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26" Type="http://schemas.openxmlformats.org/officeDocument/2006/relationships/image" Target="../media/image55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51.bin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24" Type="http://schemas.openxmlformats.org/officeDocument/2006/relationships/image" Target="../media/image54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6.wmf"/><Relationship Id="rId10" Type="http://schemas.openxmlformats.org/officeDocument/2006/relationships/oleObject" Target="../embeddings/oleObject48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/>
          <p:nvPr/>
        </p:nvSpPr>
        <p:spPr>
          <a:xfrm>
            <a:off x="0" y="-9582"/>
            <a:ext cx="7668344" cy="4597556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0 h 3891845"/>
              <a:gd name="connsiteX1-3" fmla="*/ 6918835 w 6918835"/>
              <a:gd name="connsiteY1-4" fmla="*/ 0 h 3891845"/>
              <a:gd name="connsiteX2-5" fmla="*/ 0 w 6918835"/>
              <a:gd name="connsiteY2-6" fmla="*/ 3891845 h 3891845"/>
              <a:gd name="connsiteX3-7" fmla="*/ 0 w 6918835"/>
              <a:gd name="connsiteY3-8" fmla="*/ 0 h 3891845"/>
              <a:gd name="connsiteX0-9" fmla="*/ 0 w 6918835"/>
              <a:gd name="connsiteY0-10" fmla="*/ 0 h 3770353"/>
              <a:gd name="connsiteX1-11" fmla="*/ 6918835 w 6918835"/>
              <a:gd name="connsiteY1-12" fmla="*/ 0 h 3770353"/>
              <a:gd name="connsiteX2-13" fmla="*/ 0 w 6918835"/>
              <a:gd name="connsiteY2-14" fmla="*/ 3770353 h 3770353"/>
              <a:gd name="connsiteX3-15" fmla="*/ 0 w 6918835"/>
              <a:gd name="connsiteY3-16" fmla="*/ 0 h 3770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770353">
                <a:moveTo>
                  <a:pt x="0" y="0"/>
                </a:moveTo>
                <a:lnTo>
                  <a:pt x="6918835" y="0"/>
                </a:lnTo>
                <a:lnTo>
                  <a:pt x="0" y="37703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矩形: 圆角 15"/>
          <p:cNvSpPr/>
          <p:nvPr/>
        </p:nvSpPr>
        <p:spPr>
          <a:xfrm rot="19844542">
            <a:off x="1599246" y="2847815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: 圆角 14"/>
          <p:cNvSpPr/>
          <p:nvPr/>
        </p:nvSpPr>
        <p:spPr>
          <a:xfrm rot="19844542">
            <a:off x="2895922" y="1437429"/>
            <a:ext cx="3740206" cy="487889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矩形: 圆角 6"/>
          <p:cNvSpPr/>
          <p:nvPr/>
        </p:nvSpPr>
        <p:spPr>
          <a:xfrm rot="19844542">
            <a:off x="1877735" y="161088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17375E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844542">
            <a:off x="6876273" y="4438097"/>
            <a:ext cx="2983475" cy="232798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: 圆角 16"/>
          <p:cNvSpPr/>
          <p:nvPr/>
        </p:nvSpPr>
        <p:spPr>
          <a:xfrm rot="19844542">
            <a:off x="6322846" y="4723032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0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426" y="2236808"/>
            <a:ext cx="5544616" cy="1900977"/>
            <a:chOff x="3276426" y="2304132"/>
            <a:chExt cx="5544616" cy="1900977"/>
          </a:xfrm>
        </p:grpSpPr>
        <p:sp>
          <p:nvSpPr>
            <p:cNvPr id="4" name="矩形 3"/>
            <p:cNvSpPr/>
            <p:nvPr/>
          </p:nvSpPr>
          <p:spPr>
            <a:xfrm>
              <a:off x="3924498" y="2304132"/>
              <a:ext cx="4896544" cy="752455"/>
            </a:xfrm>
            <a:prstGeom prst="rect">
              <a:avLst/>
            </a:prstGeom>
          </p:spPr>
          <p:txBody>
            <a:bodyPr wrap="square" lIns="89858" tIns="44929" rIns="89858" bIns="44929">
              <a:spAutoFit/>
            </a:bodyPr>
            <a:lstStyle/>
            <a:p>
              <a:pPr algn="ctr" defTabSz="80200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300" b="1" spc="300" dirty="0">
                  <a:solidFill>
                    <a:srgbClr val="17375E"/>
                  </a:solidFill>
                  <a:latin typeface="方正魏碑_GBK" pitchFamily="65" charset="-122"/>
                  <a:ea typeface="方正魏碑_GBK" pitchFamily="65" charset="-122"/>
                  <a:cs typeface="+mn-ea"/>
                  <a:sym typeface="+mn-lt"/>
                </a:rPr>
                <a:t>高等数学（上）</a:t>
              </a: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3934531" y="3860076"/>
              <a:ext cx="4338797" cy="345033"/>
            </a:xfrm>
            <a:prstGeom prst="rect">
              <a:avLst/>
            </a:prstGeom>
            <a:noFill/>
          </p:spPr>
          <p:txBody>
            <a:bodyPr wrap="square" lIns="67376" tIns="33688" rIns="67376" bIns="3368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 defTabSz="80200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spc="300" dirty="0">
                  <a:solidFill>
                    <a:srgbClr val="17375E"/>
                  </a:solidFill>
                  <a:cs typeface="+mn-ea"/>
                  <a:sym typeface="+mn-lt"/>
                </a:rPr>
                <a:t>大学数学部 高等数学教学团队</a:t>
              </a: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3621078" y="3434506"/>
              <a:ext cx="5199964" cy="377026"/>
            </a:xfrm>
            <a:prstGeom prst="rect">
              <a:avLst/>
            </a:prstGeom>
            <a:noFill/>
            <a:effectLst>
              <a:outerShdw blurRad="114300" dist="38100" dir="5460000" algn="tr" rotWithShape="0">
                <a:prstClr val="black">
                  <a:alpha val="16000"/>
                </a:prstClr>
              </a:outerShdw>
            </a:effectLst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80200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>
                  <a:solidFill>
                    <a:srgbClr val="17375E"/>
                  </a:solidFill>
                  <a:effectLst/>
                  <a:latin typeface="字魂59号-创粗黑"/>
                  <a:ea typeface="字魂59号-创粗黑"/>
                  <a:cs typeface="+mn-ea"/>
                  <a:sym typeface="+mn-lt"/>
                </a:rPr>
                <a:t>南京信息工程大学  数学与统计学院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276426" y="3196997"/>
              <a:ext cx="5443030" cy="0"/>
            </a:xfrm>
            <a:prstGeom prst="line">
              <a:avLst/>
            </a:prstGeom>
            <a:ln w="76200" cmpd="tri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4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矩形 100"/>
          <p:cNvSpPr>
            <a:spLocks noChangeArrowheads="1"/>
          </p:cNvSpPr>
          <p:nvPr/>
        </p:nvSpPr>
        <p:spPr bwMode="auto">
          <a:xfrm>
            <a:off x="47624" y="858370"/>
            <a:ext cx="826920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 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有界函数和无穷小量的乘积仍为无穷小量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证明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   为有界函数，     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,</a:t>
            </a: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取           当           时，上两式成立，故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9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FE83E6-1C00-4CAD-A2B7-DF19D8C8EC0F}"/>
              </a:ext>
            </a:extLst>
          </p:cNvPr>
          <p:cNvGrpSpPr/>
          <p:nvPr/>
        </p:nvGrpSpPr>
        <p:grpSpPr>
          <a:xfrm>
            <a:off x="574135" y="2443807"/>
            <a:ext cx="8133715" cy="645795"/>
            <a:chOff x="683" y="3150"/>
            <a:chExt cx="12809" cy="101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F7889F1-849D-4CF0-AC99-B475956CCAE5}"/>
                </a:ext>
              </a:extLst>
            </p:cNvPr>
            <p:cNvSpPr/>
            <p:nvPr/>
          </p:nvSpPr>
          <p:spPr>
            <a:xfrm>
              <a:off x="683" y="3150"/>
              <a:ext cx="12809" cy="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当                      时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有  </a:t>
              </a:r>
              <a:endPara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6" name="对象 691">
              <a:extLst>
                <a:ext uri="{FF2B5EF4-FFF2-40B4-BE49-F238E27FC236}">
                  <a16:creationId xmlns:a16="http://schemas.microsoft.com/office/drawing/2014/main" id="{92E2006C-D96D-44BE-817B-ADEF5C7B36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3392"/>
            <a:ext cx="2130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8" name="Equation" r:id="rId4" imgW="799920" imgH="291960" progId="Equation.DSMT4">
                    <p:embed/>
                  </p:oleObj>
                </mc:Choice>
                <mc:Fallback>
                  <p:oleObj name="Equation" r:id="rId4" imgW="799920" imgH="291960" progId="Equation.DSMT4">
                    <p:embed/>
                    <p:pic>
                      <p:nvPicPr>
                        <p:cNvPr id="26" name="对象 691">
                          <a:extLst>
                            <a:ext uri="{FF2B5EF4-FFF2-40B4-BE49-F238E27FC236}">
                              <a16:creationId xmlns:a16="http://schemas.microsoft.com/office/drawing/2014/main" id="{92E2006C-D96D-44BE-817B-ADEF5C7B36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2" y="3392"/>
                          <a:ext cx="2130" cy="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692">
              <a:extLst>
                <a:ext uri="{FF2B5EF4-FFF2-40B4-BE49-F238E27FC236}">
                  <a16:creationId xmlns:a16="http://schemas.microsoft.com/office/drawing/2014/main" id="{446109D2-E0AD-4A37-91EA-0278DB032C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3" y="3539"/>
            <a:ext cx="47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9" r:id="rId6" imgW="190500" imgH="152400" progId="Equation.3">
                    <p:embed/>
                  </p:oleObj>
                </mc:Choice>
                <mc:Fallback>
                  <p:oleObj r:id="rId6" imgW="190500" imgH="152400" progId="Equation.3">
                    <p:embed/>
                    <p:pic>
                      <p:nvPicPr>
                        <p:cNvPr id="27" name="对象 692">
                          <a:extLst>
                            <a:ext uri="{FF2B5EF4-FFF2-40B4-BE49-F238E27FC236}">
                              <a16:creationId xmlns:a16="http://schemas.microsoft.com/office/drawing/2014/main" id="{446109D2-E0AD-4A37-91EA-0278DB032C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33" y="3539"/>
                          <a:ext cx="47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693">
              <a:extLst>
                <a:ext uri="{FF2B5EF4-FFF2-40B4-BE49-F238E27FC236}">
                  <a16:creationId xmlns:a16="http://schemas.microsoft.com/office/drawing/2014/main" id="{DE7DA5E3-3876-43BE-9407-F3E8D7E46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3479"/>
            <a:ext cx="116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0" name="Equation" r:id="rId8" imgW="469900" imgH="177165" progId="Equation.DSMT4">
                    <p:embed/>
                  </p:oleObj>
                </mc:Choice>
                <mc:Fallback>
                  <p:oleObj name="Equation" r:id="rId8" imgW="469900" imgH="177165" progId="Equation.DSMT4">
                    <p:embed/>
                    <p:pic>
                      <p:nvPicPr>
                        <p:cNvPr id="28" name="对象 693">
                          <a:extLst>
                            <a:ext uri="{FF2B5EF4-FFF2-40B4-BE49-F238E27FC236}">
                              <a16:creationId xmlns:a16="http://schemas.microsoft.com/office/drawing/2014/main" id="{DE7DA5E3-3876-43BE-9407-F3E8D7E46D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08" y="3479"/>
                          <a:ext cx="1162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694">
              <a:extLst>
                <a:ext uri="{FF2B5EF4-FFF2-40B4-BE49-F238E27FC236}">
                  <a16:creationId xmlns:a16="http://schemas.microsoft.com/office/drawing/2014/main" id="{44043C47-EB57-43B8-AC01-E1D5FE1D4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2" y="3422"/>
            <a:ext cx="1393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1"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29" name="对象 694">
                          <a:extLst>
                            <a:ext uri="{FF2B5EF4-FFF2-40B4-BE49-F238E27FC236}">
                              <a16:creationId xmlns:a16="http://schemas.microsoft.com/office/drawing/2014/main" id="{44043C47-EB57-43B8-AC01-E1D5FE1D48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52" y="3422"/>
                          <a:ext cx="1393" cy="6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696">
              <a:extLst>
                <a:ext uri="{FF2B5EF4-FFF2-40B4-BE49-F238E27FC236}">
                  <a16:creationId xmlns:a16="http://schemas.microsoft.com/office/drawing/2014/main" id="{BCB06D21-7324-414F-99FE-91473837F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028029"/>
                </p:ext>
              </p:extLst>
            </p:nvPr>
          </p:nvGraphicFramePr>
          <p:xfrm>
            <a:off x="10674" y="3444"/>
            <a:ext cx="188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Equation" r:id="rId12" imgW="799920" imgH="253800" progId="Equation.DSMT4">
                    <p:embed/>
                  </p:oleObj>
                </mc:Choice>
                <mc:Fallback>
                  <p:oleObj name="Equation" r:id="rId12" imgW="799920" imgH="253800" progId="Equation.DSMT4">
                    <p:embed/>
                    <p:pic>
                      <p:nvPicPr>
                        <p:cNvPr id="31" name="对象 696">
                          <a:extLst>
                            <a:ext uri="{FF2B5EF4-FFF2-40B4-BE49-F238E27FC236}">
                              <a16:creationId xmlns:a16="http://schemas.microsoft.com/office/drawing/2014/main" id="{BCB06D21-7324-414F-99FE-91473837F9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674" y="3444"/>
                          <a:ext cx="188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721">
              <a:extLst>
                <a:ext uri="{FF2B5EF4-FFF2-40B4-BE49-F238E27FC236}">
                  <a16:creationId xmlns:a16="http://schemas.microsoft.com/office/drawing/2014/main" id="{21A5A072-2CC1-4E91-AEEF-FAB67D0FC3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7" y="3445"/>
            <a:ext cx="2387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tion" r:id="rId14" imgW="939600" imgH="253800" progId="Equation.DSMT4">
                    <p:embed/>
                  </p:oleObj>
                </mc:Choice>
                <mc:Fallback>
                  <p:oleObj name="Equation" r:id="rId14" imgW="939600" imgH="253800" progId="Equation.DSMT4">
                    <p:embed/>
                    <p:pic>
                      <p:nvPicPr>
                        <p:cNvPr id="32" name="对象 721">
                          <a:extLst>
                            <a:ext uri="{FF2B5EF4-FFF2-40B4-BE49-F238E27FC236}">
                              <a16:creationId xmlns:a16="http://schemas.microsoft.com/office/drawing/2014/main" id="{21A5A072-2CC1-4E91-AEEF-FAB67D0FC3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17" y="3445"/>
                          <a:ext cx="2387" cy="6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04DFD13-64A2-4200-B729-BD6F6562161D}"/>
              </a:ext>
            </a:extLst>
          </p:cNvPr>
          <p:cNvGrpSpPr/>
          <p:nvPr/>
        </p:nvGrpSpPr>
        <p:grpSpPr>
          <a:xfrm>
            <a:off x="574135" y="1636405"/>
            <a:ext cx="8133715" cy="817245"/>
            <a:chOff x="683" y="2770"/>
            <a:chExt cx="12809" cy="12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3DF607-B554-4EBD-88EE-4BB055D7DC84}"/>
                </a:ext>
              </a:extLst>
            </p:cNvPr>
            <p:cNvSpPr/>
            <p:nvPr/>
          </p:nvSpPr>
          <p:spPr>
            <a:xfrm>
              <a:off x="683" y="3150"/>
              <a:ext cx="12809" cy="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当                      时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有  </a:t>
              </a:r>
              <a:endPara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5" name="对象 691">
              <a:extLst>
                <a:ext uri="{FF2B5EF4-FFF2-40B4-BE49-F238E27FC236}">
                  <a16:creationId xmlns:a16="http://schemas.microsoft.com/office/drawing/2014/main" id="{79BD20D8-4AF5-4FAC-A04F-B67520625A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829226"/>
                </p:ext>
              </p:extLst>
            </p:nvPr>
          </p:nvGraphicFramePr>
          <p:xfrm>
            <a:off x="2481" y="2793"/>
            <a:ext cx="913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Equation" r:id="rId16" imgW="342720" imgH="203040" progId="Equation.DSMT4">
                    <p:embed/>
                  </p:oleObj>
                </mc:Choice>
                <mc:Fallback>
                  <p:oleObj name="Equation" r:id="rId16" imgW="342720" imgH="203040" progId="Equation.DSMT4">
                    <p:embed/>
                    <p:pic>
                      <p:nvPicPr>
                        <p:cNvPr id="35" name="对象 691">
                          <a:extLst>
                            <a:ext uri="{FF2B5EF4-FFF2-40B4-BE49-F238E27FC236}">
                              <a16:creationId xmlns:a16="http://schemas.microsoft.com/office/drawing/2014/main" id="{79BD20D8-4AF5-4FAC-A04F-B67520625A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81" y="2793"/>
                          <a:ext cx="913" cy="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693">
              <a:extLst>
                <a:ext uri="{FF2B5EF4-FFF2-40B4-BE49-F238E27FC236}">
                  <a16:creationId xmlns:a16="http://schemas.microsoft.com/office/drawing/2014/main" id="{23B763BA-3E9D-4A9C-A0F9-34BDDC8DF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139425"/>
                </p:ext>
              </p:extLst>
            </p:nvPr>
          </p:nvGraphicFramePr>
          <p:xfrm>
            <a:off x="8000" y="2853"/>
            <a:ext cx="106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name="Equation" r:id="rId18" imgW="431640" imgH="177480" progId="Equation.DSMT4">
                    <p:embed/>
                  </p:oleObj>
                </mc:Choice>
                <mc:Fallback>
                  <p:oleObj name="Equation" r:id="rId18" imgW="431640" imgH="177480" progId="Equation.DSMT4">
                    <p:embed/>
                    <p:pic>
                      <p:nvPicPr>
                        <p:cNvPr id="37" name="对象 693">
                          <a:extLst>
                            <a:ext uri="{FF2B5EF4-FFF2-40B4-BE49-F238E27FC236}">
                              <a16:creationId xmlns:a16="http://schemas.microsoft.com/office/drawing/2014/main" id="{23B763BA-3E9D-4A9C-A0F9-34BDDC8DF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000" y="2853"/>
                          <a:ext cx="1065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694">
              <a:extLst>
                <a:ext uri="{FF2B5EF4-FFF2-40B4-BE49-F238E27FC236}">
                  <a16:creationId xmlns:a16="http://schemas.microsoft.com/office/drawing/2014/main" id="{57E9BEFF-A628-4DCD-8177-7BC50A7FBC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276652"/>
                </p:ext>
              </p:extLst>
            </p:nvPr>
          </p:nvGraphicFramePr>
          <p:xfrm>
            <a:off x="6021" y="2770"/>
            <a:ext cx="1320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6" name="Equation" r:id="rId20" imgW="482400" imgH="228600" progId="Equation.DSMT4">
                    <p:embed/>
                  </p:oleObj>
                </mc:Choice>
                <mc:Fallback>
                  <p:oleObj name="Equation" r:id="rId20" imgW="482400" imgH="228600" progId="Equation.DSMT4">
                    <p:embed/>
                    <p:pic>
                      <p:nvPicPr>
                        <p:cNvPr id="38" name="对象 694">
                          <a:extLst>
                            <a:ext uri="{FF2B5EF4-FFF2-40B4-BE49-F238E27FC236}">
                              <a16:creationId xmlns:a16="http://schemas.microsoft.com/office/drawing/2014/main" id="{57E9BEFF-A628-4DCD-8177-7BC50A7FBC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21" y="2770"/>
                          <a:ext cx="1320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696">
              <a:extLst>
                <a:ext uri="{FF2B5EF4-FFF2-40B4-BE49-F238E27FC236}">
                  <a16:creationId xmlns:a16="http://schemas.microsoft.com/office/drawing/2014/main" id="{E0B3553D-2703-47E3-9B7A-D7BC94FB7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974048"/>
                </p:ext>
              </p:extLst>
            </p:nvPr>
          </p:nvGraphicFramePr>
          <p:xfrm>
            <a:off x="7076" y="3398"/>
            <a:ext cx="164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7" name="Equation" r:id="rId22" imgW="698400" imgH="253800" progId="Equation.DSMT4">
                    <p:embed/>
                  </p:oleObj>
                </mc:Choice>
                <mc:Fallback>
                  <p:oleObj name="Equation" r:id="rId22" imgW="698400" imgH="253800" progId="Equation.DSMT4">
                    <p:embed/>
                    <p:pic>
                      <p:nvPicPr>
                        <p:cNvPr id="39" name="对象 696">
                          <a:extLst>
                            <a:ext uri="{FF2B5EF4-FFF2-40B4-BE49-F238E27FC236}">
                              <a16:creationId xmlns:a16="http://schemas.microsoft.com/office/drawing/2014/main" id="{E0B3553D-2703-47E3-9B7A-D7BC94FB76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076" y="3398"/>
                          <a:ext cx="1645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721">
              <a:extLst>
                <a:ext uri="{FF2B5EF4-FFF2-40B4-BE49-F238E27FC236}">
                  <a16:creationId xmlns:a16="http://schemas.microsoft.com/office/drawing/2014/main" id="{75C09A8C-BA24-4A37-9D82-CBBA6CC0D1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488584"/>
                </p:ext>
              </p:extLst>
            </p:nvPr>
          </p:nvGraphicFramePr>
          <p:xfrm>
            <a:off x="3193" y="3412"/>
            <a:ext cx="2355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8" name="Equation" r:id="rId24" imgW="927000" imgH="253800" progId="Equation.DSMT4">
                    <p:embed/>
                  </p:oleObj>
                </mc:Choice>
                <mc:Fallback>
                  <p:oleObj name="Equation" r:id="rId24" imgW="927000" imgH="253800" progId="Equation.DSMT4">
                    <p:embed/>
                    <p:pic>
                      <p:nvPicPr>
                        <p:cNvPr id="40" name="对象 721">
                          <a:extLst>
                            <a:ext uri="{FF2B5EF4-FFF2-40B4-BE49-F238E27FC236}">
                              <a16:creationId xmlns:a16="http://schemas.microsoft.com/office/drawing/2014/main" id="{75C09A8C-BA24-4A37-9D82-CBBA6CC0D1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93" y="3412"/>
                          <a:ext cx="2355" cy="6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694">
              <a:extLst>
                <a:ext uri="{FF2B5EF4-FFF2-40B4-BE49-F238E27FC236}">
                  <a16:creationId xmlns:a16="http://schemas.microsoft.com/office/drawing/2014/main" id="{2C84C647-EF43-4D2C-ACCC-A9D6039121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276652"/>
                </p:ext>
              </p:extLst>
            </p:nvPr>
          </p:nvGraphicFramePr>
          <p:xfrm>
            <a:off x="6021" y="2770"/>
            <a:ext cx="1320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9" name="Equation" r:id="rId26" imgW="482400" imgH="228600" progId="Equation.DSMT4">
                    <p:embed/>
                  </p:oleObj>
                </mc:Choice>
                <mc:Fallback>
                  <p:oleObj name="Equation" r:id="rId26" imgW="482400" imgH="228600" progId="Equation.DSMT4">
                    <p:embed/>
                    <p:pic>
                      <p:nvPicPr>
                        <p:cNvPr id="38" name="对象 694">
                          <a:extLst>
                            <a:ext uri="{FF2B5EF4-FFF2-40B4-BE49-F238E27FC236}">
                              <a16:creationId xmlns:a16="http://schemas.microsoft.com/office/drawing/2014/main" id="{57E9BEFF-A628-4DCD-8177-7BC50A7FBC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021" y="2770"/>
                          <a:ext cx="1320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723">
            <a:extLst>
              <a:ext uri="{FF2B5EF4-FFF2-40B4-BE49-F238E27FC236}">
                <a16:creationId xmlns:a16="http://schemas.microsoft.com/office/drawing/2014/main" id="{53F70B26-AA39-4BB1-AF28-E5D840A6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30672"/>
              </p:ext>
            </p:extLst>
          </p:nvPr>
        </p:nvGraphicFramePr>
        <p:xfrm>
          <a:off x="1188332" y="3154371"/>
          <a:ext cx="153987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27" imgW="965200" imgH="215900" progId="Equation.DSMT4">
                  <p:embed/>
                </p:oleObj>
              </mc:Choice>
              <mc:Fallback>
                <p:oleObj name="Equation" r:id="rId27" imgW="965200" imgH="215900" progId="Equation.DSMT4">
                  <p:embed/>
                  <p:pic>
                    <p:nvPicPr>
                      <p:cNvPr id="41" name="对象 723">
                        <a:extLst>
                          <a:ext uri="{FF2B5EF4-FFF2-40B4-BE49-F238E27FC236}">
                            <a16:creationId xmlns:a16="http://schemas.microsoft.com/office/drawing/2014/main" id="{53F70B26-AA39-4BB1-AF28-E5D840A67C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88332" y="3154371"/>
                        <a:ext cx="1539875" cy="344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721">
            <a:extLst>
              <a:ext uri="{FF2B5EF4-FFF2-40B4-BE49-F238E27FC236}">
                <a16:creationId xmlns:a16="http://schemas.microsoft.com/office/drawing/2014/main" id="{81EFDB93-8767-46B6-80DD-473A3146B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17480"/>
              </p:ext>
            </p:extLst>
          </p:nvPr>
        </p:nvGraphicFramePr>
        <p:xfrm>
          <a:off x="3142075" y="3154371"/>
          <a:ext cx="1454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29" imgW="901440" imgH="253800" progId="Equation.DSMT4">
                  <p:embed/>
                </p:oleObj>
              </mc:Choice>
              <mc:Fallback>
                <p:oleObj name="Equation" r:id="rId29" imgW="901440" imgH="253800" progId="Equation.DSMT4">
                  <p:embed/>
                  <p:pic>
                    <p:nvPicPr>
                      <p:cNvPr id="42" name="对象 721">
                        <a:extLst>
                          <a:ext uri="{FF2B5EF4-FFF2-40B4-BE49-F238E27FC236}">
                            <a16:creationId xmlns:a16="http://schemas.microsoft.com/office/drawing/2014/main" id="{81EFDB93-8767-46B6-80DD-473A3146B1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42075" y="3154371"/>
                        <a:ext cx="14541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696">
            <a:extLst>
              <a:ext uri="{FF2B5EF4-FFF2-40B4-BE49-F238E27FC236}">
                <a16:creationId xmlns:a16="http://schemas.microsoft.com/office/drawing/2014/main" id="{D01042DE-204F-4F33-B916-6E4A64B9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017012"/>
              </p:ext>
            </p:extLst>
          </p:nvPr>
        </p:nvGraphicFramePr>
        <p:xfrm>
          <a:off x="2280697" y="3698565"/>
          <a:ext cx="3519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31" imgW="2349360" imgH="393480" progId="Equation.DSMT4">
                  <p:embed/>
                </p:oleObj>
              </mc:Choice>
              <mc:Fallback>
                <p:oleObj name="Equation" r:id="rId31" imgW="2349360" imgH="393480" progId="Equation.DSMT4">
                  <p:embed/>
                  <p:pic>
                    <p:nvPicPr>
                      <p:cNvPr id="43" name="对象 696">
                        <a:extLst>
                          <a:ext uri="{FF2B5EF4-FFF2-40B4-BE49-F238E27FC236}">
                            <a16:creationId xmlns:a16="http://schemas.microsoft.com/office/drawing/2014/main" id="{D01042DE-204F-4F33-B916-6E4A64B9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80697" y="3698565"/>
                        <a:ext cx="351948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54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矩形 100"/>
          <p:cNvSpPr>
            <a:spLocks noChangeArrowheads="1"/>
          </p:cNvSpPr>
          <p:nvPr/>
        </p:nvSpPr>
        <p:spPr bwMode="auto">
          <a:xfrm>
            <a:off x="47624" y="858370"/>
            <a:ext cx="826920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常数和无穷小量的乘积仍为无穷小量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有限个无穷小量的乘积仍为无穷小量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例如：求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(1)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   (2)</a:t>
            </a: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9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aphicFrame>
        <p:nvGraphicFramePr>
          <p:cNvPr id="43" name="对象 696">
            <a:extLst>
              <a:ext uri="{FF2B5EF4-FFF2-40B4-BE49-F238E27FC236}">
                <a16:creationId xmlns:a16="http://schemas.microsoft.com/office/drawing/2014/main" id="{D01042DE-204F-4F33-B916-6E4A64B9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5356"/>
              </p:ext>
            </p:extLst>
          </p:nvPr>
        </p:nvGraphicFramePr>
        <p:xfrm>
          <a:off x="2628432" y="2304141"/>
          <a:ext cx="855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4" imgW="571320" imgH="393480" progId="Equation.DSMT4">
                  <p:embed/>
                </p:oleObj>
              </mc:Choice>
              <mc:Fallback>
                <p:oleObj name="Equation" r:id="rId4" imgW="571320" imgH="393480" progId="Equation.DSMT4">
                  <p:embed/>
                  <p:pic>
                    <p:nvPicPr>
                      <p:cNvPr id="43" name="对象 696">
                        <a:extLst>
                          <a:ext uri="{FF2B5EF4-FFF2-40B4-BE49-F238E27FC236}">
                            <a16:creationId xmlns:a16="http://schemas.microsoft.com/office/drawing/2014/main" id="{D01042DE-204F-4F33-B916-6E4A64B9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8432" y="2304141"/>
                        <a:ext cx="85566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696">
            <a:extLst>
              <a:ext uri="{FF2B5EF4-FFF2-40B4-BE49-F238E27FC236}">
                <a16:creationId xmlns:a16="http://schemas.microsoft.com/office/drawing/2014/main" id="{DFB7EC0E-5EC7-4EC9-803E-AE4DA6108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49706"/>
              </p:ext>
            </p:extLst>
          </p:nvPr>
        </p:nvGraphicFramePr>
        <p:xfrm>
          <a:off x="2588615" y="3120527"/>
          <a:ext cx="277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6" imgW="1854000" imgH="304560" progId="Equation.DSMT4">
                  <p:embed/>
                </p:oleObj>
              </mc:Choice>
              <mc:Fallback>
                <p:oleObj name="Equation" r:id="rId6" imgW="1854000" imgH="304560" progId="Equation.DSMT4">
                  <p:embed/>
                  <p:pic>
                    <p:nvPicPr>
                      <p:cNvPr id="43" name="对象 696">
                        <a:extLst>
                          <a:ext uri="{FF2B5EF4-FFF2-40B4-BE49-F238E27FC236}">
                            <a16:creationId xmlns:a16="http://schemas.microsoft.com/office/drawing/2014/main" id="{D01042DE-204F-4F33-B916-6E4A64B9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8615" y="3120527"/>
                        <a:ext cx="2774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1383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722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27653" name="文本框 18"/>
          <p:cNvSpPr txBox="1">
            <a:spLocks noChangeArrowheads="1"/>
          </p:cNvSpPr>
          <p:nvPr/>
        </p:nvSpPr>
        <p:spPr bwMode="auto">
          <a:xfrm>
            <a:off x="592138" y="720725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二、无穷大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92138" y="1355725"/>
            <a:ext cx="5253037" cy="644525"/>
            <a:chOff x="933" y="2135"/>
            <a:chExt cx="8272" cy="1016"/>
          </a:xfrm>
        </p:grpSpPr>
        <p:sp>
          <p:nvSpPr>
            <p:cNvPr id="30726" name="矩形 2"/>
            <p:cNvSpPr>
              <a:spLocks noChangeArrowheads="1"/>
            </p:cNvSpPr>
            <p:nvPr/>
          </p:nvSpPr>
          <p:spPr bwMode="auto">
            <a:xfrm>
              <a:off x="932" y="2135"/>
              <a:ext cx="827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定义2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如果对于          (不论它多么大),        </a:t>
              </a:r>
            </a:p>
          </p:txBody>
        </p:sp>
        <p:graphicFrame>
          <p:nvGraphicFramePr>
            <p:cNvPr id="30727" name="对象 -2147482579"/>
            <p:cNvGraphicFramePr>
              <a:graphicFrameLocks noChangeAspect="1"/>
            </p:cNvGraphicFramePr>
            <p:nvPr/>
          </p:nvGraphicFramePr>
          <p:xfrm>
            <a:off x="4405" y="2550"/>
            <a:ext cx="123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7" r:id="rId4" imgW="532937" imgH="177646" progId="Equation.DSMT4">
                    <p:embed/>
                  </p:oleObj>
                </mc:Choice>
                <mc:Fallback>
                  <p:oleObj r:id="rId4" imgW="532937" imgH="177646" progId="Equation.DSMT4">
                    <p:embed/>
                    <p:pic>
                      <p:nvPicPr>
                        <p:cNvPr id="0" name="对象 -2147482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2550"/>
                          <a:ext cx="1237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5" name="组合 1"/>
          <p:cNvGrpSpPr>
            <a:grpSpLocks/>
          </p:cNvGrpSpPr>
          <p:nvPr/>
        </p:nvGrpSpPr>
        <p:grpSpPr bwMode="auto">
          <a:xfrm>
            <a:off x="5678488" y="1362075"/>
            <a:ext cx="2638425" cy="646113"/>
            <a:chOff x="1381" y="5688"/>
            <a:chExt cx="4155" cy="1016"/>
          </a:xfrm>
        </p:grpSpPr>
        <p:sp>
          <p:nvSpPr>
            <p:cNvPr id="30729" name="矩形 26"/>
            <p:cNvSpPr>
              <a:spLocks noChangeArrowheads="1"/>
            </p:cNvSpPr>
            <p:nvPr/>
          </p:nvSpPr>
          <p:spPr bwMode="auto">
            <a:xfrm>
              <a:off x="1381" y="5688"/>
              <a:ext cx="415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         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(或       ),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0730" name="对象 -2147482578"/>
            <p:cNvGraphicFramePr>
              <a:graphicFrameLocks noChangeAspect="1"/>
            </p:cNvGraphicFramePr>
            <p:nvPr/>
          </p:nvGraphicFramePr>
          <p:xfrm>
            <a:off x="1538" y="6093"/>
            <a:ext cx="12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8" r:id="rId6" imgW="457002" imgH="177723" progId="Equation.DSMT4">
                    <p:embed/>
                  </p:oleObj>
                </mc:Choice>
                <mc:Fallback>
                  <p:oleObj r:id="rId6" imgW="457002" imgH="177723" progId="Equation.DSMT4">
                    <p:embed/>
                    <p:pic>
                      <p:nvPicPr>
                        <p:cNvPr id="0" name="对象 -2147482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6093"/>
                          <a:ext cx="12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对象 -2147482577"/>
            <p:cNvGraphicFramePr>
              <a:graphicFrameLocks noChangeAspect="1"/>
            </p:cNvGraphicFramePr>
            <p:nvPr/>
          </p:nvGraphicFramePr>
          <p:xfrm>
            <a:off x="3394" y="6093"/>
            <a:ext cx="9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9" r:id="rId8" imgW="405872" imgH="177569" progId="Equation.DSMT4">
                    <p:embed/>
                  </p:oleObj>
                </mc:Choice>
                <mc:Fallback>
                  <p:oleObj r:id="rId8" imgW="405872" imgH="177569" progId="Equation.DSMT4">
                    <p:embed/>
                    <p:pic>
                      <p:nvPicPr>
                        <p:cNvPr id="0" name="对象 -2147482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6093"/>
                          <a:ext cx="9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9" name="组合 7"/>
          <p:cNvGrpSpPr>
            <a:grpSpLocks/>
          </p:cNvGrpSpPr>
          <p:nvPr/>
        </p:nvGrpSpPr>
        <p:grpSpPr bwMode="auto">
          <a:xfrm>
            <a:off x="660400" y="2001838"/>
            <a:ext cx="7505700" cy="646112"/>
            <a:chOff x="1055" y="3440"/>
            <a:chExt cx="11820" cy="1016"/>
          </a:xfrm>
        </p:grpSpPr>
        <p:sp>
          <p:nvSpPr>
            <p:cNvPr id="30733" name="矩形 44"/>
            <p:cNvSpPr>
              <a:spLocks noChangeArrowheads="1"/>
            </p:cNvSpPr>
            <p:nvPr/>
          </p:nvSpPr>
          <p:spPr bwMode="auto">
            <a:xfrm>
              <a:off x="1055" y="3440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使得对于适合不等式                    (或          )的一切    ,</a:t>
              </a:r>
            </a:p>
          </p:txBody>
        </p:sp>
        <p:graphicFrame>
          <p:nvGraphicFramePr>
            <p:cNvPr id="30734" name="对象 -2147482576"/>
            <p:cNvGraphicFramePr>
              <a:graphicFrameLocks noChangeAspect="1"/>
            </p:cNvGraphicFramePr>
            <p:nvPr/>
          </p:nvGraphicFramePr>
          <p:xfrm>
            <a:off x="5535" y="3800"/>
            <a:ext cx="2269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0" r:id="rId10" imgW="901309" imgH="253890" progId="Equation.DSMT4">
                    <p:embed/>
                  </p:oleObj>
                </mc:Choice>
                <mc:Fallback>
                  <p:oleObj r:id="rId10" imgW="901309" imgH="253890" progId="Equation.DSMT4">
                    <p:embed/>
                    <p:pic>
                      <p:nvPicPr>
                        <p:cNvPr id="0" name="对象 -2147482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5" y="3800"/>
                          <a:ext cx="2269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对象 -2147482575"/>
            <p:cNvGraphicFramePr>
              <a:graphicFrameLocks noChangeAspect="1"/>
            </p:cNvGraphicFramePr>
            <p:nvPr/>
          </p:nvGraphicFramePr>
          <p:xfrm>
            <a:off x="8674" y="3800"/>
            <a:ext cx="955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1" r:id="rId12" imgW="457002" imgH="253890" progId="Equation.DSMT4">
                    <p:embed/>
                  </p:oleObj>
                </mc:Choice>
                <mc:Fallback>
                  <p:oleObj r:id="rId12" imgW="457002" imgH="253890" progId="Equation.DSMT4">
                    <p:embed/>
                    <p:pic>
                      <p:nvPicPr>
                        <p:cNvPr id="0" name="对象 -2147482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4" y="3800"/>
                          <a:ext cx="955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36" name="对象 -2147482574"/>
          <p:cNvGraphicFramePr>
            <a:graphicFrameLocks noChangeAspect="1"/>
          </p:cNvGraphicFramePr>
          <p:nvPr/>
        </p:nvGraphicFramePr>
        <p:xfrm>
          <a:off x="7289800" y="2270125"/>
          <a:ext cx="2571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r:id="rId14" imgW="126835" imgH="139518" progId="Equation.3">
                  <p:embed/>
                </p:oleObj>
              </mc:Choice>
              <mc:Fallback>
                <p:oleObj r:id="rId14" imgW="126835" imgH="139518" progId="Equation.3">
                  <p:embed/>
                  <p:pic>
                    <p:nvPicPr>
                      <p:cNvPr id="0" name="对象 -2147482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2270125"/>
                        <a:ext cx="25717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486025" y="2647950"/>
            <a:ext cx="5765800" cy="644525"/>
            <a:chOff x="1040" y="4170"/>
            <a:chExt cx="9080" cy="1016"/>
          </a:xfrm>
        </p:grpSpPr>
        <p:sp>
          <p:nvSpPr>
            <p:cNvPr id="30738" name="矩形 2"/>
            <p:cNvSpPr>
              <a:spLocks noChangeArrowheads="1"/>
            </p:cNvSpPr>
            <p:nvPr/>
          </p:nvSpPr>
          <p:spPr bwMode="auto">
            <a:xfrm>
              <a:off x="1040" y="4170"/>
              <a:ext cx="908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则称函数     当         (或          )时为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无穷大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。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     </a:t>
              </a:r>
            </a:p>
          </p:txBody>
        </p:sp>
        <p:grpSp>
          <p:nvGrpSpPr>
            <p:cNvPr id="30739" name="组合 1"/>
            <p:cNvGrpSpPr>
              <a:grpSpLocks/>
            </p:cNvGrpSpPr>
            <p:nvPr/>
          </p:nvGrpSpPr>
          <p:grpSpPr bwMode="auto">
            <a:xfrm>
              <a:off x="3141" y="4571"/>
              <a:ext cx="3857" cy="466"/>
              <a:chOff x="5758" y="4572"/>
              <a:chExt cx="3857" cy="466"/>
            </a:xfrm>
          </p:grpSpPr>
          <p:graphicFrame>
            <p:nvGraphicFramePr>
              <p:cNvPr id="30740" name="对象 -2147482572"/>
              <p:cNvGraphicFramePr>
                <a:graphicFrameLocks noChangeAspect="1"/>
              </p:cNvGraphicFramePr>
              <p:nvPr/>
            </p:nvGraphicFramePr>
            <p:xfrm>
              <a:off x="5758" y="4610"/>
              <a:ext cx="648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3" r:id="rId16" imgW="342751" imgH="203112" progId="Equation.3">
                      <p:embed/>
                    </p:oleObj>
                  </mc:Choice>
                  <mc:Fallback>
                    <p:oleObj r:id="rId16" imgW="342751" imgH="203112" progId="Equation.3">
                      <p:embed/>
                      <p:pic>
                        <p:nvPicPr>
                          <p:cNvPr id="0" name="对象 -21474825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8" y="4610"/>
                            <a:ext cx="648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1" name="对象 -2147482571"/>
              <p:cNvGraphicFramePr>
                <a:graphicFrameLocks noChangeAspect="1"/>
              </p:cNvGraphicFramePr>
              <p:nvPr/>
            </p:nvGraphicFramePr>
            <p:xfrm>
              <a:off x="6858" y="4572"/>
              <a:ext cx="931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4" r:id="rId18" imgW="457200" imgH="228600" progId="Equation.3">
                      <p:embed/>
                    </p:oleObj>
                  </mc:Choice>
                  <mc:Fallback>
                    <p:oleObj r:id="rId18" imgW="457200" imgH="228600" progId="Equation.3">
                      <p:embed/>
                      <p:pic>
                        <p:nvPicPr>
                          <p:cNvPr id="0" name="对象 -21474825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" y="4572"/>
                            <a:ext cx="931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2" name="对象 -2147482570"/>
              <p:cNvGraphicFramePr>
                <a:graphicFrameLocks noChangeAspect="1"/>
              </p:cNvGraphicFramePr>
              <p:nvPr/>
            </p:nvGraphicFramePr>
            <p:xfrm>
              <a:off x="8612" y="4657"/>
              <a:ext cx="100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5" r:id="rId20" imgW="457200" imgH="139700" progId="Equation.3">
                      <p:embed/>
                    </p:oleObj>
                  </mc:Choice>
                  <mc:Fallback>
                    <p:oleObj r:id="rId20" imgW="457200" imgH="139700" progId="Equation.3">
                      <p:embed/>
                      <p:pic>
                        <p:nvPicPr>
                          <p:cNvPr id="0" name="对象 -21474825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12" y="4657"/>
                            <a:ext cx="1002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670" name="组合 17"/>
          <p:cNvGrpSpPr>
            <a:grpSpLocks/>
          </p:cNvGrpSpPr>
          <p:nvPr/>
        </p:nvGrpSpPr>
        <p:grpSpPr bwMode="auto">
          <a:xfrm>
            <a:off x="660400" y="3292475"/>
            <a:ext cx="7029450" cy="665163"/>
            <a:chOff x="1055" y="5473"/>
            <a:chExt cx="11068" cy="1047"/>
          </a:xfrm>
        </p:grpSpPr>
        <p:sp>
          <p:nvSpPr>
            <p:cNvPr id="30744" name="矩形 2"/>
            <p:cNvSpPr>
              <a:spLocks noChangeArrowheads="1"/>
            </p:cNvSpPr>
            <p:nvPr/>
          </p:nvSpPr>
          <p:spPr bwMode="auto">
            <a:xfrm>
              <a:off x="1055" y="5473"/>
              <a:ext cx="1106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记作                   (或                  ).</a:t>
              </a:r>
            </a:p>
          </p:txBody>
        </p:sp>
        <p:graphicFrame>
          <p:nvGraphicFramePr>
            <p:cNvPr id="30745" name="对象 -2147482569"/>
            <p:cNvGraphicFramePr>
              <a:graphicFrameLocks noChangeAspect="1"/>
            </p:cNvGraphicFramePr>
            <p:nvPr/>
          </p:nvGraphicFramePr>
          <p:xfrm>
            <a:off x="2230" y="5846"/>
            <a:ext cx="1941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6" r:id="rId22" imgW="850531" imgH="291973" progId="Equation.DSMT4">
                    <p:embed/>
                  </p:oleObj>
                </mc:Choice>
                <mc:Fallback>
                  <p:oleObj r:id="rId22" imgW="850531" imgH="291973" progId="Equation.DSMT4">
                    <p:embed/>
                    <p:pic>
                      <p:nvPicPr>
                        <p:cNvPr id="0" name="对象 -2147482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5846"/>
                          <a:ext cx="1941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对象 -2147482568"/>
            <p:cNvGraphicFramePr>
              <a:graphicFrameLocks noChangeAspect="1"/>
            </p:cNvGraphicFramePr>
            <p:nvPr/>
          </p:nvGraphicFramePr>
          <p:xfrm>
            <a:off x="5208" y="5845"/>
            <a:ext cx="1929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7" r:id="rId24" imgW="825500" imgH="279400" progId="Equation.DSMT4">
                    <p:embed/>
                  </p:oleObj>
                </mc:Choice>
                <mc:Fallback>
                  <p:oleObj r:id="rId24" imgW="825500" imgH="279400" progId="Equation.DSMT4">
                    <p:embed/>
                    <p:pic>
                      <p:nvPicPr>
                        <p:cNvPr id="0" name="对象 -2147482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5845"/>
                          <a:ext cx="1929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9925" y="3957638"/>
            <a:ext cx="7315200" cy="736600"/>
            <a:chOff x="1055" y="6233"/>
            <a:chExt cx="11520" cy="1159"/>
          </a:xfrm>
        </p:grpSpPr>
        <p:sp>
          <p:nvSpPr>
            <p:cNvPr id="30748" name="矩形 2"/>
            <p:cNvSpPr>
              <a:spLocks noChangeArrowheads="1"/>
            </p:cNvSpPr>
            <p:nvPr/>
          </p:nvSpPr>
          <p:spPr bwMode="auto">
            <a:xfrm>
              <a:off x="1055" y="6232"/>
              <a:ext cx="1110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特殊情形：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正无穷大，负无穷大．       </a:t>
              </a:r>
            </a:p>
          </p:txBody>
        </p:sp>
        <p:graphicFrame>
          <p:nvGraphicFramePr>
            <p:cNvPr id="30749" name="对象 -2147482567"/>
            <p:cNvGraphicFramePr>
              <a:graphicFrameLocks noChangeAspect="1"/>
            </p:cNvGraphicFramePr>
            <p:nvPr/>
          </p:nvGraphicFramePr>
          <p:xfrm>
            <a:off x="8085" y="6597"/>
            <a:ext cx="4490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8" r:id="rId26" imgW="2146300" imgH="381000" progId="Equation.3">
                    <p:embed/>
                  </p:oleObj>
                </mc:Choice>
                <mc:Fallback>
                  <p:oleObj r:id="rId26" imgW="2146300" imgH="381000" progId="Equation.3">
                    <p:embed/>
                    <p:pic>
                      <p:nvPicPr>
                        <p:cNvPr id="0" name="对象 -2147482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5" y="6597"/>
                          <a:ext cx="4490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69925" y="2647950"/>
            <a:ext cx="1816100" cy="644525"/>
            <a:chOff x="1055" y="4169"/>
            <a:chExt cx="2861" cy="1016"/>
          </a:xfrm>
        </p:grpSpPr>
        <p:graphicFrame>
          <p:nvGraphicFramePr>
            <p:cNvPr id="30751" name="对象 -2147482573"/>
            <p:cNvGraphicFramePr>
              <a:graphicFrameLocks noChangeAspect="1"/>
            </p:cNvGraphicFramePr>
            <p:nvPr/>
          </p:nvGraphicFramePr>
          <p:xfrm>
            <a:off x="2215" y="4497"/>
            <a:ext cx="1455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9" r:id="rId28" imgW="698197" imgH="253890" progId="Equation.DSMT4">
                    <p:embed/>
                  </p:oleObj>
                </mc:Choice>
                <mc:Fallback>
                  <p:oleObj r:id="rId28" imgW="698197" imgH="253890" progId="Equation.DSMT4">
                    <p:embed/>
                    <p:pic>
                      <p:nvPicPr>
                        <p:cNvPr id="0" name="对象 -2147482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4497"/>
                          <a:ext cx="1455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矩形 44"/>
            <p:cNvSpPr>
              <a:spLocks noChangeArrowheads="1"/>
            </p:cNvSpPr>
            <p:nvPr/>
          </p:nvSpPr>
          <p:spPr bwMode="auto">
            <a:xfrm>
              <a:off x="1055" y="4169"/>
              <a:ext cx="2861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恒有             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0" y="3265488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1" name="矩形 2"/>
          <p:cNvSpPr>
            <a:spLocks noChangeArrowheads="1"/>
          </p:cNvSpPr>
          <p:nvPr/>
        </p:nvSpPr>
        <p:spPr bwMode="auto">
          <a:xfrm>
            <a:off x="592138" y="696913"/>
            <a:ext cx="77438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字魂59号-创粗黑" charset="0"/>
              </a:rPr>
              <a:t>注：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1）无穷大是个变量，绝对值很大的常数不是无穷大.</a:t>
            </a:r>
          </a:p>
        </p:txBody>
      </p:sp>
      <p:sp>
        <p:nvSpPr>
          <p:cNvPr id="29702" name="矩形 44"/>
          <p:cNvSpPr>
            <a:spLocks noChangeArrowheads="1"/>
          </p:cNvSpPr>
          <p:nvPr/>
        </p:nvSpPr>
        <p:spPr bwMode="auto">
          <a:xfrm>
            <a:off x="1236663" y="1358900"/>
            <a:ext cx="75057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sym typeface="字魂59号-创粗黑" charset="0"/>
              </a:rPr>
              <a:t>2）说一个函数是无穷大，必须指明它是在自变量的什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sym typeface="字魂59号-创粗黑" charset="0"/>
              </a:rPr>
              <a:t>么变化趋势下为无穷大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sym typeface="字魂59号-创粗黑" charset="0"/>
              </a:rPr>
              <a:t>.</a:t>
            </a:r>
          </a:p>
        </p:txBody>
      </p:sp>
      <p:sp>
        <p:nvSpPr>
          <p:cNvPr id="29703" name="矩形 26"/>
          <p:cNvSpPr>
            <a:spLocks noChangeArrowheads="1"/>
          </p:cNvSpPr>
          <p:nvPr/>
        </p:nvSpPr>
        <p:spPr bwMode="auto">
          <a:xfrm>
            <a:off x="1236663" y="3760788"/>
            <a:ext cx="75057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3）无穷大与无界量是两个不同概念，无穷大必是无界量，但无界量未必是无穷大(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例如：      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)  </a:t>
            </a:r>
          </a:p>
        </p:txBody>
      </p:sp>
      <p:grpSp>
        <p:nvGrpSpPr>
          <p:cNvPr id="29704" name="组合 10"/>
          <p:cNvGrpSpPr>
            <a:grpSpLocks/>
          </p:cNvGrpSpPr>
          <p:nvPr/>
        </p:nvGrpSpPr>
        <p:grpSpPr bwMode="auto">
          <a:xfrm>
            <a:off x="261938" y="2471738"/>
            <a:ext cx="7505700" cy="785812"/>
            <a:chOff x="1306" y="4001"/>
            <a:chExt cx="11820" cy="1236"/>
          </a:xfrm>
        </p:grpSpPr>
        <p:sp>
          <p:nvSpPr>
            <p:cNvPr id="32777" name="矩形 26"/>
            <p:cNvSpPr>
              <a:spLocks noChangeArrowheads="1"/>
            </p:cNvSpPr>
            <p:nvPr/>
          </p:nvSpPr>
          <p:spPr bwMode="auto">
            <a:xfrm>
              <a:off x="1306" y="4001"/>
              <a:ext cx="1182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例如：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                ，故       是        时的无穷大；</a:t>
              </a:r>
            </a:p>
          </p:txBody>
        </p:sp>
        <p:graphicFrame>
          <p:nvGraphicFramePr>
            <p:cNvPr id="32778" name="对象 -2147482566"/>
            <p:cNvGraphicFramePr>
              <a:graphicFrameLocks noChangeAspect="1"/>
            </p:cNvGraphicFramePr>
            <p:nvPr/>
          </p:nvGraphicFramePr>
          <p:xfrm>
            <a:off x="3012" y="4279"/>
            <a:ext cx="213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" r:id="rId4" imgW="838200" imgH="381000" progId="Equation.DSMT4">
                    <p:embed/>
                  </p:oleObj>
                </mc:Choice>
                <mc:Fallback>
                  <p:oleObj r:id="rId4" imgW="838200" imgH="381000" progId="Equation.DSMT4">
                    <p:embed/>
                    <p:pic>
                      <p:nvPicPr>
                        <p:cNvPr id="0" name="对象 -2147482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4279"/>
                          <a:ext cx="213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对象 -2147482565"/>
            <p:cNvGraphicFramePr>
              <a:graphicFrameLocks noChangeAspect="1"/>
            </p:cNvGraphicFramePr>
            <p:nvPr/>
          </p:nvGraphicFramePr>
          <p:xfrm>
            <a:off x="6065" y="4450"/>
            <a:ext cx="81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2" r:id="rId6" imgW="342603" imgH="164957" progId="Equation.DSMT4">
                    <p:embed/>
                  </p:oleObj>
                </mc:Choice>
                <mc:Fallback>
                  <p:oleObj r:id="rId6" imgW="342603" imgH="164957" progId="Equation.DSMT4">
                    <p:embed/>
                    <p:pic>
                      <p:nvPicPr>
                        <p:cNvPr id="0" name="对象 -2147482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5" y="4450"/>
                          <a:ext cx="81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对象 -2147482564"/>
            <p:cNvGraphicFramePr>
              <a:graphicFrameLocks noChangeAspect="1"/>
            </p:cNvGraphicFramePr>
            <p:nvPr/>
          </p:nvGraphicFramePr>
          <p:xfrm>
            <a:off x="7337" y="4279"/>
            <a:ext cx="858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3" r:id="rId8" imgW="457002" imgH="393529" progId="Equation.DSMT4">
                    <p:embed/>
                  </p:oleObj>
                </mc:Choice>
                <mc:Fallback>
                  <p:oleObj r:id="rId8" imgW="457002" imgH="393529" progId="Equation.DSMT4">
                    <p:embed/>
                    <p:pic>
                      <p:nvPicPr>
                        <p:cNvPr id="0" name="对象 -2147482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7" y="4279"/>
                          <a:ext cx="858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9" name="组合 9"/>
          <p:cNvGrpSpPr>
            <a:grpSpLocks/>
          </p:cNvGrpSpPr>
          <p:nvPr/>
        </p:nvGrpSpPr>
        <p:grpSpPr bwMode="auto">
          <a:xfrm>
            <a:off x="1044322" y="3051293"/>
            <a:ext cx="7505700" cy="685556"/>
            <a:chOff x="1177" y="5194"/>
            <a:chExt cx="11820" cy="1082"/>
          </a:xfrm>
        </p:grpSpPr>
        <p:sp>
          <p:nvSpPr>
            <p:cNvPr id="32782" name="矩形 26"/>
            <p:cNvSpPr>
              <a:spLocks noChangeArrowheads="1"/>
            </p:cNvSpPr>
            <p:nvPr/>
          </p:nvSpPr>
          <p:spPr bwMode="auto">
            <a:xfrm>
              <a:off x="1177" y="5194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                  ，故        是         时的无穷大.</a:t>
              </a:r>
            </a:p>
          </p:txBody>
        </p:sp>
        <p:graphicFrame>
          <p:nvGraphicFramePr>
            <p:cNvPr id="32783" name="对象 -21474825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661947"/>
                </p:ext>
              </p:extLst>
            </p:nvPr>
          </p:nvGraphicFramePr>
          <p:xfrm>
            <a:off x="1651" y="5364"/>
            <a:ext cx="194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4" name="Equation" r:id="rId10" imgW="838080" imgH="393480" progId="Equation.DSMT4">
                    <p:embed/>
                  </p:oleObj>
                </mc:Choice>
                <mc:Fallback>
                  <p:oleObj name="Equation" r:id="rId10" imgW="838080" imgH="393480" progId="Equation.DSMT4">
                    <p:embed/>
                    <p:pic>
                      <p:nvPicPr>
                        <p:cNvPr id="0" name="对象 -2147482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5364"/>
                          <a:ext cx="194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对象 -21474825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17500"/>
                </p:ext>
              </p:extLst>
            </p:nvPr>
          </p:nvGraphicFramePr>
          <p:xfrm>
            <a:off x="4679" y="5329"/>
            <a:ext cx="771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5" name="Equation" r:id="rId12" imgW="355320" imgH="393480" progId="Equation.DSMT4">
                    <p:embed/>
                  </p:oleObj>
                </mc:Choice>
                <mc:Fallback>
                  <p:oleObj name="Equation" r:id="rId12" imgW="355320" imgH="393480" progId="Equation.DSMT4">
                    <p:embed/>
                    <p:pic>
                      <p:nvPicPr>
                        <p:cNvPr id="0" name="对象 -2147482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5329"/>
                          <a:ext cx="771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对象 -2147482561"/>
            <p:cNvGraphicFramePr>
              <a:graphicFrameLocks noChangeAspect="1"/>
            </p:cNvGraphicFramePr>
            <p:nvPr/>
          </p:nvGraphicFramePr>
          <p:xfrm>
            <a:off x="6049" y="5689"/>
            <a:ext cx="8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6" r:id="rId14" imgW="418918" imgH="177723" progId="Equation.DSMT4">
                    <p:embed/>
                  </p:oleObj>
                </mc:Choice>
                <mc:Fallback>
                  <p:oleObj r:id="rId14" imgW="418918" imgH="177723" progId="Equation.DSMT4">
                    <p:embed/>
                    <p:pic>
                      <p:nvPicPr>
                        <p:cNvPr id="0" name="对象 -2147482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9" y="5689"/>
                          <a:ext cx="89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-2147482563">
            <a:extLst>
              <a:ext uri="{FF2B5EF4-FFF2-40B4-BE49-F238E27FC236}">
                <a16:creationId xmlns:a16="http://schemas.microsoft.com/office/drawing/2014/main" id="{FF53AFDE-8B13-47F6-8058-E9FE6D7D2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90710"/>
              </p:ext>
            </p:extLst>
          </p:nvPr>
        </p:nvGraphicFramePr>
        <p:xfrm>
          <a:off x="5868657" y="4464290"/>
          <a:ext cx="1270000" cy="36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16" imgW="863280" imgH="203040" progId="Equation.DSMT4">
                  <p:embed/>
                </p:oleObj>
              </mc:Choice>
              <mc:Fallback>
                <p:oleObj name="Equation" r:id="rId16" imgW="863280" imgH="203040" progId="Equation.DSMT4">
                  <p:embed/>
                  <p:pic>
                    <p:nvPicPr>
                      <p:cNvPr id="32783" name="对象 -2147482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657" y="4464290"/>
                        <a:ext cx="1270000" cy="36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18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19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0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3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4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5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6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7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8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9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0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1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2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3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4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5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6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7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8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39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0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1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2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3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4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5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7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8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4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0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1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2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4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5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6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7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8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59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0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1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2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3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4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6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7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8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69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0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1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2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3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4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5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6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8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79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0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2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3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4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5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6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7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  <a:endParaRPr lang="zh-CN" altLang="en-US" sz="2000" b="1">
              <a:solidFill>
                <a:srgbClr val="595959"/>
              </a:solidFill>
              <a:latin typeface="宋体" pitchFamily="2" charset="-122"/>
              <a:ea typeface="宋体" pitchFamily="2" charset="-122"/>
              <a:sym typeface="字魂59号-创粗黑" charset="0"/>
            </a:endParaRPr>
          </a:p>
        </p:txBody>
      </p:sp>
      <p:sp>
        <p:nvSpPr>
          <p:cNvPr id="34888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89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0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1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2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3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4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5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6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7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8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99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0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1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2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3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5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6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7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8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09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0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1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2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3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4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6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7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8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19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0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1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2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3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4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6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7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92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1724025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49" name="组合 1"/>
          <p:cNvGrpSpPr>
            <a:grpSpLocks/>
          </p:cNvGrpSpPr>
          <p:nvPr/>
        </p:nvGrpSpPr>
        <p:grpSpPr bwMode="auto">
          <a:xfrm>
            <a:off x="657225" y="704850"/>
            <a:ext cx="7505700" cy="646113"/>
            <a:chOff x="932" y="1810"/>
            <a:chExt cx="11820" cy="1017"/>
          </a:xfrm>
        </p:grpSpPr>
        <p:sp>
          <p:nvSpPr>
            <p:cNvPr id="34931" name="矩形 2"/>
            <p:cNvSpPr>
              <a:spLocks noChangeArrowheads="1"/>
            </p:cNvSpPr>
            <p:nvPr/>
          </p:nvSpPr>
          <p:spPr bwMode="auto">
            <a:xfrm>
              <a:off x="932" y="1810"/>
              <a:ext cx="1182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例1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</a:rPr>
                <a:t> 证明 </a:t>
              </a:r>
            </a:p>
          </p:txBody>
        </p:sp>
        <p:graphicFrame>
          <p:nvGraphicFramePr>
            <p:cNvPr id="34932" name="对象 -2147482560"/>
            <p:cNvGraphicFramePr>
              <a:graphicFrameLocks noChangeAspect="1"/>
            </p:cNvGraphicFramePr>
            <p:nvPr/>
          </p:nvGraphicFramePr>
          <p:xfrm>
            <a:off x="2973" y="1896"/>
            <a:ext cx="1902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8" r:id="rId4" imgW="812447" imgH="393529" progId="Equation.DSMT4">
                    <p:embed/>
                  </p:oleObj>
                </mc:Choice>
                <mc:Fallback>
                  <p:oleObj r:id="rId4" imgW="812447" imgH="393529" progId="Equation.DSMT4">
                    <p:embed/>
                    <p:pic>
                      <p:nvPicPr>
                        <p:cNvPr id="0" name="对象 -2147482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1896"/>
                          <a:ext cx="1902" cy="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747713" y="1946275"/>
            <a:ext cx="2020887" cy="644525"/>
            <a:chOff x="1177" y="3065"/>
            <a:chExt cx="3182" cy="1016"/>
          </a:xfrm>
        </p:grpSpPr>
        <p:sp>
          <p:nvSpPr>
            <p:cNvPr id="34934" name="矩形 44"/>
            <p:cNvSpPr>
              <a:spLocks noChangeArrowheads="1"/>
            </p:cNvSpPr>
            <p:nvPr/>
          </p:nvSpPr>
          <p:spPr bwMode="auto">
            <a:xfrm>
              <a:off x="1177" y="3065"/>
              <a:ext cx="3183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证：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对          ，          </a:t>
              </a:r>
            </a:p>
          </p:txBody>
        </p:sp>
        <p:graphicFrame>
          <p:nvGraphicFramePr>
            <p:cNvPr id="34935" name="对象 -2147482559"/>
            <p:cNvGraphicFramePr>
              <a:graphicFrameLocks noChangeAspect="1"/>
            </p:cNvGraphicFramePr>
            <p:nvPr/>
          </p:nvGraphicFramePr>
          <p:xfrm>
            <a:off x="2833" y="3497"/>
            <a:ext cx="118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9" r:id="rId6" imgW="532937" imgH="177646" progId="Equation.DSMT4">
                    <p:embed/>
                  </p:oleObj>
                </mc:Choice>
                <mc:Fallback>
                  <p:oleObj r:id="rId6" imgW="532937" imgH="177646" progId="Equation.DSMT4">
                    <p:embed/>
                    <p:pic>
                      <p:nvPicPr>
                        <p:cNvPr id="0" name="对象 -2147482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497"/>
                          <a:ext cx="118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698750" y="1946275"/>
            <a:ext cx="2832100" cy="666750"/>
            <a:chOff x="989" y="4436"/>
            <a:chExt cx="4157" cy="1050"/>
          </a:xfrm>
        </p:grpSpPr>
        <p:sp>
          <p:nvSpPr>
            <p:cNvPr id="34937" name="矩形 2"/>
            <p:cNvSpPr>
              <a:spLocks noChangeArrowheads="1"/>
            </p:cNvSpPr>
            <p:nvPr/>
          </p:nvSpPr>
          <p:spPr bwMode="auto">
            <a:xfrm>
              <a:off x="989" y="4436"/>
              <a:ext cx="4157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要使                        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，</a:t>
              </a:r>
            </a:p>
          </p:txBody>
        </p:sp>
        <p:graphicFrame>
          <p:nvGraphicFramePr>
            <p:cNvPr id="34938" name="对象 -2147482558"/>
            <p:cNvGraphicFramePr>
              <a:graphicFrameLocks noChangeAspect="1"/>
            </p:cNvGraphicFramePr>
            <p:nvPr/>
          </p:nvGraphicFramePr>
          <p:xfrm>
            <a:off x="2200" y="4637"/>
            <a:ext cx="2409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0" r:id="rId8" imgW="1218671" imgH="431613" progId="Equation.DSMT4">
                    <p:embed/>
                  </p:oleObj>
                </mc:Choice>
                <mc:Fallback>
                  <p:oleObj r:id="rId8" imgW="1218671" imgH="431613" progId="Equation.DSMT4">
                    <p:embed/>
                    <p:pic>
                      <p:nvPicPr>
                        <p:cNvPr id="0" name="对象 -2147482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4637"/>
                          <a:ext cx="2409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373688" y="1946275"/>
            <a:ext cx="2071687" cy="644525"/>
            <a:chOff x="8156" y="3065"/>
            <a:chExt cx="3262" cy="1016"/>
          </a:xfrm>
        </p:grpSpPr>
        <p:graphicFrame>
          <p:nvGraphicFramePr>
            <p:cNvPr id="34940" name="对象 -2147482557"/>
            <p:cNvGraphicFramePr>
              <a:graphicFrameLocks noChangeAspect="1"/>
            </p:cNvGraphicFramePr>
            <p:nvPr/>
          </p:nvGraphicFramePr>
          <p:xfrm>
            <a:off x="9333" y="3266"/>
            <a:ext cx="1419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1" r:id="rId10" imgW="698197" imgH="393529" progId="Equation.DSMT4">
                    <p:embed/>
                  </p:oleObj>
                </mc:Choice>
                <mc:Fallback>
                  <p:oleObj r:id="rId10" imgW="698197" imgH="393529" progId="Equation.DSMT4">
                    <p:embed/>
                    <p:pic>
                      <p:nvPicPr>
                        <p:cNvPr id="0" name="对象 -2147482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3" y="3266"/>
                          <a:ext cx="1419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41" name="矩形 2"/>
            <p:cNvSpPr>
              <a:spLocks noChangeArrowheads="1"/>
            </p:cNvSpPr>
            <p:nvPr/>
          </p:nvSpPr>
          <p:spPr bwMode="auto">
            <a:xfrm>
              <a:off x="8156" y="3065"/>
              <a:ext cx="326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只要              .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36675" y="2895600"/>
            <a:ext cx="1362075" cy="644525"/>
            <a:chOff x="4619" y="5278"/>
            <a:chExt cx="2146" cy="1016"/>
          </a:xfrm>
        </p:grpSpPr>
        <p:sp>
          <p:nvSpPr>
            <p:cNvPr id="34943" name="矩形 26"/>
            <p:cNvSpPr>
              <a:spLocks noChangeArrowheads="1"/>
            </p:cNvSpPr>
            <p:nvPr/>
          </p:nvSpPr>
          <p:spPr bwMode="auto">
            <a:xfrm>
              <a:off x="4619" y="5278"/>
              <a:ext cx="2146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取        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，</a:t>
              </a:r>
              <a:endParaRPr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4944" name="对象 -2147482556"/>
            <p:cNvGraphicFramePr>
              <a:graphicFrameLocks noChangeAspect="1"/>
            </p:cNvGraphicFramePr>
            <p:nvPr/>
          </p:nvGraphicFramePr>
          <p:xfrm>
            <a:off x="5407" y="5409"/>
            <a:ext cx="973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" r:id="rId12" imgW="380835" imgH="342751" progId="Equation.3">
                    <p:embed/>
                  </p:oleObj>
                </mc:Choice>
                <mc:Fallback>
                  <p:oleObj r:id="rId12" imgW="380835" imgH="342751" progId="Equation.3">
                    <p:embed/>
                    <p:pic>
                      <p:nvPicPr>
                        <p:cNvPr id="0" name="对象 -2147482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" y="5409"/>
                          <a:ext cx="973" cy="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768600" y="2895600"/>
            <a:ext cx="2230438" cy="644525"/>
            <a:chOff x="848" y="4631"/>
            <a:chExt cx="3512" cy="1016"/>
          </a:xfrm>
        </p:grpSpPr>
        <p:sp>
          <p:nvSpPr>
            <p:cNvPr id="34946" name="矩形 2"/>
            <p:cNvSpPr>
              <a:spLocks noChangeArrowheads="1"/>
            </p:cNvSpPr>
            <p:nvPr/>
          </p:nvSpPr>
          <p:spPr bwMode="auto">
            <a:xfrm>
              <a:off x="848" y="4631"/>
              <a:ext cx="3513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当                 时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，</a:t>
              </a:r>
              <a:endPara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endParaRPr>
            </a:p>
          </p:txBody>
        </p:sp>
        <p:graphicFrame>
          <p:nvGraphicFramePr>
            <p:cNvPr id="34947" name="对象 -2147482555"/>
            <p:cNvGraphicFramePr>
              <a:graphicFrameLocks noChangeAspect="1"/>
            </p:cNvGraphicFramePr>
            <p:nvPr/>
          </p:nvGraphicFramePr>
          <p:xfrm>
            <a:off x="1546" y="4985"/>
            <a:ext cx="1829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3" r:id="rId14" imgW="825500" imgH="254000" progId="Equation.DSMT4">
                    <p:embed/>
                  </p:oleObj>
                </mc:Choice>
                <mc:Fallback>
                  <p:oleObj r:id="rId14" imgW="825500" imgH="254000" progId="Equation.DSMT4">
                    <p:embed/>
                    <p:pic>
                      <p:nvPicPr>
                        <p:cNvPr id="0" name="对象 -2147482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4985"/>
                          <a:ext cx="1829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899025" y="2895600"/>
            <a:ext cx="1670050" cy="644525"/>
            <a:chOff x="745" y="6599"/>
            <a:chExt cx="2630" cy="1016"/>
          </a:xfrm>
        </p:grpSpPr>
        <p:sp>
          <p:nvSpPr>
            <p:cNvPr id="34949" name="矩形 2"/>
            <p:cNvSpPr>
              <a:spLocks noChangeArrowheads="1"/>
            </p:cNvSpPr>
            <p:nvPr/>
          </p:nvSpPr>
          <p:spPr bwMode="auto">
            <a:xfrm>
              <a:off x="745" y="6599"/>
              <a:ext cx="263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有              ，</a:t>
              </a:r>
              <a:endPara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endParaRPr>
            </a:p>
          </p:txBody>
        </p:sp>
        <p:graphicFrame>
          <p:nvGraphicFramePr>
            <p:cNvPr id="34950" name="对象 -2147482554"/>
            <p:cNvGraphicFramePr>
              <a:graphicFrameLocks noChangeAspect="1"/>
            </p:cNvGraphicFramePr>
            <p:nvPr/>
          </p:nvGraphicFramePr>
          <p:xfrm>
            <a:off x="1546" y="6742"/>
            <a:ext cx="1394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4" r:id="rId16" imgW="685800" imgH="431800" progId="Equation.DSMT4">
                    <p:embed/>
                  </p:oleObj>
                </mc:Choice>
                <mc:Fallback>
                  <p:oleObj r:id="rId16" imgW="685800" imgH="431800" progId="Equation.DSMT4">
                    <p:embed/>
                    <p:pic>
                      <p:nvPicPr>
                        <p:cNvPr id="0" name="对象 -2147482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6742"/>
                          <a:ext cx="1394" cy="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2" name="组合 14"/>
          <p:cNvGrpSpPr>
            <a:grpSpLocks/>
          </p:cNvGrpSpPr>
          <p:nvPr/>
        </p:nvGrpSpPr>
        <p:grpSpPr bwMode="auto">
          <a:xfrm>
            <a:off x="1370013" y="3652838"/>
            <a:ext cx="3003550" cy="685800"/>
            <a:chOff x="1055" y="6355"/>
            <a:chExt cx="4730" cy="1081"/>
          </a:xfrm>
        </p:grpSpPr>
        <p:sp>
          <p:nvSpPr>
            <p:cNvPr id="34952" name="矩形 44"/>
            <p:cNvSpPr>
              <a:spLocks noChangeArrowheads="1"/>
            </p:cNvSpPr>
            <p:nvPr/>
          </p:nvSpPr>
          <p:spPr bwMode="auto">
            <a:xfrm>
              <a:off x="1055" y="6355"/>
              <a:ext cx="473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故                  .</a:t>
              </a:r>
            </a:p>
          </p:txBody>
        </p:sp>
        <p:graphicFrame>
          <p:nvGraphicFramePr>
            <p:cNvPr id="34953" name="对象 -2147482553"/>
            <p:cNvGraphicFramePr>
              <a:graphicFrameLocks noChangeAspect="1"/>
            </p:cNvGraphicFramePr>
            <p:nvPr/>
          </p:nvGraphicFramePr>
          <p:xfrm>
            <a:off x="1986" y="6457"/>
            <a:ext cx="1607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5" r:id="rId18" imgW="812447" imgH="393529" progId="Equation.DSMT4">
                    <p:embed/>
                  </p:oleObj>
                </mc:Choice>
                <mc:Fallback>
                  <p:oleObj r:id="rId18" imgW="812447" imgH="393529" progId="Equation.DSMT4">
                    <p:embed/>
                    <p:pic>
                      <p:nvPicPr>
                        <p:cNvPr id="0" name="对象 -2147482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6457"/>
                          <a:ext cx="1607" cy="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6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7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pSp>
        <p:nvGrpSpPr>
          <p:cNvPr id="33796" name="组合 5"/>
          <p:cNvGrpSpPr>
            <a:grpSpLocks/>
          </p:cNvGrpSpPr>
          <p:nvPr/>
        </p:nvGrpSpPr>
        <p:grpSpPr bwMode="auto">
          <a:xfrm>
            <a:off x="525463" y="1027113"/>
            <a:ext cx="7948612" cy="1198562"/>
            <a:chOff x="933" y="2423"/>
            <a:chExt cx="12519" cy="1888"/>
          </a:xfrm>
        </p:grpSpPr>
        <p:sp>
          <p:nvSpPr>
            <p:cNvPr id="36869" name="矩形 2"/>
            <p:cNvSpPr>
              <a:spLocks noChangeArrowheads="1"/>
            </p:cNvSpPr>
            <p:nvPr/>
          </p:nvSpPr>
          <p:spPr bwMode="auto">
            <a:xfrm>
              <a:off x="933" y="2423"/>
              <a:ext cx="12519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定义3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如果                  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则称直线         是函数              的图形的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铅直渐近线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. </a:t>
              </a:r>
            </a:p>
          </p:txBody>
        </p:sp>
        <p:graphicFrame>
          <p:nvGraphicFramePr>
            <p:cNvPr id="36870" name="对象 -2147482552"/>
            <p:cNvGraphicFramePr>
              <a:graphicFrameLocks noChangeAspect="1"/>
            </p:cNvGraphicFramePr>
            <p:nvPr/>
          </p:nvGraphicFramePr>
          <p:xfrm>
            <a:off x="3430" y="2716"/>
            <a:ext cx="2135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7" r:id="rId4" imgW="850531" imgH="291973" progId="Equation.DSMT4">
                    <p:embed/>
                  </p:oleObj>
                </mc:Choice>
                <mc:Fallback>
                  <p:oleObj r:id="rId4" imgW="850531" imgH="291973" progId="Equation.DSMT4">
                    <p:embed/>
                    <p:pic>
                      <p:nvPicPr>
                        <p:cNvPr id="0" name="对象 -2147482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2716"/>
                          <a:ext cx="2135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对象 -2147482551"/>
            <p:cNvGraphicFramePr>
              <a:graphicFrameLocks noChangeAspect="1"/>
            </p:cNvGraphicFramePr>
            <p:nvPr/>
          </p:nvGraphicFramePr>
          <p:xfrm>
            <a:off x="8136" y="2716"/>
            <a:ext cx="948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8" r:id="rId6" imgW="393529" imgH="228501" progId="Equation.DSMT4">
                    <p:embed/>
                  </p:oleObj>
                </mc:Choice>
                <mc:Fallback>
                  <p:oleObj r:id="rId6" imgW="393529" imgH="228501" progId="Equation.DSMT4">
                    <p:embed/>
                    <p:pic>
                      <p:nvPicPr>
                        <p:cNvPr id="0" name="对象 -2147482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6" y="2716"/>
                          <a:ext cx="948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对象 -2147482550"/>
            <p:cNvGraphicFramePr>
              <a:graphicFrameLocks noChangeAspect="1"/>
            </p:cNvGraphicFramePr>
            <p:nvPr/>
          </p:nvGraphicFramePr>
          <p:xfrm>
            <a:off x="10586" y="2820"/>
            <a:ext cx="151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9" r:id="rId8" imgW="583947" imgH="203112" progId="Equation.DSMT4">
                    <p:embed/>
                  </p:oleObj>
                </mc:Choice>
                <mc:Fallback>
                  <p:oleObj r:id="rId8" imgW="583947" imgH="203112" progId="Equation.DSMT4">
                    <p:embed/>
                    <p:pic>
                      <p:nvPicPr>
                        <p:cNvPr id="0" name="对象 -2147482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6" y="2820"/>
                          <a:ext cx="1510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1" name="组合 8"/>
          <p:cNvGrpSpPr>
            <a:grpSpLocks/>
          </p:cNvGrpSpPr>
          <p:nvPr/>
        </p:nvGrpSpPr>
        <p:grpSpPr bwMode="auto">
          <a:xfrm>
            <a:off x="541338" y="2441575"/>
            <a:ext cx="7505700" cy="644525"/>
            <a:chOff x="1177" y="3917"/>
            <a:chExt cx="11820" cy="1015"/>
          </a:xfrm>
        </p:grpSpPr>
        <p:sp>
          <p:nvSpPr>
            <p:cNvPr id="36874" name="矩形 44"/>
            <p:cNvSpPr>
              <a:spLocks noChangeArrowheads="1"/>
            </p:cNvSpPr>
            <p:nvPr/>
          </p:nvSpPr>
          <p:spPr bwMode="auto">
            <a:xfrm>
              <a:off x="1177" y="3917"/>
              <a:ext cx="1182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例如 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直线        是函数            的图形的铅直渐近线.</a:t>
              </a:r>
            </a:p>
          </p:txBody>
        </p:sp>
        <p:graphicFrame>
          <p:nvGraphicFramePr>
            <p:cNvPr id="36875" name="对象 -2147482549"/>
            <p:cNvGraphicFramePr>
              <a:graphicFrameLocks noChangeAspect="1"/>
            </p:cNvGraphicFramePr>
            <p:nvPr/>
          </p:nvGraphicFramePr>
          <p:xfrm>
            <a:off x="3893" y="4225"/>
            <a:ext cx="83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r:id="rId10" imgW="329914" imgH="177646" progId="Equation.DSMT4">
                    <p:embed/>
                  </p:oleObj>
                </mc:Choice>
                <mc:Fallback>
                  <p:oleObj r:id="rId10" imgW="329914" imgH="177646" progId="Equation.DSMT4">
                    <p:embed/>
                    <p:pic>
                      <p:nvPicPr>
                        <p:cNvPr id="0" name="对象 -2147482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4225"/>
                          <a:ext cx="834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对象 -2147482548"/>
            <p:cNvGraphicFramePr>
              <a:graphicFrameLocks noChangeAspect="1"/>
            </p:cNvGraphicFramePr>
            <p:nvPr/>
          </p:nvGraphicFramePr>
          <p:xfrm>
            <a:off x="6302" y="3996"/>
            <a:ext cx="1285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1" r:id="rId12" imgW="571252" imgH="393529" progId="Equation.DSMT4">
                    <p:embed/>
                  </p:oleObj>
                </mc:Choice>
                <mc:Fallback>
                  <p:oleObj r:id="rId12" imgW="571252" imgH="393529" progId="Equation.DSMT4">
                    <p:embed/>
                    <p:pic>
                      <p:nvPicPr>
                        <p:cNvPr id="0" name="对象 -2147482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" y="3996"/>
                          <a:ext cx="1285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14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15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35844" name="矩形 2"/>
          <p:cNvSpPr>
            <a:spLocks noChangeArrowheads="1"/>
          </p:cNvSpPr>
          <p:nvPr/>
        </p:nvSpPr>
        <p:spPr bwMode="auto">
          <a:xfrm>
            <a:off x="319088" y="1330325"/>
            <a:ext cx="50149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定理2</a:t>
            </a:r>
            <a:r>
              <a:rPr lang="zh-CN" altLang="zh-CN" sz="2400">
                <a:latin typeface="Times New Roman" pitchFamily="18" charset="0"/>
                <a:ea typeface="宋体" pitchFamily="2" charset="-122"/>
              </a:rPr>
              <a:t>  (无穷大与无穷小之间的关系)</a:t>
            </a:r>
          </a:p>
        </p:txBody>
      </p:sp>
      <p:sp>
        <p:nvSpPr>
          <p:cNvPr id="35845" name="矩形 44"/>
          <p:cNvSpPr>
            <a:spLocks noChangeArrowheads="1"/>
          </p:cNvSpPr>
          <p:nvPr/>
        </p:nvSpPr>
        <p:spPr bwMode="auto">
          <a:xfrm>
            <a:off x="5162550" y="1330325"/>
            <a:ext cx="2946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在自变量的同一变化</a:t>
            </a:r>
          </a:p>
        </p:txBody>
      </p:sp>
      <p:sp>
        <p:nvSpPr>
          <p:cNvPr id="35846" name="文本框 18"/>
          <p:cNvSpPr txBox="1">
            <a:spLocks noChangeArrowheads="1"/>
          </p:cNvSpPr>
          <p:nvPr/>
        </p:nvSpPr>
        <p:spPr bwMode="auto">
          <a:xfrm>
            <a:off x="592138" y="720725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三、无穷小与无穷大的关系</a:t>
            </a:r>
          </a:p>
        </p:txBody>
      </p:sp>
      <p:grpSp>
        <p:nvGrpSpPr>
          <p:cNvPr id="35847" name="组合 9"/>
          <p:cNvGrpSpPr>
            <a:grpSpLocks/>
          </p:cNvGrpSpPr>
          <p:nvPr/>
        </p:nvGrpSpPr>
        <p:grpSpPr bwMode="auto">
          <a:xfrm>
            <a:off x="398463" y="1974850"/>
            <a:ext cx="6402387" cy="646113"/>
            <a:chOff x="700" y="3603"/>
            <a:chExt cx="10082" cy="1016"/>
          </a:xfrm>
        </p:grpSpPr>
        <p:sp>
          <p:nvSpPr>
            <p:cNvPr id="38920" name="矩形 26"/>
            <p:cNvSpPr>
              <a:spLocks noChangeArrowheads="1"/>
            </p:cNvSpPr>
            <p:nvPr/>
          </p:nvSpPr>
          <p:spPr bwMode="auto">
            <a:xfrm>
              <a:off x="700" y="3603"/>
              <a:ext cx="1008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过程中，如果        为无穷大，则        为无穷小；</a:t>
              </a:r>
            </a:p>
          </p:txBody>
        </p:sp>
        <p:graphicFrame>
          <p:nvGraphicFramePr>
            <p:cNvPr id="38921" name="对象 -2147482547"/>
            <p:cNvGraphicFramePr>
              <a:graphicFrameLocks noChangeAspect="1"/>
            </p:cNvGraphicFramePr>
            <p:nvPr/>
          </p:nvGraphicFramePr>
          <p:xfrm>
            <a:off x="3798" y="4000"/>
            <a:ext cx="846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1" r:id="rId4" imgW="342751" imgH="203112" progId="Equation.DSMT4">
                    <p:embed/>
                  </p:oleObj>
                </mc:Choice>
                <mc:Fallback>
                  <p:oleObj r:id="rId4" imgW="342751" imgH="203112" progId="Equation.DSMT4">
                    <p:embed/>
                    <p:pic>
                      <p:nvPicPr>
                        <p:cNvPr id="0" name="对象 -2147482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4000"/>
                          <a:ext cx="846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对象 -2147482546"/>
            <p:cNvGraphicFramePr>
              <a:graphicFrameLocks noChangeAspect="1"/>
            </p:cNvGraphicFramePr>
            <p:nvPr/>
          </p:nvGraphicFramePr>
          <p:xfrm>
            <a:off x="7610" y="3633"/>
            <a:ext cx="790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2" r:id="rId6" imgW="317225" imgH="355292" progId="Equation.3">
                    <p:embed/>
                  </p:oleObj>
                </mc:Choice>
                <mc:Fallback>
                  <p:oleObj r:id="rId6" imgW="317225" imgH="355292" progId="Equation.3">
                    <p:embed/>
                    <p:pic>
                      <p:nvPicPr>
                        <p:cNvPr id="0" name="对象 -2147482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0" y="3633"/>
                          <a:ext cx="790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1" name="矩形 26"/>
          <p:cNvSpPr>
            <a:spLocks noChangeArrowheads="1"/>
          </p:cNvSpPr>
          <p:nvPr/>
        </p:nvSpPr>
        <p:spPr bwMode="auto">
          <a:xfrm>
            <a:off x="6975475" y="1993900"/>
            <a:ext cx="105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反 之，</a:t>
            </a:r>
          </a:p>
        </p:txBody>
      </p:sp>
      <p:grpSp>
        <p:nvGrpSpPr>
          <p:cNvPr id="35852" name="组合 7"/>
          <p:cNvGrpSpPr>
            <a:grpSpLocks/>
          </p:cNvGrpSpPr>
          <p:nvPr/>
        </p:nvGrpSpPr>
        <p:grpSpPr bwMode="auto">
          <a:xfrm>
            <a:off x="319088" y="2640013"/>
            <a:ext cx="7380287" cy="644525"/>
            <a:chOff x="933" y="5688"/>
            <a:chExt cx="11623" cy="1016"/>
          </a:xfrm>
        </p:grpSpPr>
        <p:sp>
          <p:nvSpPr>
            <p:cNvPr id="38925" name="矩形 26"/>
            <p:cNvSpPr>
              <a:spLocks noChangeArrowheads="1"/>
            </p:cNvSpPr>
            <p:nvPr/>
          </p:nvSpPr>
          <p:spPr bwMode="auto">
            <a:xfrm>
              <a:off x="933" y="5688"/>
              <a:ext cx="11623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如果        为无穷小，且               ，则        为无穷大.</a:t>
              </a:r>
            </a:p>
          </p:txBody>
        </p:sp>
        <p:graphicFrame>
          <p:nvGraphicFramePr>
            <p:cNvPr id="38926" name="对象 -2147482545"/>
            <p:cNvGraphicFramePr>
              <a:graphicFrameLocks noChangeAspect="1"/>
            </p:cNvGraphicFramePr>
            <p:nvPr/>
          </p:nvGraphicFramePr>
          <p:xfrm>
            <a:off x="2194" y="6065"/>
            <a:ext cx="84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3" r:id="rId8" imgW="342751" imgH="203112" progId="Equation.DSMT4">
                    <p:embed/>
                  </p:oleObj>
                </mc:Choice>
                <mc:Fallback>
                  <p:oleObj r:id="rId8" imgW="342751" imgH="203112" progId="Equation.DSMT4">
                    <p:embed/>
                    <p:pic>
                      <p:nvPicPr>
                        <p:cNvPr id="0" name="对象 -2147482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6065"/>
                          <a:ext cx="841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对象 -2147482544"/>
            <p:cNvGraphicFramePr>
              <a:graphicFrameLocks noChangeAspect="1"/>
            </p:cNvGraphicFramePr>
            <p:nvPr/>
          </p:nvGraphicFramePr>
          <p:xfrm>
            <a:off x="6075" y="6012"/>
            <a:ext cx="153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" r:id="rId10" imgW="571252" imgH="203112" progId="Equation.DSMT4">
                    <p:embed/>
                  </p:oleObj>
                </mc:Choice>
                <mc:Fallback>
                  <p:oleObj r:id="rId10" imgW="571252" imgH="203112" progId="Equation.DSMT4">
                    <p:embed/>
                    <p:pic>
                      <p:nvPicPr>
                        <p:cNvPr id="0" name="对象 -2147482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" y="6012"/>
                          <a:ext cx="1535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对象 -2147482543"/>
            <p:cNvGraphicFramePr>
              <a:graphicFrameLocks noChangeAspect="1"/>
            </p:cNvGraphicFramePr>
            <p:nvPr/>
          </p:nvGraphicFramePr>
          <p:xfrm>
            <a:off x="8861" y="5771"/>
            <a:ext cx="842" cy="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" r:id="rId12" imgW="317225" imgH="355292" progId="Equation.3">
                    <p:embed/>
                  </p:oleObj>
                </mc:Choice>
                <mc:Fallback>
                  <p:oleObj r:id="rId12" imgW="317225" imgH="355292" progId="Equation.3">
                    <p:embed/>
                    <p:pic>
                      <p:nvPicPr>
                        <p:cNvPr id="0" name="对象 -2147482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" y="5771"/>
                          <a:ext cx="842" cy="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7" name="矩形 26"/>
          <p:cNvSpPr>
            <a:spLocks noChangeArrowheads="1"/>
          </p:cNvSpPr>
          <p:nvPr/>
        </p:nvSpPr>
        <p:spPr bwMode="auto">
          <a:xfrm>
            <a:off x="558800" y="3322638"/>
            <a:ext cx="7356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（定理2     即在同一过程中,无穷大的倒数为无穷小；</a:t>
            </a:r>
          </a:p>
        </p:txBody>
      </p:sp>
      <p:sp>
        <p:nvSpPr>
          <p:cNvPr id="35858" name="矩形 26"/>
          <p:cNvSpPr>
            <a:spLocks noChangeArrowheads="1"/>
          </p:cNvSpPr>
          <p:nvPr/>
        </p:nvSpPr>
        <p:spPr bwMode="auto">
          <a:xfrm>
            <a:off x="669925" y="4078288"/>
            <a:ext cx="706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恒不为零的无穷小的倒数为无穷大.）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51" grpId="0"/>
      <p:bldP spid="35857" grpId="0"/>
      <p:bldP spid="358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2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3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pSp>
        <p:nvGrpSpPr>
          <p:cNvPr id="37892" name="组合 2"/>
          <p:cNvGrpSpPr>
            <a:grpSpLocks/>
          </p:cNvGrpSpPr>
          <p:nvPr/>
        </p:nvGrpSpPr>
        <p:grpSpPr bwMode="auto">
          <a:xfrm>
            <a:off x="276225" y="738188"/>
            <a:ext cx="4411663" cy="646112"/>
            <a:chOff x="933" y="1115"/>
            <a:chExt cx="6947" cy="1016"/>
          </a:xfrm>
        </p:grpSpPr>
        <p:sp>
          <p:nvSpPr>
            <p:cNvPr id="40965" name="矩形 2"/>
            <p:cNvSpPr>
              <a:spLocks noChangeArrowheads="1"/>
            </p:cNvSpPr>
            <p:nvPr/>
          </p:nvSpPr>
          <p:spPr bwMode="auto">
            <a:xfrm>
              <a:off x="933" y="1115"/>
              <a:ext cx="694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证: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设                  ,</a:t>
              </a:r>
            </a:p>
          </p:txBody>
        </p:sp>
        <p:graphicFrame>
          <p:nvGraphicFramePr>
            <p:cNvPr id="40966" name="对象 -2147482542"/>
            <p:cNvGraphicFramePr>
              <a:graphicFrameLocks noChangeAspect="1"/>
            </p:cNvGraphicFramePr>
            <p:nvPr/>
          </p:nvGraphicFramePr>
          <p:xfrm>
            <a:off x="2351" y="1428"/>
            <a:ext cx="1984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2" r:id="rId4" imgW="825500" imgH="279400" progId="Equation.DSMT4">
                    <p:embed/>
                  </p:oleObj>
                </mc:Choice>
                <mc:Fallback>
                  <p:oleObj r:id="rId4" imgW="825500" imgH="279400" progId="Equation.DSMT4">
                    <p:embed/>
                    <p:pic>
                      <p:nvPicPr>
                        <p:cNvPr id="0" name="对象 -2147482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428"/>
                          <a:ext cx="1984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5" name="对象 -2147482541"/>
          <p:cNvGraphicFramePr>
            <a:graphicFrameLocks noChangeAspect="1"/>
          </p:cNvGraphicFramePr>
          <p:nvPr/>
        </p:nvGraphicFramePr>
        <p:xfrm>
          <a:off x="2627313" y="936625"/>
          <a:ext cx="1901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r:id="rId6" imgW="1167893" imgH="203112" progId="Equation.DSMT4">
                  <p:embed/>
                </p:oleObj>
              </mc:Choice>
              <mc:Fallback>
                <p:oleObj r:id="rId6" imgW="1167893" imgH="203112" progId="Equation.DSMT4">
                  <p:embed/>
                  <p:pic>
                    <p:nvPicPr>
                      <p:cNvPr id="0" name="对象 -2147482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936625"/>
                        <a:ext cx="1901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6" name="组合 5"/>
          <p:cNvGrpSpPr>
            <a:grpSpLocks/>
          </p:cNvGrpSpPr>
          <p:nvPr/>
        </p:nvGrpSpPr>
        <p:grpSpPr bwMode="auto">
          <a:xfrm>
            <a:off x="4448175" y="738188"/>
            <a:ext cx="4175125" cy="646112"/>
            <a:chOff x="1178" y="3918"/>
            <a:chExt cx="6800" cy="1016"/>
          </a:xfrm>
        </p:grpSpPr>
        <p:sp>
          <p:nvSpPr>
            <p:cNvPr id="40969" name="矩形 44"/>
            <p:cNvSpPr>
              <a:spLocks noChangeArrowheads="1"/>
            </p:cNvSpPr>
            <p:nvPr/>
          </p:nvSpPr>
          <p:spPr bwMode="auto">
            <a:xfrm>
              <a:off x="1178" y="3918"/>
              <a:ext cx="680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使得当          时，</a:t>
              </a:r>
            </a:p>
          </p:txBody>
        </p:sp>
        <p:graphicFrame>
          <p:nvGraphicFramePr>
            <p:cNvPr id="40970" name="对象 -2147482540"/>
            <p:cNvGraphicFramePr>
              <a:graphicFrameLocks noChangeAspect="1"/>
            </p:cNvGraphicFramePr>
            <p:nvPr/>
          </p:nvGraphicFramePr>
          <p:xfrm>
            <a:off x="2863" y="4207"/>
            <a:ext cx="96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4" r:id="rId8" imgW="457002" imgH="253890" progId="Equation.DSMT4">
                    <p:embed/>
                  </p:oleObj>
                </mc:Choice>
                <mc:Fallback>
                  <p:oleObj r:id="rId8" imgW="457002" imgH="253890" progId="Equation.DSMT4">
                    <p:embed/>
                    <p:pic>
                      <p:nvPicPr>
                        <p:cNvPr id="0" name="对象 -2147482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4207"/>
                          <a:ext cx="96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对象 -2147482539"/>
            <p:cNvGraphicFramePr>
              <a:graphicFrameLocks noChangeAspect="1"/>
            </p:cNvGraphicFramePr>
            <p:nvPr/>
          </p:nvGraphicFramePr>
          <p:xfrm>
            <a:off x="4710" y="4076"/>
            <a:ext cx="3268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5" r:id="rId10" imgW="1028254" imgH="253890" progId="Equation.3">
                    <p:embed/>
                  </p:oleObj>
                </mc:Choice>
                <mc:Fallback>
                  <p:oleObj r:id="rId10" imgW="1028254" imgH="253890" progId="Equation.3">
                    <p:embed/>
                    <p:pic>
                      <p:nvPicPr>
                        <p:cNvPr id="0" name="对象 -2147482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" y="4076"/>
                          <a:ext cx="3268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0" name="组合 11"/>
          <p:cNvGrpSpPr>
            <a:grpSpLocks/>
          </p:cNvGrpSpPr>
          <p:nvPr/>
        </p:nvGrpSpPr>
        <p:grpSpPr bwMode="auto">
          <a:xfrm>
            <a:off x="669925" y="1609725"/>
            <a:ext cx="4491038" cy="676275"/>
            <a:chOff x="1166" y="2929"/>
            <a:chExt cx="7072" cy="1066"/>
          </a:xfrm>
        </p:grpSpPr>
        <p:sp>
          <p:nvSpPr>
            <p:cNvPr id="40973" name="矩形 26"/>
            <p:cNvSpPr>
              <a:spLocks noChangeArrowheads="1"/>
            </p:cNvSpPr>
            <p:nvPr/>
          </p:nvSpPr>
          <p:spPr bwMode="auto">
            <a:xfrm>
              <a:off x="1166" y="2929"/>
              <a:ext cx="7072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取          ,                  ,即            ，</a:t>
              </a:r>
            </a:p>
          </p:txBody>
        </p:sp>
        <p:graphicFrame>
          <p:nvGraphicFramePr>
            <p:cNvPr id="40974" name="对象 -2147482538"/>
            <p:cNvGraphicFramePr>
              <a:graphicFrameLocks noChangeAspect="1"/>
            </p:cNvGraphicFramePr>
            <p:nvPr/>
          </p:nvGraphicFramePr>
          <p:xfrm>
            <a:off x="2015" y="3129"/>
            <a:ext cx="98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6" r:id="rId12" imgW="469800" imgH="393480" progId="Equation.3">
                    <p:embed/>
                  </p:oleObj>
                </mc:Choice>
                <mc:Fallback>
                  <p:oleObj r:id="rId12" imgW="469800" imgH="393480" progId="Equation.3">
                    <p:embed/>
                    <p:pic>
                      <p:nvPicPr>
                        <p:cNvPr id="0" name="对象 -2147482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3129"/>
                          <a:ext cx="98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对象 -2147482537"/>
            <p:cNvGraphicFramePr>
              <a:graphicFrameLocks noChangeAspect="1"/>
            </p:cNvGraphicFramePr>
            <p:nvPr/>
          </p:nvGraphicFramePr>
          <p:xfrm>
            <a:off x="3350" y="3129"/>
            <a:ext cx="1934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7" r:id="rId14" imgW="952087" imgH="393529" progId="Equation.3">
                    <p:embed/>
                  </p:oleObj>
                </mc:Choice>
                <mc:Fallback>
                  <p:oleObj r:id="rId14" imgW="952087" imgH="393529" progId="Equation.3">
                    <p:embed/>
                    <p:pic>
                      <p:nvPicPr>
                        <p:cNvPr id="0" name="对象 -2147482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3129"/>
                          <a:ext cx="1934" cy="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对象 -2147482536"/>
            <p:cNvGraphicFramePr>
              <a:graphicFrameLocks noChangeAspect="1"/>
            </p:cNvGraphicFramePr>
            <p:nvPr/>
          </p:nvGraphicFramePr>
          <p:xfrm>
            <a:off x="5962" y="3130"/>
            <a:ext cx="1281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8" r:id="rId16" imgW="685800" imgH="457200" progId="Equation.DSMT4">
                    <p:embed/>
                  </p:oleObj>
                </mc:Choice>
                <mc:Fallback>
                  <p:oleObj r:id="rId16" imgW="685800" imgH="457200" progId="Equation.DSMT4">
                    <p:embed/>
                    <p:pic>
                      <p:nvPicPr>
                        <p:cNvPr id="0" name="对象 -2147482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" y="3130"/>
                          <a:ext cx="1281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5" name="组合 14"/>
          <p:cNvGrpSpPr>
            <a:grpSpLocks/>
          </p:cNvGrpSpPr>
          <p:nvPr/>
        </p:nvGrpSpPr>
        <p:grpSpPr bwMode="auto">
          <a:xfrm>
            <a:off x="4687888" y="1609725"/>
            <a:ext cx="3944937" cy="644525"/>
            <a:chOff x="1166" y="4939"/>
            <a:chExt cx="6214" cy="1016"/>
          </a:xfrm>
        </p:grpSpPr>
        <p:sp>
          <p:nvSpPr>
            <p:cNvPr id="40978" name="矩形 26"/>
            <p:cNvSpPr>
              <a:spLocks noChangeArrowheads="1"/>
            </p:cNvSpPr>
            <p:nvPr/>
          </p:nvSpPr>
          <p:spPr bwMode="auto">
            <a:xfrm>
              <a:off x="1166" y="4939"/>
              <a:ext cx="621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故当          时，      为无穷小.</a:t>
              </a:r>
            </a:p>
          </p:txBody>
        </p:sp>
        <p:graphicFrame>
          <p:nvGraphicFramePr>
            <p:cNvPr id="40979" name="对象 -2147482535"/>
            <p:cNvGraphicFramePr>
              <a:graphicFrameLocks noChangeAspect="1"/>
            </p:cNvGraphicFramePr>
            <p:nvPr/>
          </p:nvGraphicFramePr>
          <p:xfrm>
            <a:off x="2445" y="5410"/>
            <a:ext cx="105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9" r:id="rId18" imgW="444307" imgH="139639" progId="Equation.DSMT4">
                    <p:embed/>
                  </p:oleObj>
                </mc:Choice>
                <mc:Fallback>
                  <p:oleObj r:id="rId18" imgW="444307" imgH="139639" progId="Equation.DSMT4">
                    <p:embed/>
                    <p:pic>
                      <p:nvPicPr>
                        <p:cNvPr id="0" name="对象 -2147482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5410"/>
                          <a:ext cx="105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对象 -2147482534"/>
            <p:cNvGraphicFramePr>
              <a:graphicFrameLocks noChangeAspect="1"/>
            </p:cNvGraphicFramePr>
            <p:nvPr/>
          </p:nvGraphicFramePr>
          <p:xfrm>
            <a:off x="4349" y="5015"/>
            <a:ext cx="824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0" r:id="rId20" imgW="368300" imgH="419100" progId="Equation.DSMT4">
                    <p:embed/>
                  </p:oleObj>
                </mc:Choice>
                <mc:Fallback>
                  <p:oleObj r:id="rId20" imgW="368300" imgH="419100" progId="Equation.DSMT4">
                    <p:embed/>
                    <p:pic>
                      <p:nvPicPr>
                        <p:cNvPr id="0" name="对象 -2147482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5015"/>
                          <a:ext cx="824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9" name="组合 18"/>
          <p:cNvGrpSpPr>
            <a:grpSpLocks/>
          </p:cNvGrpSpPr>
          <p:nvPr/>
        </p:nvGrpSpPr>
        <p:grpSpPr bwMode="auto">
          <a:xfrm>
            <a:off x="809625" y="2528888"/>
            <a:ext cx="7062788" cy="644525"/>
            <a:chOff x="1276" y="4190"/>
            <a:chExt cx="11121" cy="1016"/>
          </a:xfrm>
        </p:grpSpPr>
        <p:sp>
          <p:nvSpPr>
            <p:cNvPr id="40982" name="矩形 26"/>
            <p:cNvSpPr>
              <a:spLocks noChangeArrowheads="1"/>
            </p:cNvSpPr>
            <p:nvPr/>
          </p:nvSpPr>
          <p:spPr bwMode="auto">
            <a:xfrm>
              <a:off x="1276" y="4190"/>
              <a:ext cx="11121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反之，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</a:rPr>
                <a:t>设               ，且            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40983" name="对象 -2147482533"/>
            <p:cNvGraphicFramePr>
              <a:graphicFrameLocks noChangeAspect="1"/>
            </p:cNvGraphicFramePr>
            <p:nvPr/>
          </p:nvGraphicFramePr>
          <p:xfrm>
            <a:off x="3478" y="4562"/>
            <a:ext cx="1817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1" r:id="rId22" imgW="838200" imgH="279400" progId="Equation.DSMT4">
                    <p:embed/>
                  </p:oleObj>
                </mc:Choice>
                <mc:Fallback>
                  <p:oleObj r:id="rId22" imgW="838200" imgH="279400" progId="Equation.DSMT4">
                    <p:embed/>
                    <p:pic>
                      <p:nvPicPr>
                        <p:cNvPr id="0" name="对象 -2147482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4562"/>
                          <a:ext cx="1817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" name="对象 -2147482532"/>
            <p:cNvGraphicFramePr>
              <a:graphicFrameLocks noChangeAspect="1"/>
            </p:cNvGraphicFramePr>
            <p:nvPr/>
          </p:nvGraphicFramePr>
          <p:xfrm>
            <a:off x="6370" y="4562"/>
            <a:ext cx="1290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2" r:id="rId24" imgW="571252" imgH="203112" progId="Equation.DSMT4">
                    <p:embed/>
                  </p:oleObj>
                </mc:Choice>
                <mc:Fallback>
                  <p:oleObj r:id="rId24" imgW="571252" imgH="203112" progId="Equation.DSMT4">
                    <p:embed/>
                    <p:pic>
                      <p:nvPicPr>
                        <p:cNvPr id="0" name="对象 -2147482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0" y="4562"/>
                          <a:ext cx="1290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3" name="对象 -2147482531"/>
          <p:cNvGraphicFramePr>
            <a:graphicFrameLocks noChangeAspect="1"/>
          </p:cNvGraphicFramePr>
          <p:nvPr/>
        </p:nvGraphicFramePr>
        <p:xfrm>
          <a:off x="952500" y="3733800"/>
          <a:ext cx="16748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r:id="rId26" imgW="1104900" imgH="203200" progId="Equation.DSMT4">
                  <p:embed/>
                </p:oleObj>
              </mc:Choice>
              <mc:Fallback>
                <p:oleObj r:id="rId26" imgW="1104900" imgH="203200" progId="Equation.DSMT4">
                  <p:embed/>
                  <p:pic>
                    <p:nvPicPr>
                      <p:cNvPr id="0" name="对象 -214748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733800"/>
                        <a:ext cx="16748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4" name="组合 22"/>
          <p:cNvGrpSpPr>
            <a:grpSpLocks/>
          </p:cNvGrpSpPr>
          <p:nvPr/>
        </p:nvGrpSpPr>
        <p:grpSpPr bwMode="auto">
          <a:xfrm>
            <a:off x="2659063" y="3482975"/>
            <a:ext cx="4957762" cy="644525"/>
            <a:chOff x="4187" y="5484"/>
            <a:chExt cx="7808" cy="1016"/>
          </a:xfrm>
        </p:grpSpPr>
        <p:sp>
          <p:nvSpPr>
            <p:cNvPr id="40987" name="矩形 26"/>
            <p:cNvSpPr>
              <a:spLocks noChangeArrowheads="1"/>
            </p:cNvSpPr>
            <p:nvPr/>
          </p:nvSpPr>
          <p:spPr bwMode="auto">
            <a:xfrm>
              <a:off x="4187" y="5484"/>
              <a:ext cx="780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使得当           时，恒有              </a:t>
              </a:r>
            </a:p>
          </p:txBody>
        </p:sp>
        <p:graphicFrame>
          <p:nvGraphicFramePr>
            <p:cNvPr id="40988" name="对象 -2147482530"/>
            <p:cNvGraphicFramePr>
              <a:graphicFrameLocks noChangeAspect="1"/>
            </p:cNvGraphicFramePr>
            <p:nvPr/>
          </p:nvGraphicFramePr>
          <p:xfrm>
            <a:off x="6023" y="5828"/>
            <a:ext cx="110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4" r:id="rId28" imgW="457002" imgH="253890" progId="Equation.DSMT4">
                    <p:embed/>
                  </p:oleObj>
                </mc:Choice>
                <mc:Fallback>
                  <p:oleObj r:id="rId28" imgW="457002" imgH="253890" progId="Equation.DSMT4">
                    <p:embed/>
                    <p:pic>
                      <p:nvPicPr>
                        <p:cNvPr id="0" name="对象 -2147482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3" y="5828"/>
                          <a:ext cx="1109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对象 -2147482529"/>
            <p:cNvGraphicFramePr>
              <a:graphicFrameLocks noChangeAspect="1"/>
            </p:cNvGraphicFramePr>
            <p:nvPr/>
          </p:nvGraphicFramePr>
          <p:xfrm>
            <a:off x="9133" y="5827"/>
            <a:ext cx="143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5" r:id="rId30" imgW="660113" imgH="253890" progId="Equation.DSMT4">
                    <p:embed/>
                  </p:oleObj>
                </mc:Choice>
                <mc:Fallback>
                  <p:oleObj r:id="rId30" imgW="660113" imgH="253890" progId="Equation.DSMT4">
                    <p:embed/>
                    <p:pic>
                      <p:nvPicPr>
                        <p:cNvPr id="0" name="对象 -2147482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3" y="5827"/>
                          <a:ext cx="143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39941" name="矩形 44"/>
          <p:cNvSpPr>
            <a:spLocks noChangeArrowheads="1"/>
          </p:cNvSpPr>
          <p:nvPr/>
        </p:nvSpPr>
        <p:spPr bwMode="auto">
          <a:xfrm>
            <a:off x="669925" y="2979738"/>
            <a:ext cx="7505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注：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 关于无穷大的讨论,都可归结为关于无穷小的讨论.</a:t>
            </a:r>
          </a:p>
        </p:txBody>
      </p:sp>
      <p:grpSp>
        <p:nvGrpSpPr>
          <p:cNvPr id="39942" name="组合 4"/>
          <p:cNvGrpSpPr>
            <a:grpSpLocks/>
          </p:cNvGrpSpPr>
          <p:nvPr/>
        </p:nvGrpSpPr>
        <p:grpSpPr bwMode="auto">
          <a:xfrm>
            <a:off x="592138" y="920750"/>
            <a:ext cx="7505700" cy="658813"/>
            <a:chOff x="933" y="1451"/>
            <a:chExt cx="11820" cy="1036"/>
          </a:xfrm>
        </p:grpSpPr>
        <p:sp>
          <p:nvSpPr>
            <p:cNvPr id="43014" name="矩形 2"/>
            <p:cNvSpPr>
              <a:spLocks noChangeArrowheads="1"/>
            </p:cNvSpPr>
            <p:nvPr/>
          </p:nvSpPr>
          <p:spPr bwMode="auto">
            <a:xfrm>
              <a:off x="932" y="1450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取               ，则</a:t>
              </a:r>
            </a:p>
          </p:txBody>
        </p:sp>
        <p:graphicFrame>
          <p:nvGraphicFramePr>
            <p:cNvPr id="43015" name="对象 -2147482528"/>
            <p:cNvGraphicFramePr>
              <a:graphicFrameLocks noChangeAspect="1"/>
            </p:cNvGraphicFramePr>
            <p:nvPr/>
          </p:nvGraphicFramePr>
          <p:xfrm>
            <a:off x="1706" y="1560"/>
            <a:ext cx="1565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3" r:id="rId4" imgW="685800" imgH="393700" progId="Equation.3">
                    <p:embed/>
                  </p:oleObj>
                </mc:Choice>
                <mc:Fallback>
                  <p:oleObj r:id="rId4" imgW="685800" imgH="393700" progId="Equation.3">
                    <p:embed/>
                    <p:pic>
                      <p:nvPicPr>
                        <p:cNvPr id="0" name="对象 -2147482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560"/>
                          <a:ext cx="1565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对象 -2147482527"/>
            <p:cNvGraphicFramePr>
              <a:graphicFrameLocks noChangeAspect="1"/>
            </p:cNvGraphicFramePr>
            <p:nvPr/>
          </p:nvGraphicFramePr>
          <p:xfrm>
            <a:off x="4562" y="1667"/>
            <a:ext cx="2070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4" r:id="rId6" imgW="1002865" imgH="393529" progId="Equation.3">
                    <p:embed/>
                  </p:oleObj>
                </mc:Choice>
                <mc:Fallback>
                  <p:oleObj r:id="rId6" imgW="1002865" imgH="393529" progId="Equation.3">
                    <p:embed/>
                    <p:pic>
                      <p:nvPicPr>
                        <p:cNvPr id="0" name="对象 -2147482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1667"/>
                          <a:ext cx="2070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6" name="组合 7"/>
          <p:cNvGrpSpPr>
            <a:grpSpLocks/>
          </p:cNvGrpSpPr>
          <p:nvPr/>
        </p:nvGrpSpPr>
        <p:grpSpPr bwMode="auto">
          <a:xfrm>
            <a:off x="603250" y="1681163"/>
            <a:ext cx="3541713" cy="687387"/>
            <a:chOff x="1055" y="2647"/>
            <a:chExt cx="5577" cy="1083"/>
          </a:xfrm>
        </p:grpSpPr>
        <p:sp>
          <p:nvSpPr>
            <p:cNvPr id="43018" name="矩形 44"/>
            <p:cNvSpPr>
              <a:spLocks noChangeArrowheads="1"/>
            </p:cNvSpPr>
            <p:nvPr/>
          </p:nvSpPr>
          <p:spPr bwMode="auto">
            <a:xfrm>
              <a:off x="1055" y="2647"/>
              <a:ext cx="5577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由于             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从而             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.</a:t>
              </a:r>
            </a:p>
          </p:txBody>
        </p:sp>
        <p:graphicFrame>
          <p:nvGraphicFramePr>
            <p:cNvPr id="43019" name="对象 -2147482526"/>
            <p:cNvGraphicFramePr>
              <a:graphicFrameLocks noChangeAspect="1"/>
            </p:cNvGraphicFramePr>
            <p:nvPr/>
          </p:nvGraphicFramePr>
          <p:xfrm>
            <a:off x="2096" y="3025"/>
            <a:ext cx="160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5" r:id="rId8" imgW="609336" imgH="203112" progId="Equation.DSMT4">
                    <p:embed/>
                  </p:oleObj>
                </mc:Choice>
                <mc:Fallback>
                  <p:oleObj r:id="rId8" imgW="609336" imgH="203112" progId="Equation.DSMT4">
                    <p:embed/>
                    <p:pic>
                      <p:nvPicPr>
                        <p:cNvPr id="0" name="对象 -2147482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3025"/>
                          <a:ext cx="1606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对象 -2147482525"/>
            <p:cNvGraphicFramePr>
              <a:graphicFrameLocks noChangeAspect="1"/>
            </p:cNvGraphicFramePr>
            <p:nvPr/>
          </p:nvGraphicFramePr>
          <p:xfrm>
            <a:off x="4813" y="2834"/>
            <a:ext cx="1467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6" r:id="rId10" imgW="761760" imgH="457200" progId="Equation.3">
                    <p:embed/>
                  </p:oleObj>
                </mc:Choice>
                <mc:Fallback>
                  <p:oleObj r:id="rId10" imgW="761760" imgH="457200" progId="Equation.3">
                    <p:embed/>
                    <p:pic>
                      <p:nvPicPr>
                        <p:cNvPr id="0" name="对象 -2147482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2834"/>
                          <a:ext cx="1467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0" name="组合 11"/>
          <p:cNvGrpSpPr>
            <a:grpSpLocks/>
          </p:cNvGrpSpPr>
          <p:nvPr/>
        </p:nvGrpSpPr>
        <p:grpSpPr bwMode="auto">
          <a:xfrm>
            <a:off x="4119563" y="1681163"/>
            <a:ext cx="4398962" cy="723900"/>
            <a:chOff x="1255" y="3664"/>
            <a:chExt cx="6928" cy="1140"/>
          </a:xfrm>
        </p:grpSpPr>
        <p:sp>
          <p:nvSpPr>
            <p:cNvPr id="43022" name="矩形 26"/>
            <p:cNvSpPr>
              <a:spLocks noChangeArrowheads="1"/>
            </p:cNvSpPr>
            <p:nvPr/>
          </p:nvSpPr>
          <p:spPr bwMode="auto">
            <a:xfrm>
              <a:off x="1255" y="3664"/>
              <a:ext cx="692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所以，当           时       为无穷大.</a:t>
              </a:r>
            </a:p>
          </p:txBody>
        </p:sp>
        <p:graphicFrame>
          <p:nvGraphicFramePr>
            <p:cNvPr id="43023" name="对象 -2147482524"/>
            <p:cNvGraphicFramePr>
              <a:graphicFrameLocks noChangeAspect="1"/>
            </p:cNvGraphicFramePr>
            <p:nvPr/>
          </p:nvGraphicFramePr>
          <p:xfrm>
            <a:off x="3404" y="4217"/>
            <a:ext cx="115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" r:id="rId12" imgW="444307" imgH="139639" progId="Equation.DSMT4">
                    <p:embed/>
                  </p:oleObj>
                </mc:Choice>
                <mc:Fallback>
                  <p:oleObj r:id="rId12" imgW="444307" imgH="139639" progId="Equation.DSMT4">
                    <p:embed/>
                    <p:pic>
                      <p:nvPicPr>
                        <p:cNvPr id="0" name="对象 -2147482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4217"/>
                          <a:ext cx="115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对象 -2147482523"/>
            <p:cNvGraphicFramePr>
              <a:graphicFrameLocks noChangeAspect="1"/>
            </p:cNvGraphicFramePr>
            <p:nvPr/>
          </p:nvGraphicFramePr>
          <p:xfrm>
            <a:off x="5143" y="3894"/>
            <a:ext cx="782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8" r:id="rId14" imgW="368300" imgH="419100" progId="Equation.DSMT4">
                    <p:embed/>
                  </p:oleObj>
                </mc:Choice>
                <mc:Fallback>
                  <p:oleObj r:id="rId14" imgW="368300" imgH="419100" progId="Equation.DSMT4">
                    <p:embed/>
                    <p:pic>
                      <p:nvPicPr>
                        <p:cNvPr id="0" name="对象 -2147482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3894"/>
                          <a:ext cx="782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4" name="组合 15"/>
          <p:cNvGrpSpPr>
            <a:grpSpLocks/>
          </p:cNvGrpSpPr>
          <p:nvPr/>
        </p:nvGrpSpPr>
        <p:grpSpPr bwMode="auto">
          <a:xfrm>
            <a:off x="1476375" y="2405063"/>
            <a:ext cx="4202113" cy="644525"/>
            <a:chOff x="2285" y="4115"/>
            <a:chExt cx="6618" cy="1016"/>
          </a:xfrm>
        </p:grpSpPr>
        <p:sp>
          <p:nvSpPr>
            <p:cNvPr id="43026" name="矩形 44"/>
            <p:cNvSpPr>
              <a:spLocks noChangeArrowheads="1"/>
            </p:cNvSpPr>
            <p:nvPr/>
          </p:nvSpPr>
          <p:spPr bwMode="auto">
            <a:xfrm>
              <a:off x="2285" y="4115"/>
              <a:ext cx="661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类似地可证明           时的情形.</a:t>
              </a:r>
            </a:p>
          </p:txBody>
        </p:sp>
        <p:graphicFrame>
          <p:nvGraphicFramePr>
            <p:cNvPr id="43027" name="对象 -2147482522"/>
            <p:cNvGraphicFramePr>
              <a:graphicFrameLocks noChangeAspect="1"/>
            </p:cNvGraphicFramePr>
            <p:nvPr/>
          </p:nvGraphicFramePr>
          <p:xfrm>
            <a:off x="5431" y="4509"/>
            <a:ext cx="1057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9" r:id="rId16" imgW="469900" imgH="228600" progId="Equation.3">
                    <p:embed/>
                  </p:oleObj>
                </mc:Choice>
                <mc:Fallback>
                  <p:oleObj r:id="rId16" imgW="469900" imgH="228600" progId="Equation.3">
                    <p:embed/>
                    <p:pic>
                      <p:nvPicPr>
                        <p:cNvPr id="0" name="对象 -2147482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" y="4509"/>
                          <a:ext cx="1057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69925" y="3665538"/>
            <a:ext cx="7505700" cy="644525"/>
            <a:chOff x="1055" y="5773"/>
            <a:chExt cx="11820" cy="1014"/>
          </a:xfrm>
        </p:grpSpPr>
        <p:sp>
          <p:nvSpPr>
            <p:cNvPr id="43029" name="矩形 44"/>
            <p:cNvSpPr>
              <a:spLocks noChangeArrowheads="1"/>
            </p:cNvSpPr>
            <p:nvPr/>
          </p:nvSpPr>
          <p:spPr bwMode="auto">
            <a:xfrm>
              <a:off x="1055" y="5772"/>
              <a:ext cx="1182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例              在           是否有界，是否为           时的无穷大.</a:t>
              </a:r>
            </a:p>
          </p:txBody>
        </p:sp>
        <p:graphicFrame>
          <p:nvGraphicFramePr>
            <p:cNvPr id="43030" name="对象 -2147482521"/>
            <p:cNvGraphicFramePr>
              <a:graphicFrameLocks noChangeAspect="1"/>
            </p:cNvGraphicFramePr>
            <p:nvPr/>
          </p:nvGraphicFramePr>
          <p:xfrm>
            <a:off x="1705" y="6280"/>
            <a:ext cx="163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0" r:id="rId18" imgW="698197" imgH="165028" progId="Equation.3">
                    <p:embed/>
                  </p:oleObj>
                </mc:Choice>
                <mc:Fallback>
                  <p:oleObj r:id="rId18" imgW="698197" imgH="165028" progId="Equation.3">
                    <p:embed/>
                    <p:pic>
                      <p:nvPicPr>
                        <p:cNvPr id="0" name="对象 -2147482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6280"/>
                          <a:ext cx="163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对象 -2147482520"/>
            <p:cNvGraphicFramePr>
              <a:graphicFrameLocks noChangeAspect="1"/>
            </p:cNvGraphicFramePr>
            <p:nvPr/>
          </p:nvGraphicFramePr>
          <p:xfrm>
            <a:off x="3862" y="6175"/>
            <a:ext cx="1380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1" r:id="rId20" imgW="583947" imgH="203112" progId="Equation.3">
                    <p:embed/>
                  </p:oleObj>
                </mc:Choice>
                <mc:Fallback>
                  <p:oleObj r:id="rId20" imgW="583947" imgH="203112" progId="Equation.3">
                    <p:embed/>
                    <p:pic>
                      <p:nvPicPr>
                        <p:cNvPr id="0" name="对象 -2147482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6175"/>
                          <a:ext cx="1380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对象 -2147482519"/>
            <p:cNvGraphicFramePr>
              <a:graphicFrameLocks noChangeAspect="1"/>
            </p:cNvGraphicFramePr>
            <p:nvPr/>
          </p:nvGraphicFramePr>
          <p:xfrm>
            <a:off x="8942" y="6237"/>
            <a:ext cx="12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2" r:id="rId22" imgW="545626" imgH="152268" progId="Equation.3">
                    <p:embed/>
                  </p:oleObj>
                </mc:Choice>
                <mc:Fallback>
                  <p:oleObj r:id="rId22" imgW="545626" imgH="152268" progId="Equation.3">
                    <p:embed/>
                    <p:pic>
                      <p:nvPicPr>
                        <p:cNvPr id="0" name="对象 -2147482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2" y="6237"/>
                          <a:ext cx="127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58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59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0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1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3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4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5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6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7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8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69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0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1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2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3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4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5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6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7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8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9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0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1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2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3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4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5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7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8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8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0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1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2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4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5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6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7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8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9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0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1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2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3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4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6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7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8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09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0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1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2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3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4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5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6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8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19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0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2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3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4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5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6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7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  <a:endParaRPr lang="zh-CN" altLang="en-US" sz="2000" b="1">
              <a:solidFill>
                <a:srgbClr val="595959"/>
              </a:solidFill>
              <a:latin typeface="宋体" pitchFamily="2" charset="-122"/>
              <a:ea typeface="宋体" pitchFamily="2" charset="-122"/>
              <a:sym typeface="字魂59号-创粗黑" charset="0"/>
            </a:endParaRPr>
          </a:p>
        </p:txBody>
      </p:sp>
      <p:sp>
        <p:nvSpPr>
          <p:cNvPr id="45128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29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0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1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2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3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4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5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6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7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8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39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0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1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2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3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5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6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7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8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49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0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1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2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3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4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6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7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8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59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0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1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2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3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4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6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7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16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16058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22" name="矩形 130021"/>
          <p:cNvSpPr>
            <a:spLocks noChangeArrowheads="1"/>
          </p:cNvSpPr>
          <p:nvPr/>
        </p:nvSpPr>
        <p:spPr bwMode="auto">
          <a:xfrm>
            <a:off x="346075" y="2190750"/>
            <a:ext cx="334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3350" indent="-133350" algn="just"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证明：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先证明函数无界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25450" y="648653"/>
            <a:ext cx="7747000" cy="1250950"/>
            <a:chOff x="670" y="1022"/>
            <a:chExt cx="12200" cy="1970"/>
          </a:xfrm>
        </p:grpSpPr>
        <p:sp>
          <p:nvSpPr>
            <p:cNvPr id="45172" name="矩形 100"/>
            <p:cNvSpPr>
              <a:spLocks noChangeArrowheads="1"/>
            </p:cNvSpPr>
            <p:nvPr/>
          </p:nvSpPr>
          <p:spPr bwMode="auto">
            <a:xfrm>
              <a:off x="670" y="1187"/>
              <a:ext cx="1220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2 </a:t>
              </a:r>
              <a:r>
                <a:rPr lang="en-US" altLang="zh-CN" sz="240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试证明函数          在  的任意邻域内是无界函</a:t>
              </a:r>
            </a:p>
          </p:txBody>
        </p:sp>
        <p:graphicFrame>
          <p:nvGraphicFramePr>
            <p:cNvPr id="45173" name="对象 -2147482518"/>
            <p:cNvGraphicFramePr>
              <a:graphicFrameLocks noChangeAspect="1"/>
            </p:cNvGraphicFramePr>
            <p:nvPr/>
          </p:nvGraphicFramePr>
          <p:xfrm>
            <a:off x="4510" y="1022"/>
            <a:ext cx="2125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8" r:id="rId4" imgW="914400" imgH="393700" progId="Equation.DSMT4">
                    <p:embed/>
                  </p:oleObj>
                </mc:Choice>
                <mc:Fallback>
                  <p:oleObj r:id="rId4" imgW="914400" imgH="393700" progId="Equation.DSMT4">
                    <p:embed/>
                    <p:pic>
                      <p:nvPicPr>
                        <p:cNvPr id="0" name="对象 -2147482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022"/>
                          <a:ext cx="2125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74" name="对象 -2147482517"/>
            <p:cNvGraphicFramePr>
              <a:graphicFrameLocks noChangeAspect="1"/>
            </p:cNvGraphicFramePr>
            <p:nvPr/>
          </p:nvGraphicFramePr>
          <p:xfrm>
            <a:off x="7295" y="1325"/>
            <a:ext cx="31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9" r:id="rId6" imgW="126725" imgH="177415" progId="Equation.DSMT4">
                    <p:embed/>
                  </p:oleObj>
                </mc:Choice>
                <mc:Fallback>
                  <p:oleObj r:id="rId6" imgW="126725" imgH="177415" progId="Equation.DSMT4">
                    <p:embed/>
                    <p:pic>
                      <p:nvPicPr>
                        <p:cNvPr id="0" name="对象 -2147482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5" y="1325"/>
                          <a:ext cx="315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5" name="矩形 100"/>
            <p:cNvSpPr>
              <a:spLocks noChangeArrowheads="1"/>
            </p:cNvSpPr>
            <p:nvPr/>
          </p:nvSpPr>
          <p:spPr bwMode="auto">
            <a:xfrm>
              <a:off x="1975" y="2165"/>
              <a:ext cx="1040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数，但当     时，         不是无穷大.</a:t>
              </a:r>
            </a:p>
          </p:txBody>
        </p:sp>
        <p:graphicFrame>
          <p:nvGraphicFramePr>
            <p:cNvPr id="45176" name="对象 -21474825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157202"/>
                </p:ext>
              </p:extLst>
            </p:nvPr>
          </p:nvGraphicFramePr>
          <p:xfrm>
            <a:off x="4030" y="2392"/>
            <a:ext cx="110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0" r:id="rId8" imgW="418918" imgH="177723" progId="Equation.DSMT4">
                    <p:embed/>
                  </p:oleObj>
                </mc:Choice>
                <mc:Fallback>
                  <p:oleObj r:id="rId8" imgW="418918" imgH="177723" progId="Equation.DSMT4">
                    <p:embed/>
                    <p:pic>
                      <p:nvPicPr>
                        <p:cNvPr id="0" name="对象 -2147482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2392"/>
                          <a:ext cx="110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77" name="对象 -2147482518"/>
            <p:cNvGraphicFramePr>
              <a:graphicFrameLocks noChangeAspect="1"/>
            </p:cNvGraphicFramePr>
            <p:nvPr/>
          </p:nvGraphicFramePr>
          <p:xfrm>
            <a:off x="6025" y="2062"/>
            <a:ext cx="2125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1" r:id="rId10" imgW="914400" imgH="393700" progId="Equation.DSMT4">
                    <p:embed/>
                  </p:oleObj>
                </mc:Choice>
                <mc:Fallback>
                  <p:oleObj r:id="rId10" imgW="914400" imgH="393700" progId="Equation.DSMT4">
                    <p:embed/>
                    <p:pic>
                      <p:nvPicPr>
                        <p:cNvPr id="0" name="对象 -2147482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" y="2062"/>
                          <a:ext cx="2125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600450" y="2190750"/>
            <a:ext cx="3392488" cy="1025525"/>
            <a:chOff x="6025" y="3403"/>
            <a:chExt cx="5341" cy="1614"/>
          </a:xfrm>
        </p:grpSpPr>
        <p:sp>
          <p:nvSpPr>
            <p:cNvPr id="45179" name="矩形 2"/>
            <p:cNvSpPr>
              <a:spLocks noChangeArrowheads="1"/>
            </p:cNvSpPr>
            <p:nvPr/>
          </p:nvSpPr>
          <p:spPr bwMode="auto">
            <a:xfrm>
              <a:off x="6025" y="3403"/>
              <a:ext cx="512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事实上，取</a:t>
              </a:r>
              <a:endParaRPr lang="en-US" altLang="zh-CN" sz="240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45180" name="对象 -2147482514"/>
            <p:cNvGraphicFramePr>
              <a:graphicFrameLocks noChangeAspect="1"/>
            </p:cNvGraphicFramePr>
            <p:nvPr/>
          </p:nvGraphicFramePr>
          <p:xfrm>
            <a:off x="8650" y="3786"/>
            <a:ext cx="2716" cy="1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2" r:id="rId11" imgW="1295400" imgH="584200" progId="Equation.DSMT4">
                    <p:embed/>
                  </p:oleObj>
                </mc:Choice>
                <mc:Fallback>
                  <p:oleObj r:id="rId11" imgW="1295400" imgH="584200" progId="Equation.DSMT4">
                    <p:embed/>
                    <p:pic>
                      <p:nvPicPr>
                        <p:cNvPr id="0" name="对象 -2147482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0" y="3786"/>
                          <a:ext cx="2716" cy="1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236663" y="3216275"/>
            <a:ext cx="3346450" cy="828675"/>
            <a:chOff x="544" y="4903"/>
            <a:chExt cx="5270" cy="1307"/>
          </a:xfrm>
        </p:grpSpPr>
        <p:sp>
          <p:nvSpPr>
            <p:cNvPr id="45182" name="矩形 4"/>
            <p:cNvSpPr>
              <a:spLocks noChangeArrowheads="1"/>
            </p:cNvSpPr>
            <p:nvPr/>
          </p:nvSpPr>
          <p:spPr bwMode="auto">
            <a:xfrm>
              <a:off x="544" y="4903"/>
              <a:ext cx="5271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此时            .</a:t>
              </a:r>
            </a:p>
          </p:txBody>
        </p:sp>
        <p:graphicFrame>
          <p:nvGraphicFramePr>
            <p:cNvPr id="45183" name="对象 -2147482513"/>
            <p:cNvGraphicFramePr>
              <a:graphicFrameLocks noChangeAspect="1"/>
            </p:cNvGraphicFramePr>
            <p:nvPr/>
          </p:nvGraphicFramePr>
          <p:xfrm>
            <a:off x="1699" y="5280"/>
            <a:ext cx="2547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3" r:id="rId13" imgW="1091726" imgH="393529" progId="Equation.DSMT4">
                    <p:embed/>
                  </p:oleObj>
                </mc:Choice>
                <mc:Fallback>
                  <p:oleObj r:id="rId13" imgW="1091726" imgH="393529" progId="Equation.DSMT4">
                    <p:embed/>
                    <p:pic>
                      <p:nvPicPr>
                        <p:cNvPr id="0" name="对象 -2147482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5280"/>
                          <a:ext cx="2547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5718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第一章 函数与极限</a:t>
            </a:r>
          </a:p>
        </p:txBody>
      </p:sp>
      <p:sp>
        <p:nvSpPr>
          <p:cNvPr id="34" name="Rectangle 445"/>
          <p:cNvSpPr txBox="1">
            <a:spLocks noChangeArrowheads="1"/>
          </p:cNvSpPr>
          <p:nvPr/>
        </p:nvSpPr>
        <p:spPr bwMode="auto">
          <a:xfrm>
            <a:off x="912813" y="820738"/>
            <a:ext cx="6467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第四节  无穷小与无穷大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86075" y="1633538"/>
            <a:ext cx="1851025" cy="465137"/>
            <a:chOff x="939980" y="1940351"/>
            <a:chExt cx="1850146" cy="465501"/>
          </a:xfrm>
        </p:grpSpPr>
        <p:sp>
          <p:nvSpPr>
            <p:cNvPr id="16388" name="文本框 18"/>
            <p:cNvSpPr txBox="1">
              <a:spLocks noChangeArrowheads="1"/>
            </p:cNvSpPr>
            <p:nvPr/>
          </p:nvSpPr>
          <p:spPr bwMode="auto">
            <a:xfrm>
              <a:off x="1692846" y="1940351"/>
              <a:ext cx="10972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无穷小</a:t>
              </a:r>
            </a:p>
          </p:txBody>
        </p:sp>
        <p:sp>
          <p:nvSpPr>
            <p:cNvPr id="37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7953" y="2032662"/>
              <a:ext cx="241489" cy="260226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9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8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9980" y="2010256"/>
              <a:ext cx="602964" cy="330458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9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6391" name="TextBox 38"/>
            <p:cNvSpPr txBox="1">
              <a:spLocks noChangeArrowheads="1"/>
            </p:cNvSpPr>
            <p:nvPr/>
          </p:nvSpPr>
          <p:spPr bwMode="auto">
            <a:xfrm>
              <a:off x="999777" y="1944187"/>
              <a:ext cx="523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901950" y="3271838"/>
            <a:ext cx="3987800" cy="468312"/>
            <a:chOff x="933615" y="2826051"/>
            <a:chExt cx="3987587" cy="467465"/>
          </a:xfrm>
        </p:grpSpPr>
        <p:sp>
          <p:nvSpPr>
            <p:cNvPr id="16393" name="文本框 18"/>
            <p:cNvSpPr txBox="1">
              <a:spLocks noChangeArrowheads="1"/>
            </p:cNvSpPr>
            <p:nvPr/>
          </p:nvSpPr>
          <p:spPr bwMode="auto">
            <a:xfrm>
              <a:off x="1690322" y="2826051"/>
              <a:ext cx="32308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无穷小与无穷大的关系</a:t>
              </a:r>
              <a:endParaRPr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2107" y="2920900"/>
              <a:ext cx="240864" cy="260336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1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3615" y="2897359"/>
              <a:ext cx="601631" cy="331188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6396" name="TextBox 51"/>
            <p:cNvSpPr txBox="1">
              <a:spLocks noChangeArrowheads="1"/>
            </p:cNvSpPr>
            <p:nvPr/>
          </p:nvSpPr>
          <p:spPr bwMode="auto">
            <a:xfrm>
              <a:off x="993412" y="2831851"/>
              <a:ext cx="523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894013" y="2444750"/>
            <a:ext cx="1909762" cy="488950"/>
            <a:chOff x="4664986" y="1938990"/>
            <a:chExt cx="1909742" cy="489767"/>
          </a:xfrm>
        </p:grpSpPr>
        <p:sp>
          <p:nvSpPr>
            <p:cNvPr id="16399" name="文本框 18"/>
            <p:cNvSpPr txBox="1">
              <a:spLocks noChangeArrowheads="1"/>
            </p:cNvSpPr>
            <p:nvPr/>
          </p:nvSpPr>
          <p:spPr bwMode="auto">
            <a:xfrm>
              <a:off x="5477448" y="1938990"/>
              <a:ext cx="10972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无穷大</a:t>
              </a:r>
            </a:p>
          </p:txBody>
        </p:sp>
        <p:sp>
          <p:nvSpPr>
            <p:cNvPr id="4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3079" y="2055291"/>
              <a:ext cx="241703" cy="260347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2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810"/>
              <a:ext cx="601656" cy="33075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6402" name="TextBox 42"/>
            <p:cNvSpPr txBox="1">
              <a:spLocks noChangeArrowheads="1"/>
            </p:cNvSpPr>
            <p:nvPr/>
          </p:nvSpPr>
          <p:spPr bwMode="auto">
            <a:xfrm>
              <a:off x="4724783" y="1967092"/>
              <a:ext cx="523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916238" y="3992563"/>
            <a:ext cx="1604962" cy="488950"/>
            <a:chOff x="4664986" y="1938990"/>
            <a:chExt cx="1604942" cy="489767"/>
          </a:xfrm>
        </p:grpSpPr>
        <p:sp>
          <p:nvSpPr>
            <p:cNvPr id="16404" name="文本框 18"/>
            <p:cNvSpPr txBox="1">
              <a:spLocks noChangeArrowheads="1"/>
            </p:cNvSpPr>
            <p:nvPr/>
          </p:nvSpPr>
          <p:spPr bwMode="auto">
            <a:xfrm>
              <a:off x="5477448" y="1938990"/>
              <a:ext cx="7924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小结</a:t>
              </a:r>
            </a:p>
          </p:txBody>
        </p:sp>
        <p:sp>
          <p:nvSpPr>
            <p:cNvPr id="3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3078" y="2055290"/>
              <a:ext cx="241703" cy="260347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4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809"/>
              <a:ext cx="601655" cy="33075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6407" name="TextBox 44"/>
            <p:cNvSpPr txBox="1">
              <a:spLocks noChangeArrowheads="1"/>
            </p:cNvSpPr>
            <p:nvPr/>
          </p:nvSpPr>
          <p:spPr bwMode="auto">
            <a:xfrm>
              <a:off x="4724783" y="1967092"/>
              <a:ext cx="523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06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07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08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09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1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2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3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4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5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7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8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9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0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1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2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3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4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5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6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8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29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0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1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2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3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4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5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6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7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8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39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0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1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2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3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4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5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6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7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8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49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2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3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4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5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6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7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59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0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1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2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3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5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6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7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8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69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0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1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2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3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4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5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  <a:endParaRPr lang="zh-CN" altLang="en-US" sz="2000" b="1">
              <a:solidFill>
                <a:srgbClr val="595959"/>
              </a:solidFill>
              <a:latin typeface="宋体" pitchFamily="2" charset="-122"/>
              <a:ea typeface="宋体" pitchFamily="2" charset="-122"/>
              <a:sym typeface="字魂59号-创粗黑" charset="0"/>
            </a:endParaRPr>
          </a:p>
        </p:txBody>
      </p:sp>
      <p:sp>
        <p:nvSpPr>
          <p:cNvPr id="47176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7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8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7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0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1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2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3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5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6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7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8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89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1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2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3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4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5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7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8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99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0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1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2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3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5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6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7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8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09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1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2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3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5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216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16058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18" name="组合 41"/>
          <p:cNvGrpSpPr>
            <a:grpSpLocks/>
          </p:cNvGrpSpPr>
          <p:nvPr/>
        </p:nvGrpSpPr>
        <p:grpSpPr bwMode="auto">
          <a:xfrm>
            <a:off x="425450" y="649288"/>
            <a:ext cx="7747000" cy="1250950"/>
            <a:chOff x="670" y="1023"/>
            <a:chExt cx="12200" cy="1970"/>
          </a:xfrm>
        </p:grpSpPr>
        <p:sp>
          <p:nvSpPr>
            <p:cNvPr id="47219" name="矩形 100"/>
            <p:cNvSpPr>
              <a:spLocks noChangeArrowheads="1"/>
            </p:cNvSpPr>
            <p:nvPr/>
          </p:nvSpPr>
          <p:spPr bwMode="auto">
            <a:xfrm>
              <a:off x="670" y="1187"/>
              <a:ext cx="1220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例</a:t>
              </a:r>
              <a:r>
                <a:rPr lang="en-US" altLang="zh-CN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2 </a:t>
              </a:r>
              <a:r>
                <a:rPr lang="en-US" altLang="zh-CN" sz="240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试证明函数          在  的任意邻域内是无界函</a:t>
              </a:r>
            </a:p>
          </p:txBody>
        </p:sp>
        <p:graphicFrame>
          <p:nvGraphicFramePr>
            <p:cNvPr id="47220" name="对象 -2147482518"/>
            <p:cNvGraphicFramePr>
              <a:graphicFrameLocks noChangeAspect="1"/>
            </p:cNvGraphicFramePr>
            <p:nvPr/>
          </p:nvGraphicFramePr>
          <p:xfrm>
            <a:off x="4510" y="1022"/>
            <a:ext cx="2125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3" r:id="rId4" imgW="914400" imgH="393700" progId="Equation.DSMT4">
                    <p:embed/>
                  </p:oleObj>
                </mc:Choice>
                <mc:Fallback>
                  <p:oleObj r:id="rId4" imgW="914400" imgH="393700" progId="Equation.DSMT4">
                    <p:embed/>
                    <p:pic>
                      <p:nvPicPr>
                        <p:cNvPr id="0" name="对象 -2147482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022"/>
                          <a:ext cx="2125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21" name="对象 -2147482517"/>
            <p:cNvGraphicFramePr>
              <a:graphicFrameLocks noChangeAspect="1"/>
            </p:cNvGraphicFramePr>
            <p:nvPr/>
          </p:nvGraphicFramePr>
          <p:xfrm>
            <a:off x="7295" y="1325"/>
            <a:ext cx="31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4" r:id="rId6" imgW="126725" imgH="177415" progId="Equation.DSMT4">
                    <p:embed/>
                  </p:oleObj>
                </mc:Choice>
                <mc:Fallback>
                  <p:oleObj r:id="rId6" imgW="126725" imgH="177415" progId="Equation.DSMT4">
                    <p:embed/>
                    <p:pic>
                      <p:nvPicPr>
                        <p:cNvPr id="0" name="对象 -2147482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5" y="1325"/>
                          <a:ext cx="315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22" name="矩形 100"/>
            <p:cNvSpPr>
              <a:spLocks noChangeArrowheads="1"/>
            </p:cNvSpPr>
            <p:nvPr/>
          </p:nvSpPr>
          <p:spPr bwMode="auto">
            <a:xfrm>
              <a:off x="1975" y="2165"/>
              <a:ext cx="1040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数，但当     时，         不是无穷大.</a:t>
              </a:r>
            </a:p>
          </p:txBody>
        </p:sp>
        <p:graphicFrame>
          <p:nvGraphicFramePr>
            <p:cNvPr id="47223" name="对象 -2147482516"/>
            <p:cNvGraphicFramePr>
              <a:graphicFrameLocks noChangeAspect="1"/>
            </p:cNvGraphicFramePr>
            <p:nvPr/>
          </p:nvGraphicFramePr>
          <p:xfrm>
            <a:off x="4030" y="2290"/>
            <a:ext cx="110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5" r:id="rId8" imgW="418918" imgH="177723" progId="Equation.DSMT4">
                    <p:embed/>
                  </p:oleObj>
                </mc:Choice>
                <mc:Fallback>
                  <p:oleObj r:id="rId8" imgW="418918" imgH="177723" progId="Equation.DSMT4">
                    <p:embed/>
                    <p:pic>
                      <p:nvPicPr>
                        <p:cNvPr id="0" name="对象 -2147482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2290"/>
                          <a:ext cx="110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24" name="对象 -2147482518"/>
            <p:cNvGraphicFramePr>
              <a:graphicFrameLocks noChangeAspect="1"/>
            </p:cNvGraphicFramePr>
            <p:nvPr/>
          </p:nvGraphicFramePr>
          <p:xfrm>
            <a:off x="6025" y="2062"/>
            <a:ext cx="2125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6" r:id="rId10" imgW="914400" imgH="393700" progId="Equation.DSMT4">
                    <p:embed/>
                  </p:oleObj>
                </mc:Choice>
                <mc:Fallback>
                  <p:oleObj r:id="rId10" imgW="914400" imgH="393700" progId="Equation.DSMT4">
                    <p:embed/>
                    <p:pic>
                      <p:nvPicPr>
                        <p:cNvPr id="0" name="对象 -2147482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" y="2062"/>
                          <a:ext cx="2125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6075" y="2190750"/>
            <a:ext cx="3867150" cy="830263"/>
            <a:chOff x="544" y="3450"/>
            <a:chExt cx="6090" cy="1307"/>
          </a:xfrm>
        </p:grpSpPr>
        <p:sp>
          <p:nvSpPr>
            <p:cNvPr id="47226" name="矩形 130021"/>
            <p:cNvSpPr>
              <a:spLocks noChangeArrowheads="1"/>
            </p:cNvSpPr>
            <p:nvPr/>
          </p:nvSpPr>
          <p:spPr bwMode="auto">
            <a:xfrm>
              <a:off x="544" y="3450"/>
              <a:ext cx="6090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en-US" altLang="zh-CN" sz="2400"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续：</a:t>
              </a:r>
              <a:r>
                <a:rPr lang="en-US" altLang="zh-CN" sz="2400">
                  <a:latin typeface="宋体" pitchFamily="2" charset="-122"/>
                  <a:ea typeface="宋体" pitchFamily="2" charset="-122"/>
                </a:rPr>
                <a:t>当     时，        ，</a:t>
              </a:r>
            </a:p>
          </p:txBody>
        </p:sp>
        <p:graphicFrame>
          <p:nvGraphicFramePr>
            <p:cNvPr id="47227" name="对象 -2147482512"/>
            <p:cNvGraphicFramePr>
              <a:graphicFrameLocks noChangeAspect="1"/>
            </p:cNvGraphicFramePr>
            <p:nvPr/>
          </p:nvGraphicFramePr>
          <p:xfrm>
            <a:off x="2404" y="4070"/>
            <a:ext cx="96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7" r:id="rId11" imgW="469900" imgH="228600" progId="Equation.DSMT4">
                    <p:embed/>
                  </p:oleObj>
                </mc:Choice>
                <mc:Fallback>
                  <p:oleObj r:id="rId11" imgW="469900" imgH="228600" progId="Equation.DSMT4">
                    <p:embed/>
                    <p:pic>
                      <p:nvPicPr>
                        <p:cNvPr id="0" name="对象 -2147482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4070"/>
                          <a:ext cx="961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28" name="对象 -2147482511"/>
            <p:cNvGraphicFramePr>
              <a:graphicFrameLocks noChangeAspect="1"/>
            </p:cNvGraphicFramePr>
            <p:nvPr/>
          </p:nvGraphicFramePr>
          <p:xfrm>
            <a:off x="4399" y="3887"/>
            <a:ext cx="1896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8" r:id="rId13" imgW="888614" imgH="393529" progId="Equation.DSMT4">
                    <p:embed/>
                  </p:oleObj>
                </mc:Choice>
                <mc:Fallback>
                  <p:oleObj r:id="rId13" imgW="888614" imgH="393529" progId="Equation.DSMT4">
                    <p:embed/>
                    <p:pic>
                      <p:nvPicPr>
                        <p:cNvPr id="0" name="对象 -2147482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3887"/>
                          <a:ext cx="1896" cy="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213225" y="2190750"/>
            <a:ext cx="1604963" cy="828675"/>
            <a:chOff x="7104" y="3450"/>
            <a:chExt cx="2528" cy="1306"/>
          </a:xfrm>
        </p:grpSpPr>
        <p:sp>
          <p:nvSpPr>
            <p:cNvPr id="47230" name="矩形 16"/>
            <p:cNvSpPr>
              <a:spLocks noChangeArrowheads="1"/>
            </p:cNvSpPr>
            <p:nvPr/>
          </p:nvSpPr>
          <p:spPr bwMode="auto">
            <a:xfrm>
              <a:off x="7104" y="3450"/>
              <a:ext cx="2529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即       ，</a:t>
              </a:r>
              <a:endParaRPr lang="en-US" altLang="zh-CN" sz="240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47231" name="对象 17"/>
            <p:cNvGraphicFramePr>
              <a:graphicFrameLocks noChangeAspect="1"/>
            </p:cNvGraphicFramePr>
            <p:nvPr/>
          </p:nvGraphicFramePr>
          <p:xfrm>
            <a:off x="7805" y="4035"/>
            <a:ext cx="1594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09" r:id="rId15" imgW="748975" imgH="253890" progId="Equation.DSMT4">
                    <p:embed/>
                  </p:oleObj>
                </mc:Choice>
                <mc:Fallback>
                  <p:oleObj r:id="rId15" imgW="748975" imgH="25389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5" y="4035"/>
                          <a:ext cx="1594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891213" y="2190750"/>
            <a:ext cx="2573337" cy="828675"/>
            <a:chOff x="8150" y="4586"/>
            <a:chExt cx="4052" cy="1306"/>
          </a:xfrm>
        </p:grpSpPr>
        <p:sp>
          <p:nvSpPr>
            <p:cNvPr id="47233" name="矩形 21"/>
            <p:cNvSpPr>
              <a:spLocks noChangeArrowheads="1"/>
            </p:cNvSpPr>
            <p:nvPr/>
          </p:nvSpPr>
          <p:spPr bwMode="auto">
            <a:xfrm>
              <a:off x="8150" y="4586"/>
              <a:ext cx="4053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因此对任意     ，</a:t>
              </a:r>
            </a:p>
          </p:txBody>
        </p:sp>
        <p:graphicFrame>
          <p:nvGraphicFramePr>
            <p:cNvPr id="47234" name="对象 -2147482509"/>
            <p:cNvGraphicFramePr>
              <a:graphicFrameLocks noChangeAspect="1"/>
            </p:cNvGraphicFramePr>
            <p:nvPr/>
          </p:nvGraphicFramePr>
          <p:xfrm>
            <a:off x="10726" y="5230"/>
            <a:ext cx="101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0" r:id="rId17" imgW="431425" imgH="177646" progId="Equation.DSMT4">
                    <p:embed/>
                  </p:oleObj>
                </mc:Choice>
                <mc:Fallback>
                  <p:oleObj r:id="rId17" imgW="431425" imgH="177646" progId="Equation.DSMT4">
                    <p:embed/>
                    <p:pic>
                      <p:nvPicPr>
                        <p:cNvPr id="0" name="对象 -2147482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6" y="5230"/>
                          <a:ext cx="1015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082675" y="2698750"/>
            <a:ext cx="3346450" cy="828675"/>
            <a:chOff x="754" y="4757"/>
            <a:chExt cx="5270" cy="1306"/>
          </a:xfrm>
        </p:grpSpPr>
        <p:sp>
          <p:nvSpPr>
            <p:cNvPr id="47236" name="矩形 25"/>
            <p:cNvSpPr>
              <a:spLocks noChangeArrowheads="1"/>
            </p:cNvSpPr>
            <p:nvPr/>
          </p:nvSpPr>
          <p:spPr bwMode="auto">
            <a:xfrm>
              <a:off x="754" y="4757"/>
              <a:ext cx="5271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故函数    无界.</a:t>
              </a:r>
            </a:p>
          </p:txBody>
        </p:sp>
        <p:graphicFrame>
          <p:nvGraphicFramePr>
            <p:cNvPr id="47237" name="对象 -2147482507"/>
            <p:cNvGraphicFramePr>
              <a:graphicFrameLocks noChangeAspect="1"/>
            </p:cNvGraphicFramePr>
            <p:nvPr/>
          </p:nvGraphicFramePr>
          <p:xfrm>
            <a:off x="2404" y="5365"/>
            <a:ext cx="77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1" r:id="rId19" imgW="342751" imgH="203112" progId="Equation.DSMT4">
                    <p:embed/>
                  </p:oleObj>
                </mc:Choice>
                <mc:Fallback>
                  <p:oleObj r:id="rId19" imgW="342751" imgH="203112" progId="Equation.DSMT4">
                    <p:embed/>
                    <p:pic>
                      <p:nvPicPr>
                        <p:cNvPr id="0" name="对象 -2147482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5365"/>
                          <a:ext cx="77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71488" y="3244850"/>
            <a:ext cx="4567237" cy="828675"/>
            <a:chOff x="6025" y="4734"/>
            <a:chExt cx="7194" cy="1306"/>
          </a:xfrm>
        </p:grpSpPr>
        <p:sp>
          <p:nvSpPr>
            <p:cNvPr id="47239" name="矩形 26"/>
            <p:cNvSpPr>
              <a:spLocks noChangeArrowheads="1"/>
            </p:cNvSpPr>
            <p:nvPr/>
          </p:nvSpPr>
          <p:spPr bwMode="auto">
            <a:xfrm>
              <a:off x="6025" y="4734"/>
              <a:ext cx="7195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再证明函数不是    时的无穷大. </a:t>
              </a:r>
            </a:p>
          </p:txBody>
        </p:sp>
        <p:graphicFrame>
          <p:nvGraphicFramePr>
            <p:cNvPr id="47240" name="对象 -2147482506"/>
            <p:cNvGraphicFramePr>
              <a:graphicFrameLocks noChangeAspect="1"/>
            </p:cNvGraphicFramePr>
            <p:nvPr/>
          </p:nvGraphicFramePr>
          <p:xfrm>
            <a:off x="9532" y="5321"/>
            <a:ext cx="92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2" r:id="rId21" imgW="418918" imgH="177723" progId="Equation.DSMT4">
                    <p:embed/>
                  </p:oleObj>
                </mc:Choice>
                <mc:Fallback>
                  <p:oleObj r:id="rId21" imgW="418918" imgH="177723" progId="Equation.DSMT4">
                    <p:embed/>
                    <p:pic>
                      <p:nvPicPr>
                        <p:cNvPr id="0" name="对象 -2147482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2" y="5321"/>
                          <a:ext cx="92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832350" y="3244850"/>
            <a:ext cx="1924050" cy="830263"/>
            <a:chOff x="754" y="6064"/>
            <a:chExt cx="3031" cy="1307"/>
          </a:xfrm>
        </p:grpSpPr>
        <p:sp>
          <p:nvSpPr>
            <p:cNvPr id="47242" name="矩形 27"/>
            <p:cNvSpPr>
              <a:spLocks noChangeArrowheads="1"/>
            </p:cNvSpPr>
            <p:nvPr/>
          </p:nvSpPr>
          <p:spPr bwMode="auto">
            <a:xfrm>
              <a:off x="754" y="6064"/>
              <a:ext cx="3031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取        ，</a:t>
              </a:r>
            </a:p>
          </p:txBody>
        </p:sp>
        <p:graphicFrame>
          <p:nvGraphicFramePr>
            <p:cNvPr id="47243" name="对象 -2147482505"/>
            <p:cNvGraphicFramePr>
              <a:graphicFrameLocks noChangeAspect="1"/>
            </p:cNvGraphicFramePr>
            <p:nvPr/>
          </p:nvGraphicFramePr>
          <p:xfrm>
            <a:off x="1393" y="6538"/>
            <a:ext cx="1972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3" r:id="rId22" imgW="965200" imgH="393700" progId="Equation.DSMT4">
                    <p:embed/>
                  </p:oleObj>
                </mc:Choice>
                <mc:Fallback>
                  <p:oleObj r:id="rId22" imgW="965200" imgH="393700" progId="Equation.DSMT4">
                    <p:embed/>
                    <p:pic>
                      <p:nvPicPr>
                        <p:cNvPr id="0" name="对象 -2147482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6538"/>
                          <a:ext cx="1972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6489700" y="3244850"/>
            <a:ext cx="2038350" cy="828675"/>
            <a:chOff x="6422" y="6041"/>
            <a:chExt cx="3210" cy="1306"/>
          </a:xfrm>
        </p:grpSpPr>
        <p:sp>
          <p:nvSpPr>
            <p:cNvPr id="47245" name="矩形 28"/>
            <p:cNvSpPr>
              <a:spLocks noChangeArrowheads="1"/>
            </p:cNvSpPr>
            <p:nvPr/>
          </p:nvSpPr>
          <p:spPr bwMode="auto">
            <a:xfrm>
              <a:off x="6422" y="6041"/>
              <a:ext cx="3211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此时        ，</a:t>
              </a:r>
            </a:p>
          </p:txBody>
        </p:sp>
        <p:graphicFrame>
          <p:nvGraphicFramePr>
            <p:cNvPr id="47246" name="对象 -2147482504"/>
            <p:cNvGraphicFramePr>
              <a:graphicFrameLocks noChangeAspect="1"/>
            </p:cNvGraphicFramePr>
            <p:nvPr/>
          </p:nvGraphicFramePr>
          <p:xfrm>
            <a:off x="7467" y="6578"/>
            <a:ext cx="1971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4" r:id="rId24" imgW="965200" imgH="254000" progId="Equation.DSMT4">
                    <p:embed/>
                  </p:oleObj>
                </mc:Choice>
                <mc:Fallback>
                  <p:oleObj r:id="rId24" imgW="965200" imgH="254000" progId="Equation.DSMT4">
                    <p:embed/>
                    <p:pic>
                      <p:nvPicPr>
                        <p:cNvPr id="0" name="对象 -2147482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" y="6578"/>
                          <a:ext cx="1971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082675" y="3857625"/>
            <a:ext cx="4568825" cy="828675"/>
            <a:chOff x="954" y="6075"/>
            <a:chExt cx="7196" cy="1306"/>
          </a:xfrm>
        </p:grpSpPr>
        <p:sp>
          <p:nvSpPr>
            <p:cNvPr id="47248" name="矩形 37"/>
            <p:cNvSpPr>
              <a:spLocks noChangeArrowheads="1"/>
            </p:cNvSpPr>
            <p:nvPr/>
          </p:nvSpPr>
          <p:spPr bwMode="auto">
            <a:xfrm>
              <a:off x="954" y="6075"/>
              <a:ext cx="719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33350" indent="-133350" algn="just">
                <a:lnSpc>
                  <a:spcPct val="200000"/>
                </a:lnSpc>
              </a:pPr>
              <a:r>
                <a:rPr lang="zh-CN" altLang="zh-CN" sz="2400">
                  <a:latin typeface="宋体" pitchFamily="2" charset="-122"/>
                  <a:ea typeface="宋体" pitchFamily="2" charset="-122"/>
                </a:rPr>
                <a:t>故函数    在    时不是无穷大.</a:t>
              </a:r>
            </a:p>
          </p:txBody>
        </p:sp>
        <p:graphicFrame>
          <p:nvGraphicFramePr>
            <p:cNvPr id="47249" name="对象 -2147482503"/>
            <p:cNvGraphicFramePr>
              <a:graphicFrameLocks noChangeAspect="1"/>
            </p:cNvGraphicFramePr>
            <p:nvPr/>
          </p:nvGraphicFramePr>
          <p:xfrm>
            <a:off x="2514" y="6680"/>
            <a:ext cx="84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5" r:id="rId26" imgW="342751" imgH="203112" progId="Equation.DSMT4">
                    <p:embed/>
                  </p:oleObj>
                </mc:Choice>
                <mc:Fallback>
                  <p:oleObj r:id="rId26" imgW="342751" imgH="203112" progId="Equation.DSMT4">
                    <p:embed/>
                    <p:pic>
                      <p:nvPicPr>
                        <p:cNvPr id="0" name="对象 -2147482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6680"/>
                          <a:ext cx="84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50" name="对象 -2147482502"/>
            <p:cNvGraphicFramePr>
              <a:graphicFrameLocks noChangeAspect="1"/>
            </p:cNvGraphicFramePr>
            <p:nvPr/>
          </p:nvGraphicFramePr>
          <p:xfrm>
            <a:off x="4030" y="6680"/>
            <a:ext cx="84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6" r:id="rId28" imgW="418918" imgH="177723" progId="Equation.DSMT4">
                    <p:embed/>
                  </p:oleObj>
                </mc:Choice>
                <mc:Fallback>
                  <p:oleObj r:id="rId28" imgW="418918" imgH="177723" progId="Equation.DSMT4">
                    <p:embed/>
                    <p:pic>
                      <p:nvPicPr>
                        <p:cNvPr id="0" name="对象 -2147482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6680"/>
                          <a:ext cx="84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/>
          <p:cNvSpPr txBox="1">
            <a:spLocks noChangeArrowheads="1"/>
          </p:cNvSpPr>
          <p:nvPr/>
        </p:nvSpPr>
        <p:spPr bwMode="auto">
          <a:xfrm>
            <a:off x="588963" y="712788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zh-CN"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zh-CN"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400" b="1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90588" y="993775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>
                <a:ea typeface="宋体" pitchFamily="2" charset="-122"/>
              </a:rPr>
              <a:t>1</a:t>
            </a:r>
            <a:r>
              <a:rPr lang="zh-CN" altLang="zh-CN" sz="2400">
                <a:ea typeface="宋体" pitchFamily="2" charset="-122"/>
              </a:rPr>
              <a:t>、主要内容: 两个定义；两个定理.</a:t>
            </a:r>
          </a:p>
        </p:txBody>
      </p:sp>
      <p:sp>
        <p:nvSpPr>
          <p:cNvPr id="49155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  <a:endParaRPr lang="zh-CN" altLang="en-US" sz="2000" b="1">
              <a:solidFill>
                <a:srgbClr val="595959"/>
              </a:solidFill>
              <a:latin typeface="宋体" pitchFamily="2" charset="-122"/>
              <a:ea typeface="宋体" pitchFamily="2" charset="-122"/>
              <a:sym typeface="字魂59号-创粗黑" charset="0"/>
            </a:endParaRPr>
          </a:p>
        </p:txBody>
      </p:sp>
      <p:sp>
        <p:nvSpPr>
          <p:cNvPr id="49156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890588" y="1557338"/>
            <a:ext cx="61071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>
                <a:ea typeface="宋体" pitchFamily="2" charset="-122"/>
              </a:rPr>
              <a:t>2</a:t>
            </a:r>
            <a:r>
              <a:rPr lang="zh-CN" altLang="zh-CN" sz="2400">
                <a:ea typeface="宋体" pitchFamily="2" charset="-122"/>
              </a:rPr>
              <a:t>、几点注意: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69963" y="3198813"/>
            <a:ext cx="602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400">
                <a:ea typeface="宋体" pitchFamily="2" charset="-122"/>
              </a:rPr>
              <a:t>（2）无穷小与无穷大是相对于过程而言的.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69963" y="3825875"/>
            <a:ext cx="5413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400">
                <a:ea typeface="宋体" pitchFamily="2" charset="-122"/>
              </a:rPr>
              <a:t>（</a:t>
            </a:r>
            <a:r>
              <a:rPr lang="en-US" altLang="zh-CN" sz="2400">
                <a:ea typeface="宋体" pitchFamily="2" charset="-122"/>
              </a:rPr>
              <a:t>3</a:t>
            </a:r>
            <a:r>
              <a:rPr lang="zh-CN" altLang="zh-CN" sz="2400">
                <a:ea typeface="宋体" pitchFamily="2" charset="-122"/>
              </a:rPr>
              <a:t>）无界变量未必是无穷大.</a:t>
            </a:r>
          </a:p>
        </p:txBody>
      </p:sp>
      <p:sp>
        <p:nvSpPr>
          <p:cNvPr id="29703" name="矩形 26"/>
          <p:cNvSpPr>
            <a:spLocks noChangeArrowheads="1"/>
          </p:cNvSpPr>
          <p:nvPr/>
        </p:nvSpPr>
        <p:spPr bwMode="auto">
          <a:xfrm>
            <a:off x="890588" y="2133600"/>
            <a:ext cx="75057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a typeface="宋体" pitchFamily="2" charset="-122"/>
              </a:rPr>
              <a:t>（1）无穷小（ 大）是变量,不能与很小（大）的数混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ea typeface="宋体" pitchFamily="2" charset="-122"/>
              </a:rPr>
              <a:t>     淆，零是唯一的无穷小的数；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3" grpId="0"/>
      <p:bldP spid="15" grpId="0"/>
      <p:bldP spid="4" grpId="0"/>
      <p:bldP spid="5" grpId="0"/>
      <p:bldP spid="297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6"/>
          <p:cNvSpPr/>
          <p:nvPr/>
        </p:nvSpPr>
        <p:spPr>
          <a:xfrm>
            <a:off x="1944688" y="647700"/>
            <a:ext cx="7092950" cy="4386263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3891845 h 3891845"/>
              <a:gd name="connsiteX1-3" fmla="*/ 6918835 w 6918835"/>
              <a:gd name="connsiteY1-4" fmla="*/ 0 h 3891845"/>
              <a:gd name="connsiteX2-5" fmla="*/ 6918835 w 6918835"/>
              <a:gd name="connsiteY2-6" fmla="*/ 3891845 h 3891845"/>
              <a:gd name="connsiteX3-7" fmla="*/ 0 w 6918835"/>
              <a:gd name="connsiteY3-8" fmla="*/ 3891845 h 38918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16" name="矩形: 圆角 15"/>
          <p:cNvSpPr/>
          <p:nvPr/>
        </p:nvSpPr>
        <p:spPr>
          <a:xfrm rot="19656072">
            <a:off x="4860925" y="2195513"/>
            <a:ext cx="2444750" cy="26511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17" name="矩形: 圆角 16"/>
          <p:cNvSpPr/>
          <p:nvPr/>
        </p:nvSpPr>
        <p:spPr>
          <a:xfrm rot="19656072">
            <a:off x="6211888" y="539750"/>
            <a:ext cx="4308475" cy="592138"/>
          </a:xfrm>
          <a:prstGeom prst="roundRect">
            <a:avLst>
              <a:gd name="adj" fmla="val 50000"/>
            </a:avLst>
          </a:prstGeom>
          <a:solidFill>
            <a:srgbClr val="FFC000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18" name="矩形: 圆角 17"/>
          <p:cNvSpPr/>
          <p:nvPr/>
        </p:nvSpPr>
        <p:spPr>
          <a:xfrm rot="19656072">
            <a:off x="5216525" y="657225"/>
            <a:ext cx="4308475" cy="593725"/>
          </a:xfrm>
          <a:prstGeom prst="roundRect">
            <a:avLst>
              <a:gd name="adj" fmla="val 50000"/>
            </a:avLst>
          </a:prstGeom>
          <a:solidFill>
            <a:srgbClr val="17375E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5554" y="1027526"/>
            <a:ext cx="5237163" cy="2860725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无论如何，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路都要自己走，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苦都要自己吃，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任何人都无法</a:t>
            </a:r>
            <a:endParaRPr lang="en-US" altLang="zh-CN" sz="2400" b="1" noProof="1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给予全部依赖。</a:t>
            </a:r>
            <a:endParaRPr lang="zh-CN" altLang="en-US" sz="2400" b="1" spc="300" noProof="1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438" y="1489075"/>
            <a:ext cx="2622550" cy="2611438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/>
            <a:endParaRPr lang="zh-CN" altLang="en-US" sz="1800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4213" y="1506538"/>
            <a:ext cx="2622550" cy="2611437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/>
            <a:endParaRPr lang="zh-CN" altLang="en-US" sz="1800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4350" y="2038350"/>
            <a:ext cx="6350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488" y="3490913"/>
            <a:ext cx="439737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900" y="1770063"/>
            <a:ext cx="2085975" cy="2078037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/>
            <a:endParaRPr lang="zh-CN" altLang="en-US" sz="1800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3925" y="3252788"/>
            <a:ext cx="20875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sym typeface="字魂59号-创粗黑" charset="0"/>
              </a:rPr>
              <a:t>教学目标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72225" y="1749425"/>
            <a:ext cx="20875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sym typeface="字魂59号-创粗黑" charset="0"/>
              </a:rPr>
              <a:t>重难点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6563" y="1489075"/>
            <a:ext cx="30146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了解无穷小和无穷大的概念</a:t>
            </a:r>
          </a:p>
        </p:txBody>
      </p:sp>
      <p:sp>
        <p:nvSpPr>
          <p:cNvPr id="11" name="椭圆 10"/>
          <p:cNvSpPr/>
          <p:nvPr/>
        </p:nvSpPr>
        <p:spPr>
          <a:xfrm>
            <a:off x="3649663" y="1924050"/>
            <a:ext cx="1784350" cy="177641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/>
            <a:endParaRPr lang="zh-CN" altLang="en-US" sz="1800">
              <a:solidFill>
                <a:srgbClr val="FFFFFF"/>
              </a:solidFill>
              <a:ea typeface="宋体" pitchFamily="2" charset="-122"/>
              <a:sym typeface="字魂59号-创粗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pPr fontAlgn="auto"/>
              <a:endParaRPr lang="zh-CN" altLang="en-US" sz="1800" noProof="1">
                <a:cs typeface="+mn-ea"/>
                <a:sym typeface="+mn-lt"/>
              </a:endParaRPr>
            </a:p>
          </p:txBody>
        </p:sp>
      </p:grpSp>
      <p:sp>
        <p:nvSpPr>
          <p:cNvPr id="18443" name="TextBox 8"/>
          <p:cNvSpPr txBox="1">
            <a:spLocks noChangeArrowheads="1"/>
          </p:cNvSpPr>
          <p:nvPr/>
        </p:nvSpPr>
        <p:spPr bwMode="auto">
          <a:xfrm>
            <a:off x="755650" y="144463"/>
            <a:ext cx="302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 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36563" y="1903413"/>
            <a:ext cx="30146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理解无穷小量和极限的关系，无穷大和无穷小之间的关系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070600" y="2638425"/>
            <a:ext cx="30146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1400" b="1">
                <a:solidFill>
                  <a:srgbClr val="FF0000"/>
                </a:solidFill>
                <a:ea typeface="宋体" pitchFamily="2" charset="-122"/>
              </a:rPr>
              <a:t>重点</a:t>
            </a:r>
            <a:r>
              <a:rPr lang="zh-CN" altLang="en-US" sz="1400" b="1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zh-CN" altLang="zh-CN" sz="1400" b="1">
                <a:latin typeface="微软雅黑" pitchFamily="34" charset="-122"/>
                <a:ea typeface="微软雅黑" pitchFamily="34" charset="-122"/>
                <a:sym typeface="字魂59号-创粗黑" charset="0"/>
              </a:rPr>
              <a:t>无穷小量、无穷大量的概念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070600" y="3027363"/>
            <a:ext cx="30146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>
                <a:solidFill>
                  <a:srgbClr val="FF0000"/>
                </a:solidFill>
                <a:ea typeface="宋体" pitchFamily="2" charset="-122"/>
              </a:rPr>
              <a:t>难点：</a:t>
            </a:r>
            <a:r>
              <a:rPr lang="zh-CN" altLang="zh-CN" sz="1400" b="1">
                <a:latin typeface="微软雅黑" pitchFamily="34" charset="-122"/>
                <a:ea typeface="微软雅黑" pitchFamily="34" charset="-122"/>
              </a:rPr>
              <a:t>无穷小量的概念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372225" y="3357563"/>
            <a:ext cx="30146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1400" b="1">
                <a:latin typeface="微软雅黑" pitchFamily="34" charset="-122"/>
                <a:ea typeface="微软雅黑" pitchFamily="34" charset="-122"/>
                <a:sym typeface="字魂59号-创粗黑" charset="0"/>
              </a:rPr>
              <a:t>无穷小量和极限的关系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372225" y="3690938"/>
            <a:ext cx="30146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1400" b="1">
                <a:latin typeface="微软雅黑" pitchFamily="34" charset="-122"/>
                <a:ea typeface="微软雅黑" pitchFamily="34" charset="-122"/>
                <a:sym typeface="字魂59号-创粗黑" charset="0"/>
              </a:rPr>
              <a:t>无穷大与无界的关系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10" grpId="0"/>
      <p:bldP spid="11" grpId="0" animBg="1"/>
      <p:bldP spid="29" grpId="0"/>
      <p:bldP spid="31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42963" y="3760788"/>
            <a:ext cx="7505700" cy="644525"/>
            <a:chOff x="983" y="6100"/>
            <a:chExt cx="11820" cy="1016"/>
          </a:xfrm>
        </p:grpSpPr>
        <p:sp>
          <p:nvSpPr>
            <p:cNvPr id="20482" name="矩形 25"/>
            <p:cNvSpPr>
              <a:spLocks noChangeArrowheads="1"/>
            </p:cNvSpPr>
            <p:nvPr/>
          </p:nvSpPr>
          <p:spPr bwMode="auto">
            <a:xfrm>
              <a:off x="983" y="6100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则称      为当          时的无穷小.</a:t>
              </a:r>
            </a:p>
          </p:txBody>
        </p:sp>
        <p:graphicFrame>
          <p:nvGraphicFramePr>
            <p:cNvPr id="20483" name="对象 31"/>
            <p:cNvGraphicFramePr>
              <a:graphicFrameLocks noChangeAspect="1"/>
            </p:cNvGraphicFramePr>
            <p:nvPr/>
          </p:nvGraphicFramePr>
          <p:xfrm>
            <a:off x="2273" y="6396"/>
            <a:ext cx="681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r:id="rId4" imgW="304536" imgH="253780" progId="Equation.DSMT4">
                    <p:embed/>
                  </p:oleObj>
                </mc:Choice>
                <mc:Fallback>
                  <p:oleObj r:id="rId4" imgW="304536" imgH="2537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6396"/>
                          <a:ext cx="681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对象 27"/>
            <p:cNvGraphicFramePr>
              <a:graphicFrameLocks noChangeAspect="1"/>
            </p:cNvGraphicFramePr>
            <p:nvPr/>
          </p:nvGraphicFramePr>
          <p:xfrm>
            <a:off x="3939" y="6500"/>
            <a:ext cx="115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9" r:id="rId6" imgW="444307" imgH="139639" progId="Equation.DSMT4">
                    <p:embed/>
                  </p:oleObj>
                </mc:Choice>
                <mc:Fallback>
                  <p:oleObj r:id="rId6" imgW="444307" imgH="139639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6500"/>
                          <a:ext cx="115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747713" y="3114675"/>
            <a:ext cx="7505700" cy="646113"/>
            <a:chOff x="933" y="3365"/>
            <a:chExt cx="11820" cy="1016"/>
          </a:xfrm>
        </p:grpSpPr>
        <p:sp>
          <p:nvSpPr>
            <p:cNvPr id="20486" name="矩形 4"/>
            <p:cNvSpPr>
              <a:spLocks noChangeArrowheads="1"/>
            </p:cNvSpPr>
            <p:nvPr/>
          </p:nvSpPr>
          <p:spPr bwMode="auto">
            <a:xfrm>
              <a:off x="933" y="3365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特别地，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若数列      满足              ，</a:t>
              </a:r>
            </a:p>
          </p:txBody>
        </p:sp>
        <p:graphicFrame>
          <p:nvGraphicFramePr>
            <p:cNvPr id="20487" name="对象 -2147482620"/>
            <p:cNvGraphicFramePr>
              <a:graphicFrameLocks noChangeAspect="1"/>
            </p:cNvGraphicFramePr>
            <p:nvPr/>
          </p:nvGraphicFramePr>
          <p:xfrm>
            <a:off x="4460" y="3660"/>
            <a:ext cx="74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0" r:id="rId8" imgW="304536" imgH="253780" progId="Equation.DSMT4">
                    <p:embed/>
                  </p:oleObj>
                </mc:Choice>
                <mc:Fallback>
                  <p:oleObj r:id="rId8" imgW="304536" imgH="253780" progId="Equation.DSMT4">
                    <p:embed/>
                    <p:pic>
                      <p:nvPicPr>
                        <p:cNvPr id="0" name="对象 -2147482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3660"/>
                          <a:ext cx="740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对象 -2147482619"/>
            <p:cNvGraphicFramePr>
              <a:graphicFrameLocks noChangeAspect="1"/>
            </p:cNvGraphicFramePr>
            <p:nvPr/>
          </p:nvGraphicFramePr>
          <p:xfrm>
            <a:off x="6175" y="3624"/>
            <a:ext cx="1596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1" r:id="rId9" imgW="634725" imgH="279279" progId="Equation.DSMT4">
                    <p:embed/>
                  </p:oleObj>
                </mc:Choice>
                <mc:Fallback>
                  <p:oleObj r:id="rId9" imgW="634725" imgH="279279" progId="Equation.DSMT4">
                    <p:embed/>
                    <p:pic>
                      <p:nvPicPr>
                        <p:cNvPr id="0" name="对象 -2147482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5" y="3624"/>
                          <a:ext cx="1596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42963" y="2576513"/>
            <a:ext cx="7064375" cy="460375"/>
            <a:chOff x="1525" y="5355"/>
            <a:chExt cx="11125" cy="725"/>
          </a:xfrm>
        </p:grpSpPr>
        <p:graphicFrame>
          <p:nvGraphicFramePr>
            <p:cNvPr id="20490" name="对象 -2147482623"/>
            <p:cNvGraphicFramePr>
              <a:graphicFrameLocks noChangeAspect="1"/>
            </p:cNvGraphicFramePr>
            <p:nvPr/>
          </p:nvGraphicFramePr>
          <p:xfrm>
            <a:off x="3606" y="5418"/>
            <a:ext cx="925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2" r:id="rId11" imgW="342751" imgH="203112" progId="Equation.DSMT4">
                    <p:embed/>
                  </p:oleObj>
                </mc:Choice>
                <mc:Fallback>
                  <p:oleObj r:id="rId11" imgW="342751" imgH="203112" progId="Equation.DSMT4">
                    <p:embed/>
                    <p:pic>
                      <p:nvPicPr>
                        <p:cNvPr id="0" name="对象 -2147482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5418"/>
                          <a:ext cx="925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矩形 14"/>
            <p:cNvSpPr>
              <a:spLocks noChangeArrowheads="1"/>
            </p:cNvSpPr>
            <p:nvPr/>
          </p:nvSpPr>
          <p:spPr bwMode="auto">
            <a:xfrm>
              <a:off x="1525" y="5355"/>
              <a:ext cx="1112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  <a:ea typeface="宋体" pitchFamily="2" charset="-122"/>
                </a:rPr>
                <a:t>则称函数       为当         (或          )时的无穷小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20492" name="对象 -2147482622"/>
            <p:cNvGraphicFramePr>
              <a:graphicFrameLocks noChangeAspect="1"/>
            </p:cNvGraphicFramePr>
            <p:nvPr/>
          </p:nvGraphicFramePr>
          <p:xfrm>
            <a:off x="5354" y="5472"/>
            <a:ext cx="98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" r:id="rId13" imgW="457200" imgH="228600" progId="Equation.DSMT4">
                    <p:embed/>
                  </p:oleObj>
                </mc:Choice>
                <mc:Fallback>
                  <p:oleObj r:id="rId13" imgW="457200" imgH="228600" progId="Equation.DSMT4">
                    <p:embed/>
                    <p:pic>
                      <p:nvPicPr>
                        <p:cNvPr id="0" name="对象 -2147482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" y="5472"/>
                          <a:ext cx="98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对象 -2147482621"/>
            <p:cNvGraphicFramePr>
              <a:graphicFrameLocks noChangeAspect="1"/>
            </p:cNvGraphicFramePr>
            <p:nvPr/>
          </p:nvGraphicFramePr>
          <p:xfrm>
            <a:off x="7047" y="5554"/>
            <a:ext cx="103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4" r:id="rId15" imgW="444307" imgH="139639" progId="Equation.DSMT4">
                    <p:embed/>
                  </p:oleObj>
                </mc:Choice>
                <mc:Fallback>
                  <p:oleObj r:id="rId15" imgW="444307" imgH="139639" progId="Equation.DSMT4">
                    <p:embed/>
                    <p:pic>
                      <p:nvPicPr>
                        <p:cNvPr id="0" name="对象 -2147482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7" y="5554"/>
                          <a:ext cx="103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组合 49"/>
          <p:cNvGrpSpPr>
            <a:grpSpLocks/>
          </p:cNvGrpSpPr>
          <p:nvPr/>
        </p:nvGrpSpPr>
        <p:grpSpPr bwMode="auto">
          <a:xfrm>
            <a:off x="-90488" y="1863725"/>
            <a:ext cx="7747001" cy="585788"/>
            <a:chOff x="276" y="4970"/>
            <a:chExt cx="12201" cy="921"/>
          </a:xfrm>
        </p:grpSpPr>
        <p:sp>
          <p:nvSpPr>
            <p:cNvPr id="20495" name="矩形 100"/>
            <p:cNvSpPr>
              <a:spLocks noChangeArrowheads="1"/>
            </p:cNvSpPr>
            <p:nvPr/>
          </p:nvSpPr>
          <p:spPr bwMode="auto">
            <a:xfrm>
              <a:off x="276" y="4970"/>
              <a:ext cx="1220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定义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 </a:t>
              </a:r>
              <a:r>
                <a:rPr lang="zh-CN" altLang="en-US" sz="2400">
                  <a:ea typeface="宋体" pitchFamily="2" charset="-122"/>
                </a:rPr>
                <a:t> 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</a:rPr>
                <a:t>如果</a:t>
              </a:r>
              <a:r>
                <a:rPr lang="zh-CN" altLang="en-US" sz="2400">
                  <a:latin typeface="宋体" pitchFamily="2" charset="-122"/>
                  <a:ea typeface="宋体" pitchFamily="2" charset="-122"/>
                </a:rPr>
                <a:t>          </a:t>
              </a:r>
              <a:r>
                <a:rPr lang="en-US" altLang="zh-CN" sz="2400">
                  <a:latin typeface="宋体" pitchFamily="2" charset="-122"/>
                  <a:ea typeface="宋体" pitchFamily="2" charset="-122"/>
                </a:rPr>
                <a:t>,</a:t>
              </a:r>
            </a:p>
          </p:txBody>
        </p:sp>
        <p:pic>
          <p:nvPicPr>
            <p:cNvPr id="20496" name="图片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" y="4970"/>
              <a:ext cx="2327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69925" y="1084263"/>
            <a:ext cx="2487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、无穷小的概念</a:t>
            </a:r>
          </a:p>
        </p:txBody>
      </p:sp>
      <p:sp>
        <p:nvSpPr>
          <p:cNvPr id="17426" name="文本框 18"/>
          <p:cNvSpPr txBox="1">
            <a:spLocks noChangeArrowheads="1"/>
          </p:cNvSpPr>
          <p:nvPr/>
        </p:nvSpPr>
        <p:spPr bwMode="auto">
          <a:xfrm>
            <a:off x="592138" y="720725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一、无穷小</a:t>
            </a:r>
          </a:p>
        </p:txBody>
      </p:sp>
      <p:sp>
        <p:nvSpPr>
          <p:cNvPr id="2049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4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pSp>
        <p:nvGrpSpPr>
          <p:cNvPr id="19462" name="组合 50"/>
          <p:cNvGrpSpPr>
            <a:grpSpLocks/>
          </p:cNvGrpSpPr>
          <p:nvPr/>
        </p:nvGrpSpPr>
        <p:grpSpPr bwMode="auto">
          <a:xfrm>
            <a:off x="592138" y="1073150"/>
            <a:ext cx="7767637" cy="647700"/>
            <a:chOff x="933" y="2423"/>
            <a:chExt cx="12231" cy="1019"/>
          </a:xfrm>
        </p:grpSpPr>
        <p:sp>
          <p:nvSpPr>
            <p:cNvPr id="22533" name="矩形 51"/>
            <p:cNvSpPr>
              <a:spLocks noChangeArrowheads="1"/>
            </p:cNvSpPr>
            <p:nvPr/>
          </p:nvSpPr>
          <p:spPr bwMode="auto">
            <a:xfrm>
              <a:off x="933" y="2423"/>
              <a:ext cx="12231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例如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1)                    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所以函数        为当         时的无穷小.</a:t>
              </a:r>
            </a:p>
          </p:txBody>
        </p:sp>
        <p:graphicFrame>
          <p:nvGraphicFramePr>
            <p:cNvPr id="22534" name="对象 -2147482616"/>
            <p:cNvGraphicFramePr>
              <a:graphicFrameLocks noChangeAspect="1"/>
            </p:cNvGraphicFramePr>
            <p:nvPr/>
          </p:nvGraphicFramePr>
          <p:xfrm>
            <a:off x="2596" y="2723"/>
            <a:ext cx="2290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9" r:id="rId4" imgW="876300" imgH="279400" progId="Equation.DSMT4">
                    <p:embed/>
                  </p:oleObj>
                </mc:Choice>
                <mc:Fallback>
                  <p:oleObj r:id="rId4" imgW="876300" imgH="279400" progId="Equation.DSMT4">
                    <p:embed/>
                    <p:pic>
                      <p:nvPicPr>
                        <p:cNvPr id="0" name="对象 -2147482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723"/>
                          <a:ext cx="2290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对象 -21474826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753800"/>
                </p:ext>
              </p:extLst>
            </p:nvPr>
          </p:nvGraphicFramePr>
          <p:xfrm>
            <a:off x="7435" y="2757"/>
            <a:ext cx="81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" r:id="rId6" imgW="329914" imgH="177646" progId="Equation.DSMT4">
                    <p:embed/>
                  </p:oleObj>
                </mc:Choice>
                <mc:Fallback>
                  <p:oleObj r:id="rId6" imgW="329914" imgH="177646" progId="Equation.DSMT4">
                    <p:embed/>
                    <p:pic>
                      <p:nvPicPr>
                        <p:cNvPr id="0" name="对象 -2147482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5" y="2757"/>
                          <a:ext cx="811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对象 -21474826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757132"/>
                </p:ext>
              </p:extLst>
            </p:nvPr>
          </p:nvGraphicFramePr>
          <p:xfrm>
            <a:off x="9308" y="2755"/>
            <a:ext cx="104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1" r:id="rId8" imgW="418918" imgH="177723" progId="Equation.DSMT4">
                    <p:embed/>
                  </p:oleObj>
                </mc:Choice>
                <mc:Fallback>
                  <p:oleObj r:id="rId8" imgW="418918" imgH="177723" progId="Equation.DSMT4">
                    <p:embed/>
                    <p:pic>
                      <p:nvPicPr>
                        <p:cNvPr id="0" name="对象 -2147482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8" y="2755"/>
                          <a:ext cx="1046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47713" y="1968500"/>
            <a:ext cx="7505700" cy="652463"/>
            <a:chOff x="1178" y="3905"/>
            <a:chExt cx="11820" cy="1028"/>
          </a:xfrm>
        </p:grpSpPr>
        <p:sp>
          <p:nvSpPr>
            <p:cNvPr id="22538" name="矩形 44"/>
            <p:cNvSpPr>
              <a:spLocks noChangeArrowheads="1"/>
            </p:cNvSpPr>
            <p:nvPr/>
          </p:nvSpPr>
          <p:spPr bwMode="auto">
            <a:xfrm>
              <a:off x="1178" y="3905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      2)              </a:t>
              </a:r>
              <a:r>
                <a:rPr lang="zh-CN" altLang="zh-CN" sz="2400" dirty="0"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</a:rPr>
                <a:t>函数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      为           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</a:rPr>
                <a:t>当时的无穷小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pSp>
          <p:nvGrpSpPr>
            <p:cNvPr id="22539" name="组合 1"/>
            <p:cNvGrpSpPr>
              <a:grpSpLocks/>
            </p:cNvGrpSpPr>
            <p:nvPr/>
          </p:nvGrpSpPr>
          <p:grpSpPr bwMode="auto">
            <a:xfrm>
              <a:off x="2596" y="3905"/>
              <a:ext cx="5446" cy="1028"/>
              <a:chOff x="2596" y="3905"/>
              <a:chExt cx="5446" cy="1028"/>
            </a:xfrm>
          </p:grpSpPr>
          <p:graphicFrame>
            <p:nvGraphicFramePr>
              <p:cNvPr id="22540" name="对象 -2147482612"/>
              <p:cNvGraphicFramePr>
                <a:graphicFrameLocks noChangeAspect="1"/>
              </p:cNvGraphicFramePr>
              <p:nvPr/>
            </p:nvGraphicFramePr>
            <p:xfrm>
              <a:off x="5790" y="3905"/>
              <a:ext cx="385" cy="9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2" r:id="rId10" imgW="152334" imgH="393529" progId="Equation.DSMT4">
                      <p:embed/>
                    </p:oleObj>
                  </mc:Choice>
                  <mc:Fallback>
                    <p:oleObj r:id="rId10" imgW="152334" imgH="393529" progId="Equation.DSMT4">
                      <p:embed/>
                      <p:pic>
                        <p:nvPicPr>
                          <p:cNvPr id="0" name="对象 -21474826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90" y="3905"/>
                            <a:ext cx="385" cy="9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对象 -2147482613"/>
              <p:cNvGraphicFramePr>
                <a:graphicFrameLocks noChangeAspect="1"/>
              </p:cNvGraphicFramePr>
              <p:nvPr/>
            </p:nvGraphicFramePr>
            <p:xfrm>
              <a:off x="2596" y="3967"/>
              <a:ext cx="1468" cy="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3" r:id="rId12" imgW="596641" imgH="393529" progId="Equation.DSMT4">
                      <p:embed/>
                    </p:oleObj>
                  </mc:Choice>
                  <mc:Fallback>
                    <p:oleObj r:id="rId12" imgW="596641" imgH="393529" progId="Equation.DSMT4">
                      <p:embed/>
                      <p:pic>
                        <p:nvPicPr>
                          <p:cNvPr id="0" name="对象 -21474826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6" y="3967"/>
                            <a:ext cx="1468" cy="9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2" name="对象 66"/>
              <p:cNvGraphicFramePr>
                <a:graphicFrameLocks noChangeAspect="1"/>
              </p:cNvGraphicFramePr>
              <p:nvPr/>
            </p:nvGraphicFramePr>
            <p:xfrm>
              <a:off x="6830" y="4403"/>
              <a:ext cx="1212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4" r:id="rId14" imgW="444307" imgH="139639" progId="Equation.DSMT4">
                      <p:embed/>
                    </p:oleObj>
                  </mc:Choice>
                  <mc:Fallback>
                    <p:oleObj r:id="rId14" imgW="444307" imgH="139639" progId="Equation.DSMT4">
                      <p:embed/>
                      <p:pic>
                        <p:nvPicPr>
                          <p:cNvPr id="0" name="对象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0" y="4403"/>
                            <a:ext cx="1212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92138" y="2892425"/>
            <a:ext cx="7505700" cy="741363"/>
            <a:chOff x="933" y="4554"/>
            <a:chExt cx="11820" cy="1169"/>
          </a:xfrm>
        </p:grpSpPr>
        <p:sp>
          <p:nvSpPr>
            <p:cNvPr id="22544" name="矩形 26"/>
            <p:cNvSpPr>
              <a:spLocks noChangeArrowheads="1"/>
            </p:cNvSpPr>
            <p:nvPr/>
          </p:nvSpPr>
          <p:spPr bwMode="auto">
            <a:xfrm>
              <a:off x="933" y="4685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       3)              ，        ，            都是           时的无穷小.</a:t>
              </a:r>
            </a:p>
          </p:txBody>
        </p:sp>
        <p:graphicFrame>
          <p:nvGraphicFramePr>
            <p:cNvPr id="22545" name="对象 -2147482610"/>
            <p:cNvGraphicFramePr>
              <a:graphicFrameLocks noChangeAspect="1"/>
            </p:cNvGraphicFramePr>
            <p:nvPr/>
          </p:nvGraphicFramePr>
          <p:xfrm>
            <a:off x="2685" y="4554"/>
            <a:ext cx="1307" cy="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5" r:id="rId16" imgW="495085" imgH="431613" progId="Equation.DSMT4">
                    <p:embed/>
                  </p:oleObj>
                </mc:Choice>
                <mc:Fallback>
                  <p:oleObj r:id="rId16" imgW="495085" imgH="431613" progId="Equation.DSMT4">
                    <p:embed/>
                    <p:pic>
                      <p:nvPicPr>
                        <p:cNvPr id="0" name="对象 -2147482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4554"/>
                          <a:ext cx="1307" cy="1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对象 -2147482609"/>
            <p:cNvGraphicFramePr>
              <a:graphicFrameLocks noChangeAspect="1"/>
            </p:cNvGraphicFramePr>
            <p:nvPr/>
          </p:nvGraphicFramePr>
          <p:xfrm>
            <a:off x="4323" y="4629"/>
            <a:ext cx="922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6" r:id="rId18" imgW="368140" imgH="431613" progId="Equation.DSMT4">
                    <p:embed/>
                  </p:oleObj>
                </mc:Choice>
                <mc:Fallback>
                  <p:oleObj r:id="rId18" imgW="368140" imgH="431613" progId="Equation.DSMT4">
                    <p:embed/>
                    <p:pic>
                      <p:nvPicPr>
                        <p:cNvPr id="0" name="对象 -2147482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4629"/>
                          <a:ext cx="922" cy="1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对象 -2147482608"/>
            <p:cNvGraphicFramePr>
              <a:graphicFrameLocks noChangeAspect="1"/>
            </p:cNvGraphicFramePr>
            <p:nvPr/>
          </p:nvGraphicFramePr>
          <p:xfrm>
            <a:off x="5791" y="4629"/>
            <a:ext cx="1249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" r:id="rId20" imgW="545863" imgH="482391" progId="Equation.DSMT4">
                    <p:embed/>
                  </p:oleObj>
                </mc:Choice>
                <mc:Fallback>
                  <p:oleObj r:id="rId20" imgW="545863" imgH="482391" progId="Equation.DSMT4">
                    <p:embed/>
                    <p:pic>
                      <p:nvPicPr>
                        <p:cNvPr id="0" name="对象 -2147482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" y="4629"/>
                          <a:ext cx="1249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对象 -2147482607"/>
            <p:cNvGraphicFramePr>
              <a:graphicFrameLocks noChangeAspect="1"/>
            </p:cNvGraphicFramePr>
            <p:nvPr/>
          </p:nvGraphicFramePr>
          <p:xfrm>
            <a:off x="8507" y="5147"/>
            <a:ext cx="115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" r:id="rId22" imgW="457200" imgH="139700" progId="Equation.DSMT4">
                    <p:embed/>
                  </p:oleObj>
                </mc:Choice>
                <mc:Fallback>
                  <p:oleObj r:id="rId22" imgW="457200" imgH="139700" progId="Equation.DSMT4">
                    <p:embed/>
                    <p:pic>
                      <p:nvPicPr>
                        <p:cNvPr id="0" name="对象 -2147482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7" y="5147"/>
                          <a:ext cx="115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78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3036888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en-US" altLang="zh-CN" sz="100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3265488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0" name="矩形 2"/>
          <p:cNvSpPr>
            <a:spLocks noChangeArrowheads="1"/>
          </p:cNvSpPr>
          <p:nvPr/>
        </p:nvSpPr>
        <p:spPr bwMode="auto">
          <a:xfrm>
            <a:off x="1123950" y="1319213"/>
            <a:ext cx="7505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2）零是可以作为无穷小的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字魂59号-创粗黑" charset="0"/>
              </a:rPr>
              <a:t>唯一的常数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；</a:t>
            </a:r>
          </a:p>
        </p:txBody>
      </p:sp>
      <p:sp>
        <p:nvSpPr>
          <p:cNvPr id="21512" name="矩形 44"/>
          <p:cNvSpPr>
            <a:spLocks noChangeArrowheads="1"/>
          </p:cNvSpPr>
          <p:nvPr/>
        </p:nvSpPr>
        <p:spPr bwMode="auto">
          <a:xfrm>
            <a:off x="1123950" y="2084388"/>
            <a:ext cx="7505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3）函数是否为无穷小与自变量的变化过程密切相关.</a:t>
            </a:r>
          </a:p>
        </p:txBody>
      </p:sp>
      <p:sp>
        <p:nvSpPr>
          <p:cNvPr id="21513" name="矩形 1"/>
          <p:cNvSpPr>
            <a:spLocks noChangeArrowheads="1"/>
          </p:cNvSpPr>
          <p:nvPr/>
        </p:nvSpPr>
        <p:spPr bwMode="auto">
          <a:xfrm>
            <a:off x="455613" y="674688"/>
            <a:ext cx="7505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字魂59号-创粗黑" charset="0"/>
              </a:rPr>
              <a:t>注：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1）无穷小是变量,不能与很小很小的数混淆；</a:t>
            </a:r>
          </a:p>
        </p:txBody>
      </p:sp>
      <p:grpSp>
        <p:nvGrpSpPr>
          <p:cNvPr id="21518" name="组合 20"/>
          <p:cNvGrpSpPr>
            <a:grpSpLocks/>
          </p:cNvGrpSpPr>
          <p:nvPr/>
        </p:nvGrpSpPr>
        <p:grpSpPr bwMode="auto">
          <a:xfrm>
            <a:off x="455613" y="3486150"/>
            <a:ext cx="7505700" cy="644525"/>
            <a:chOff x="1178" y="6703"/>
            <a:chExt cx="11820" cy="1016"/>
          </a:xfrm>
        </p:grpSpPr>
        <p:sp>
          <p:nvSpPr>
            <p:cNvPr id="24586" name="矩形 3"/>
            <p:cNvSpPr>
              <a:spLocks noChangeArrowheads="1"/>
            </p:cNvSpPr>
            <p:nvPr/>
          </p:nvSpPr>
          <p:spPr bwMode="auto">
            <a:xfrm>
              <a:off x="1178" y="6703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                    ，所以当         时，           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不是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无穷小.</a:t>
              </a:r>
            </a:p>
          </p:txBody>
        </p:sp>
        <p:graphicFrame>
          <p:nvGraphicFramePr>
            <p:cNvPr id="24587" name="对象 14"/>
            <p:cNvGraphicFramePr>
              <a:graphicFrameLocks noChangeAspect="1"/>
            </p:cNvGraphicFramePr>
            <p:nvPr/>
          </p:nvGraphicFramePr>
          <p:xfrm>
            <a:off x="2363" y="7025"/>
            <a:ext cx="1490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" r:id="rId4" imgW="634725" imgH="291973" progId="Equation.3">
                    <p:embed/>
                  </p:oleObj>
                </mc:Choice>
                <mc:Fallback>
                  <p:oleObj r:id="rId4" imgW="634725" imgH="291973" progId="Equation.3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7025"/>
                          <a:ext cx="1490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对象 16"/>
            <p:cNvGraphicFramePr>
              <a:graphicFrameLocks noChangeAspect="1"/>
            </p:cNvGraphicFramePr>
            <p:nvPr/>
          </p:nvGraphicFramePr>
          <p:xfrm>
            <a:off x="5862" y="7025"/>
            <a:ext cx="90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5" r:id="rId6" imgW="380670" imgH="177646" progId="Equation.3">
                    <p:embed/>
                  </p:oleObj>
                </mc:Choice>
                <mc:Fallback>
                  <p:oleObj r:id="rId6" imgW="380670" imgH="177646" progId="Equation.3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" y="7025"/>
                          <a:ext cx="90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644536"/>
                </p:ext>
              </p:extLst>
            </p:nvPr>
          </p:nvGraphicFramePr>
          <p:xfrm>
            <a:off x="7626" y="6898"/>
            <a:ext cx="159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6" r:id="rId8" imgW="634725" imgH="228501" progId="Equation.3">
                    <p:embed/>
                  </p:oleObj>
                </mc:Choice>
                <mc:Fallback>
                  <p:oleObj r:id="rId8" imgW="634725" imgH="228501" progId="Equation.3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6" y="6898"/>
                          <a:ext cx="1599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48946" y="2869941"/>
            <a:ext cx="7505700" cy="646112"/>
            <a:chOff x="718" y="4974"/>
            <a:chExt cx="11820" cy="1018"/>
          </a:xfrm>
        </p:grpSpPr>
        <p:sp>
          <p:nvSpPr>
            <p:cNvPr id="24591" name="矩形 26"/>
            <p:cNvSpPr>
              <a:spLocks noChangeArrowheads="1"/>
            </p:cNvSpPr>
            <p:nvPr/>
          </p:nvSpPr>
          <p:spPr bwMode="auto">
            <a:xfrm>
              <a:off x="718" y="4974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如：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            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所以              当         时为无穷小；</a:t>
              </a:r>
            </a:p>
          </p:txBody>
        </p:sp>
        <p:grpSp>
          <p:nvGrpSpPr>
            <p:cNvPr id="24592" name="组合 3"/>
            <p:cNvGrpSpPr>
              <a:grpSpLocks/>
            </p:cNvGrpSpPr>
            <p:nvPr/>
          </p:nvGrpSpPr>
          <p:grpSpPr bwMode="auto">
            <a:xfrm>
              <a:off x="1868" y="5256"/>
              <a:ext cx="6295" cy="736"/>
              <a:chOff x="1868" y="5256"/>
              <a:chExt cx="6295" cy="736"/>
            </a:xfrm>
          </p:grpSpPr>
          <p:graphicFrame>
            <p:nvGraphicFramePr>
              <p:cNvPr id="24593" name="对象 -2147482605"/>
              <p:cNvGraphicFramePr>
                <a:graphicFrameLocks noChangeAspect="1"/>
              </p:cNvGraphicFramePr>
              <p:nvPr/>
            </p:nvGraphicFramePr>
            <p:xfrm>
              <a:off x="1868" y="5264"/>
              <a:ext cx="1670" cy="7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7" r:id="rId10" imgW="660113" imgH="291973" progId="Equation.3">
                      <p:embed/>
                    </p:oleObj>
                  </mc:Choice>
                  <mc:Fallback>
                    <p:oleObj r:id="rId10" imgW="660113" imgH="291973" progId="Equation.3">
                      <p:embed/>
                      <p:pic>
                        <p:nvPicPr>
                          <p:cNvPr id="0" name="对象 -21474826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8" y="5264"/>
                            <a:ext cx="1670" cy="7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4" name="对象 -2147482604"/>
              <p:cNvGraphicFramePr>
                <a:graphicFrameLocks noChangeAspect="1"/>
              </p:cNvGraphicFramePr>
              <p:nvPr/>
            </p:nvGraphicFramePr>
            <p:xfrm>
              <a:off x="5006" y="5264"/>
              <a:ext cx="1570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8" r:id="rId12" imgW="634725" imgH="228501" progId="Equation.3">
                      <p:embed/>
                    </p:oleObj>
                  </mc:Choice>
                  <mc:Fallback>
                    <p:oleObj r:id="rId12" imgW="634725" imgH="228501" progId="Equation.3">
                      <p:embed/>
                      <p:pic>
                        <p:nvPicPr>
                          <p:cNvPr id="0" name="对象 -21474826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6" y="5264"/>
                            <a:ext cx="1570" cy="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5" name="对象 -21474826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104691"/>
                  </p:ext>
                </p:extLst>
              </p:nvPr>
            </p:nvGraphicFramePr>
            <p:xfrm>
              <a:off x="7283" y="5256"/>
              <a:ext cx="880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9" r:id="rId13" imgW="418918" imgH="177723" progId="Equation.3">
                      <p:embed/>
                    </p:oleObj>
                  </mc:Choice>
                  <mc:Fallback>
                    <p:oleObj r:id="rId13" imgW="418918" imgH="177723" progId="Equation.3">
                      <p:embed/>
                      <p:pic>
                        <p:nvPicPr>
                          <p:cNvPr id="0" name="对象 -21474826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3" y="5256"/>
                            <a:ext cx="880" cy="4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6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7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8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1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2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3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4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5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7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8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9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0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1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2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3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4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5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6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8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49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0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1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2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3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4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5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6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7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8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59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0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1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2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3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4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5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6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7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8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69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2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3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4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5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6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7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79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0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1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2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3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5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6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7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8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89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0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1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2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3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4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5" name="TextBox 8"/>
          <p:cNvSpPr txBox="1">
            <a:spLocks noChangeArrowheads="1"/>
          </p:cNvSpPr>
          <p:nvPr/>
        </p:nvSpPr>
        <p:spPr bwMode="auto">
          <a:xfrm>
            <a:off x="684213" y="144463"/>
            <a:ext cx="3529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  <a:endParaRPr lang="zh-CN" altLang="en-US" sz="2000" b="1">
              <a:solidFill>
                <a:srgbClr val="595959"/>
              </a:solidFill>
              <a:latin typeface="宋体" pitchFamily="2" charset="-122"/>
              <a:ea typeface="宋体" pitchFamily="2" charset="-122"/>
              <a:sym typeface="字魂59号-创粗黑" charset="0"/>
            </a:endParaRPr>
          </a:p>
        </p:txBody>
      </p:sp>
      <p:sp>
        <p:nvSpPr>
          <p:cNvPr id="26696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7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8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9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0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1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2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3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5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6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7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8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09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1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2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3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4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5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7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8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19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0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1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2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3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5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6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7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8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29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1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2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3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5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736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68282" y="323215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84213" y="560388"/>
            <a:ext cx="706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、无穷小与函数极限的关系</a:t>
            </a:r>
          </a:p>
        </p:txBody>
      </p: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473472" y="1888860"/>
            <a:ext cx="8061960" cy="762000"/>
            <a:chOff x="1078" y="1787"/>
            <a:chExt cx="12695" cy="1200"/>
          </a:xfrm>
        </p:grpSpPr>
        <p:sp>
          <p:nvSpPr>
            <p:cNvPr id="26740" name="矩形 2"/>
            <p:cNvSpPr>
              <a:spLocks noChangeArrowheads="1"/>
            </p:cNvSpPr>
            <p:nvPr/>
          </p:nvSpPr>
          <p:spPr bwMode="auto">
            <a:xfrm>
              <a:off x="1078" y="1787"/>
              <a:ext cx="12695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定理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                                </a:t>
              </a:r>
            </a:p>
          </p:txBody>
        </p:sp>
        <p:graphicFrame>
          <p:nvGraphicFramePr>
            <p:cNvPr id="26741" name="对象 -2147482599"/>
            <p:cNvGraphicFramePr>
              <a:graphicFrameLocks noChangeAspect="1"/>
            </p:cNvGraphicFramePr>
            <p:nvPr/>
          </p:nvGraphicFramePr>
          <p:xfrm>
            <a:off x="2363" y="2082"/>
            <a:ext cx="4977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0" name="Equation" r:id="rId4" imgW="2095200" imgH="380880" progId="Equation.DSMT4">
                    <p:embed/>
                  </p:oleObj>
                </mc:Choice>
                <mc:Fallback>
                  <p:oleObj name="Equation" r:id="rId4" imgW="2095200" imgH="380880" progId="Equation.DSMT4">
                    <p:embed/>
                    <p:pic>
                      <p:nvPicPr>
                        <p:cNvPr id="26741" name="对象 -2147482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2082"/>
                          <a:ext cx="4977" cy="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04989" y="2490458"/>
            <a:ext cx="6112013" cy="576159"/>
            <a:chOff x="943" y="2981"/>
            <a:chExt cx="9328" cy="906"/>
          </a:xfrm>
        </p:grpSpPr>
        <p:sp>
          <p:nvSpPr>
            <p:cNvPr id="26743" name="矩形 2"/>
            <p:cNvSpPr>
              <a:spLocks noChangeArrowheads="1"/>
            </p:cNvSpPr>
            <p:nvPr/>
          </p:nvSpPr>
          <p:spPr bwMode="auto">
            <a:xfrm>
              <a:off x="943" y="2981"/>
              <a:ext cx="9328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其中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       当           (或         )  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时为无穷小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.</a:t>
              </a:r>
            </a:p>
          </p:txBody>
        </p:sp>
        <p:graphicFrame>
          <p:nvGraphicFramePr>
            <p:cNvPr id="26744" name="对象 -2147482598"/>
            <p:cNvGraphicFramePr>
              <a:graphicFrameLocks noChangeAspect="1"/>
            </p:cNvGraphicFramePr>
            <p:nvPr/>
          </p:nvGraphicFramePr>
          <p:xfrm>
            <a:off x="2091" y="3285"/>
            <a:ext cx="84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1" name="Equation" r:id="rId6" imgW="330120" imgH="203040" progId="Equation.DSMT4">
                    <p:embed/>
                  </p:oleObj>
                </mc:Choice>
                <mc:Fallback>
                  <p:oleObj name="Equation" r:id="rId6" imgW="330120" imgH="203040" progId="Equation.DSMT4">
                    <p:embed/>
                    <p:pic>
                      <p:nvPicPr>
                        <p:cNvPr id="26744" name="对象 -2147482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285"/>
                          <a:ext cx="84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45" name="对象 -21474825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29297"/>
                </p:ext>
              </p:extLst>
            </p:nvPr>
          </p:nvGraphicFramePr>
          <p:xfrm>
            <a:off x="3690" y="3317"/>
            <a:ext cx="977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2" r:id="rId8" imgW="457200" imgH="228600" progId="Equation.DSMT4">
                    <p:embed/>
                  </p:oleObj>
                </mc:Choice>
                <mc:Fallback>
                  <p:oleObj r:id="rId8" imgW="457200" imgH="228600" progId="Equation.DSMT4">
                    <p:embed/>
                    <p:pic>
                      <p:nvPicPr>
                        <p:cNvPr id="26745" name="对象 -2147482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317"/>
                          <a:ext cx="977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46" name="对象 -2147482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279178"/>
                </p:ext>
              </p:extLst>
            </p:nvPr>
          </p:nvGraphicFramePr>
          <p:xfrm>
            <a:off x="5419" y="3441"/>
            <a:ext cx="105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3" r:id="rId10" imgW="444307" imgH="139639" progId="Equation.DSMT4">
                    <p:embed/>
                  </p:oleObj>
                </mc:Choice>
                <mc:Fallback>
                  <p:oleObj r:id="rId10" imgW="444307" imgH="139639" progId="Equation.DSMT4">
                    <p:embed/>
                    <p:pic>
                      <p:nvPicPr>
                        <p:cNvPr id="26746" name="对象 -2147482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9" y="3441"/>
                          <a:ext cx="105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524347" y="3289061"/>
            <a:ext cx="7505700" cy="646113"/>
            <a:chOff x="1178" y="4275"/>
            <a:chExt cx="11820" cy="1016"/>
          </a:xfrm>
        </p:grpSpPr>
        <p:sp>
          <p:nvSpPr>
            <p:cNvPr id="26748" name="矩形 44"/>
            <p:cNvSpPr>
              <a:spLocks noChangeArrowheads="1"/>
            </p:cNvSpPr>
            <p:nvPr/>
          </p:nvSpPr>
          <p:spPr bwMode="auto">
            <a:xfrm>
              <a:off x="1178" y="4275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证明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: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以         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为例</a:t>
              </a:r>
              <a:endParaRPr lang="en-US" altLang="zh-CN" sz="2400" dirty="0">
                <a:latin typeface="Times New Roman" pitchFamily="18" charset="0"/>
                <a:ea typeface="宋体" pitchFamily="2" charset="-122"/>
                <a:sym typeface="字魂59号-创粗黑" charset="0"/>
              </a:endParaRPr>
            </a:p>
          </p:txBody>
        </p:sp>
        <p:graphicFrame>
          <p:nvGraphicFramePr>
            <p:cNvPr id="26749" name="对象 -2147482595"/>
            <p:cNvGraphicFramePr>
              <a:graphicFrameLocks noChangeAspect="1"/>
            </p:cNvGraphicFramePr>
            <p:nvPr/>
          </p:nvGraphicFramePr>
          <p:xfrm>
            <a:off x="2980" y="4650"/>
            <a:ext cx="109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4" r:id="rId12" imgW="469800" imgH="228600" progId="Equation.3">
                    <p:embed/>
                  </p:oleObj>
                </mc:Choice>
                <mc:Fallback>
                  <p:oleObj r:id="rId12" imgW="469800" imgH="228600" progId="Equation.3">
                    <p:embed/>
                    <p:pic>
                      <p:nvPicPr>
                        <p:cNvPr id="26749" name="对象 -2147482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4650"/>
                          <a:ext cx="1094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50" name="矩形 26"/>
          <p:cNvSpPr>
            <a:spLocks noChangeArrowheads="1"/>
          </p:cNvSpPr>
          <p:nvPr/>
        </p:nvSpPr>
        <p:spPr bwMode="auto">
          <a:xfrm>
            <a:off x="1339850" y="3232150"/>
            <a:ext cx="7505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               </a:t>
            </a:r>
          </a:p>
        </p:txBody>
      </p:sp>
      <p:grpSp>
        <p:nvGrpSpPr>
          <p:cNvPr id="23569" name="组合 20"/>
          <p:cNvGrpSpPr>
            <a:grpSpLocks/>
          </p:cNvGrpSpPr>
          <p:nvPr/>
        </p:nvGrpSpPr>
        <p:grpSpPr bwMode="auto">
          <a:xfrm>
            <a:off x="1363632" y="3928392"/>
            <a:ext cx="1579562" cy="458787"/>
            <a:chOff x="2039" y="5628"/>
            <a:chExt cx="2308" cy="633"/>
          </a:xfrm>
        </p:grpSpPr>
        <p:graphicFrame>
          <p:nvGraphicFramePr>
            <p:cNvPr id="26752" name="对象 -2147482594"/>
            <p:cNvGraphicFramePr>
              <a:graphicFrameLocks noChangeAspect="1"/>
            </p:cNvGraphicFramePr>
            <p:nvPr/>
          </p:nvGraphicFramePr>
          <p:xfrm>
            <a:off x="2039" y="5628"/>
            <a:ext cx="1826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5" r:id="rId14" imgW="837836" imgH="291973" progId="Equation.DSMT4">
                    <p:embed/>
                  </p:oleObj>
                </mc:Choice>
                <mc:Fallback>
                  <p:oleObj r:id="rId14" imgW="837836" imgH="291973" progId="Equation.DSMT4">
                    <p:embed/>
                    <p:pic>
                      <p:nvPicPr>
                        <p:cNvPr id="26752" name="对象 -2147482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5628"/>
                          <a:ext cx="1826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53" name="对象 -2147482593"/>
            <p:cNvGraphicFramePr>
              <a:graphicFrameLocks noChangeAspect="1"/>
            </p:cNvGraphicFramePr>
            <p:nvPr/>
          </p:nvGraphicFramePr>
          <p:xfrm>
            <a:off x="3865" y="5735"/>
            <a:ext cx="48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6" r:id="rId16" imgW="215713" imgH="152268" progId="Equation.DSMT4">
                    <p:embed/>
                  </p:oleObj>
                </mc:Choice>
                <mc:Fallback>
                  <p:oleObj r:id="rId16" imgW="215713" imgH="152268" progId="Equation.DSMT4">
                    <p:embed/>
                    <p:pic>
                      <p:nvPicPr>
                        <p:cNvPr id="26753" name="对象 -2147482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5735"/>
                          <a:ext cx="48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2886075" y="3689642"/>
            <a:ext cx="5959475" cy="644525"/>
            <a:chOff x="4546" y="5016"/>
            <a:chExt cx="9384" cy="1016"/>
          </a:xfrm>
        </p:grpSpPr>
        <p:sp>
          <p:nvSpPr>
            <p:cNvPr id="26755" name="矩形 26"/>
            <p:cNvSpPr>
              <a:spLocks noChangeArrowheads="1"/>
            </p:cNvSpPr>
            <p:nvPr/>
          </p:nvSpPr>
          <p:spPr bwMode="auto">
            <a:xfrm>
              <a:off x="4546" y="5016"/>
              <a:ext cx="938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                   , 当                  时, 有</a:t>
              </a:r>
            </a:p>
          </p:txBody>
        </p:sp>
        <p:graphicFrame>
          <p:nvGraphicFramePr>
            <p:cNvPr id="26756" name="对象 -2147482592"/>
            <p:cNvGraphicFramePr>
              <a:graphicFrameLocks noChangeAspect="1"/>
            </p:cNvGraphicFramePr>
            <p:nvPr/>
          </p:nvGraphicFramePr>
          <p:xfrm>
            <a:off x="4755" y="5473"/>
            <a:ext cx="2067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7" r:id="rId18" imgW="926698" imgH="203112" progId="Equation.DSMT4">
                    <p:embed/>
                  </p:oleObj>
                </mc:Choice>
                <mc:Fallback>
                  <p:oleObj r:id="rId18" imgW="926698" imgH="203112" progId="Equation.DSMT4">
                    <p:embed/>
                    <p:pic>
                      <p:nvPicPr>
                        <p:cNvPr id="26756" name="对象 -2147482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5473"/>
                          <a:ext cx="2067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57" name="对象 -2147482591"/>
            <p:cNvGraphicFramePr>
              <a:graphicFrameLocks noChangeAspect="1"/>
            </p:cNvGraphicFramePr>
            <p:nvPr/>
          </p:nvGraphicFramePr>
          <p:xfrm>
            <a:off x="7796" y="5384"/>
            <a:ext cx="202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8" r:id="rId20" imgW="901309" imgH="253890" progId="Equation.DSMT4">
                    <p:embed/>
                  </p:oleObj>
                </mc:Choice>
                <mc:Fallback>
                  <p:oleObj r:id="rId20" imgW="901309" imgH="253890" progId="Equation.DSMT4">
                    <p:embed/>
                    <p:pic>
                      <p:nvPicPr>
                        <p:cNvPr id="26757" name="对象 -2147482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6" y="5384"/>
                          <a:ext cx="2022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58" name="对象 -21474825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3896964"/>
                </p:ext>
              </p:extLst>
            </p:nvPr>
          </p:nvGraphicFramePr>
          <p:xfrm>
            <a:off x="11075" y="5300"/>
            <a:ext cx="180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9" name="Equation" r:id="rId22" imgW="850680" imgH="253800" progId="Equation.DSMT4">
                    <p:embed/>
                  </p:oleObj>
                </mc:Choice>
                <mc:Fallback>
                  <p:oleObj name="Equation" r:id="rId22" imgW="850680" imgH="253800" progId="Equation.DSMT4">
                    <p:embed/>
                    <p:pic>
                      <p:nvPicPr>
                        <p:cNvPr id="26758" name="对象 -2147482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5" y="5300"/>
                          <a:ext cx="180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5" name="组合 24"/>
          <p:cNvGrpSpPr>
            <a:grpSpLocks/>
          </p:cNvGrpSpPr>
          <p:nvPr/>
        </p:nvGrpSpPr>
        <p:grpSpPr bwMode="auto">
          <a:xfrm>
            <a:off x="2596277" y="4415938"/>
            <a:ext cx="1738398" cy="633412"/>
            <a:chOff x="3216" y="6590"/>
            <a:chExt cx="2736" cy="997"/>
          </a:xfrm>
        </p:grpSpPr>
        <p:graphicFrame>
          <p:nvGraphicFramePr>
            <p:cNvPr id="26760" name="对象 -2147482589"/>
            <p:cNvGraphicFramePr>
              <a:graphicFrameLocks noChangeAspect="1"/>
            </p:cNvGraphicFramePr>
            <p:nvPr/>
          </p:nvGraphicFramePr>
          <p:xfrm>
            <a:off x="3216" y="6590"/>
            <a:ext cx="1092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0" r:id="rId24" imgW="469696" imgH="342751" progId="Equation.DSMT4">
                    <p:embed/>
                  </p:oleObj>
                </mc:Choice>
                <mc:Fallback>
                  <p:oleObj r:id="rId24" imgW="469696" imgH="342751" progId="Equation.DSMT4">
                    <p:embed/>
                    <p:pic>
                      <p:nvPicPr>
                        <p:cNvPr id="26760" name="对象 -2147482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6590"/>
                          <a:ext cx="1092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61" name="对象 -21474825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418350"/>
                </p:ext>
              </p:extLst>
            </p:nvPr>
          </p:nvGraphicFramePr>
          <p:xfrm>
            <a:off x="3973" y="6902"/>
            <a:ext cx="1979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1" name="Equation" r:id="rId26" imgW="838080" imgH="291960" progId="Equation.DSMT4">
                    <p:embed/>
                  </p:oleObj>
                </mc:Choice>
                <mc:Fallback>
                  <p:oleObj name="Equation" r:id="rId26" imgW="838080" imgH="291960" progId="Equation.DSMT4">
                    <p:embed/>
                    <p:pic>
                      <p:nvPicPr>
                        <p:cNvPr id="26761" name="对象 -2147482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6902"/>
                          <a:ext cx="1979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F6783C66-1C05-4CF7-8AD9-47C701C6BD7B}"/>
              </a:ext>
            </a:extLst>
          </p:cNvPr>
          <p:cNvGrpSpPr>
            <a:grpSpLocks/>
          </p:cNvGrpSpPr>
          <p:nvPr/>
        </p:nvGrpSpPr>
        <p:grpSpPr bwMode="auto">
          <a:xfrm>
            <a:off x="419175" y="1087119"/>
            <a:ext cx="8061960" cy="757555"/>
            <a:chOff x="1078" y="1787"/>
            <a:chExt cx="12695" cy="1193"/>
          </a:xfrm>
        </p:grpSpPr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2A1FBDC3-1892-4FF1-B8BE-5AE8AFB8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787"/>
              <a:ext cx="1269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定理1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                                 </a:t>
              </a:r>
            </a:p>
          </p:txBody>
        </p:sp>
        <p:graphicFrame>
          <p:nvGraphicFramePr>
            <p:cNvPr id="141" name="对象 -2147482599">
              <a:extLst>
                <a:ext uri="{FF2B5EF4-FFF2-40B4-BE49-F238E27FC236}">
                  <a16:creationId xmlns:a16="http://schemas.microsoft.com/office/drawing/2014/main" id="{B7CBD5F4-9794-42AC-B775-ADC74595E4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482440"/>
                </p:ext>
              </p:extLst>
            </p:nvPr>
          </p:nvGraphicFramePr>
          <p:xfrm>
            <a:off x="2527" y="2075"/>
            <a:ext cx="516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2" name="Equation" r:id="rId28" imgW="2171520" imgH="380880" progId="Equation.DSMT4">
                    <p:embed/>
                  </p:oleObj>
                </mc:Choice>
                <mc:Fallback>
                  <p:oleObj name="Equation" r:id="rId28" imgW="2171520" imgH="380880" progId="Equation.DSMT4">
                    <p:embed/>
                    <p:pic>
                      <p:nvPicPr>
                        <p:cNvPr id="26741" name="对象 -2147482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" y="2075"/>
                          <a:ext cx="5160" cy="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12259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4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5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0" y="3265488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605" name="矩形 44"/>
          <p:cNvSpPr>
            <a:spLocks noChangeArrowheads="1"/>
          </p:cNvSpPr>
          <p:nvPr/>
        </p:nvSpPr>
        <p:spPr bwMode="auto">
          <a:xfrm>
            <a:off x="0" y="1622425"/>
            <a:ext cx="7505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字魂59号-创粗黑" charset="0"/>
              </a:rPr>
              <a:t>注：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字魂59号-创粗黑" charset="0"/>
              </a:rPr>
              <a:t>1）将一般极限问题转化为特殊极限问题(无穷小)；</a:t>
            </a:r>
          </a:p>
        </p:txBody>
      </p:sp>
      <p:grpSp>
        <p:nvGrpSpPr>
          <p:cNvPr id="25606" name="组合 3"/>
          <p:cNvGrpSpPr>
            <a:grpSpLocks/>
          </p:cNvGrpSpPr>
          <p:nvPr/>
        </p:nvGrpSpPr>
        <p:grpSpPr bwMode="auto">
          <a:xfrm>
            <a:off x="669925" y="865188"/>
            <a:ext cx="7505700" cy="646112"/>
            <a:chOff x="933" y="1616"/>
            <a:chExt cx="11820" cy="1016"/>
          </a:xfrm>
        </p:grpSpPr>
        <p:sp>
          <p:nvSpPr>
            <p:cNvPr id="28679" name="矩形 2"/>
            <p:cNvSpPr>
              <a:spLocks noChangeArrowheads="1"/>
            </p:cNvSpPr>
            <p:nvPr/>
          </p:nvSpPr>
          <p:spPr bwMode="auto">
            <a:xfrm>
              <a:off x="933" y="1616"/>
              <a:ext cx="1182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  <a:sym typeface="字魂59号-创粗黑" charset="0"/>
                </a:rPr>
                <a:t>类似地可证明           时的情形.</a:t>
              </a:r>
            </a:p>
          </p:txBody>
        </p:sp>
        <p:graphicFrame>
          <p:nvGraphicFramePr>
            <p:cNvPr id="28680" name="对象 -2147482587"/>
            <p:cNvGraphicFramePr>
              <a:graphicFrameLocks noChangeAspect="1"/>
            </p:cNvGraphicFramePr>
            <p:nvPr/>
          </p:nvGraphicFramePr>
          <p:xfrm>
            <a:off x="4071" y="2105"/>
            <a:ext cx="10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6" r:id="rId4" imgW="444307" imgH="139639" progId="Equation.DSMT4">
                    <p:embed/>
                  </p:oleObj>
                </mc:Choice>
                <mc:Fallback>
                  <p:oleObj r:id="rId4" imgW="444307" imgH="139639" progId="Equation.DSMT4">
                    <p:embed/>
                    <p:pic>
                      <p:nvPicPr>
                        <p:cNvPr id="0" name="对象 -2147482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105"/>
                          <a:ext cx="10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9" name="组合 8"/>
          <p:cNvGrpSpPr>
            <a:grpSpLocks/>
          </p:cNvGrpSpPr>
          <p:nvPr/>
        </p:nvGrpSpPr>
        <p:grpSpPr bwMode="auto">
          <a:xfrm>
            <a:off x="592138" y="2517775"/>
            <a:ext cx="8121650" cy="644525"/>
            <a:chOff x="933" y="4126"/>
            <a:chExt cx="12788" cy="1016"/>
          </a:xfrm>
        </p:grpSpPr>
        <p:sp>
          <p:nvSpPr>
            <p:cNvPr id="28682" name="矩形 1"/>
            <p:cNvSpPr>
              <a:spLocks noChangeArrowheads="1"/>
            </p:cNvSpPr>
            <p:nvPr/>
          </p:nvSpPr>
          <p:spPr bwMode="auto">
            <a:xfrm>
              <a:off x="933" y="4126"/>
              <a:ext cx="1271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2）给出了函数      在   附近的近似表达式            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,误差为</a:t>
              </a:r>
            </a:p>
          </p:txBody>
        </p:sp>
        <p:graphicFrame>
          <p:nvGraphicFramePr>
            <p:cNvPr id="28683" name="对象 -2147482586"/>
            <p:cNvGraphicFramePr>
              <a:graphicFrameLocks noChangeAspect="1"/>
            </p:cNvGraphicFramePr>
            <p:nvPr/>
          </p:nvGraphicFramePr>
          <p:xfrm>
            <a:off x="4193" y="4494"/>
            <a:ext cx="887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7" r:id="rId6" imgW="342751" imgH="203112" progId="Equation.DSMT4">
                    <p:embed/>
                  </p:oleObj>
                </mc:Choice>
                <mc:Fallback>
                  <p:oleObj r:id="rId6" imgW="342751" imgH="203112" progId="Equation.DSMT4">
                    <p:embed/>
                    <p:pic>
                      <p:nvPicPr>
                        <p:cNvPr id="0" name="对象 -2147482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4494"/>
                          <a:ext cx="887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对象 -2147482585"/>
            <p:cNvGraphicFramePr>
              <a:graphicFrameLocks noChangeAspect="1"/>
            </p:cNvGraphicFramePr>
            <p:nvPr/>
          </p:nvGraphicFramePr>
          <p:xfrm>
            <a:off x="5482" y="4475"/>
            <a:ext cx="40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8" r:id="rId8" imgW="165028" imgH="228501" progId="Equation.DSMT4">
                    <p:embed/>
                  </p:oleObj>
                </mc:Choice>
                <mc:Fallback>
                  <p:oleObj r:id="rId8" imgW="165028" imgH="228501" progId="Equation.DSMT4">
                    <p:embed/>
                    <p:pic>
                      <p:nvPicPr>
                        <p:cNvPr id="0" name="对象 -2147482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" y="4475"/>
                          <a:ext cx="402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对象 -2147482584"/>
            <p:cNvGraphicFramePr>
              <a:graphicFrameLocks noChangeAspect="1"/>
            </p:cNvGraphicFramePr>
            <p:nvPr/>
          </p:nvGraphicFramePr>
          <p:xfrm>
            <a:off x="9779" y="4453"/>
            <a:ext cx="150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9" r:id="rId10" imgW="596641" imgH="203112" progId="Equation.DSMT4">
                    <p:embed/>
                  </p:oleObj>
                </mc:Choice>
                <mc:Fallback>
                  <p:oleObj r:id="rId10" imgW="596641" imgH="203112" progId="Equation.DSMT4">
                    <p:embed/>
                    <p:pic>
                      <p:nvPicPr>
                        <p:cNvPr id="0" name="对象 -2147482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9" y="4453"/>
                          <a:ext cx="1501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对象 -2147482583"/>
            <p:cNvGraphicFramePr>
              <a:graphicFrameLocks noChangeAspect="1"/>
            </p:cNvGraphicFramePr>
            <p:nvPr/>
          </p:nvGraphicFramePr>
          <p:xfrm>
            <a:off x="12875" y="4453"/>
            <a:ext cx="846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0" r:id="rId12" imgW="330057" imgH="203112" progId="Equation.DSMT4">
                    <p:embed/>
                  </p:oleObj>
                </mc:Choice>
                <mc:Fallback>
                  <p:oleObj r:id="rId12" imgW="330057" imgH="203112" progId="Equation.DSMT4">
                    <p:embed/>
                    <p:pic>
                      <p:nvPicPr>
                        <p:cNvPr id="0" name="对象 -2147482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5" y="4453"/>
                          <a:ext cx="846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组合 12"/>
          <p:cNvGrpSpPr>
            <a:grpSpLocks/>
          </p:cNvGrpSpPr>
          <p:nvPr/>
        </p:nvGrpSpPr>
        <p:grpSpPr bwMode="auto">
          <a:xfrm>
            <a:off x="592138" y="3611563"/>
            <a:ext cx="7505700" cy="692150"/>
            <a:chOff x="933" y="5687"/>
            <a:chExt cx="11820" cy="1092"/>
          </a:xfrm>
        </p:grpSpPr>
        <p:sp>
          <p:nvSpPr>
            <p:cNvPr id="28688" name="矩形 26"/>
            <p:cNvSpPr>
              <a:spLocks noChangeArrowheads="1"/>
            </p:cNvSpPr>
            <p:nvPr/>
          </p:nvSpPr>
          <p:spPr bwMode="auto">
            <a:xfrm>
              <a:off x="933" y="5687"/>
              <a:ext cx="11820" cy="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 例如</a:t>
              </a:r>
              <a:r>
                <a:rPr lang="zh-CN" altLang="zh-CN" sz="2400">
                  <a:latin typeface="Times New Roman" pitchFamily="18" charset="0"/>
                  <a:ea typeface="宋体" pitchFamily="2" charset="-122"/>
                </a:rPr>
                <a:t>， 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因为                   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而                所以</a:t>
              </a:r>
            </a:p>
          </p:txBody>
        </p:sp>
        <p:graphicFrame>
          <p:nvGraphicFramePr>
            <p:cNvPr id="28689" name="对象 -2147482582"/>
            <p:cNvGraphicFramePr>
              <a:graphicFrameLocks noChangeAspect="1"/>
            </p:cNvGraphicFramePr>
            <p:nvPr/>
          </p:nvGraphicFramePr>
          <p:xfrm>
            <a:off x="3779" y="5828"/>
            <a:ext cx="2227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1" r:id="rId14" imgW="1016000" imgH="419100" progId="Equation.DSMT4">
                    <p:embed/>
                  </p:oleObj>
                </mc:Choice>
                <mc:Fallback>
                  <p:oleObj r:id="rId14" imgW="1016000" imgH="419100" progId="Equation.DSMT4">
                    <p:embed/>
                    <p:pic>
                      <p:nvPicPr>
                        <p:cNvPr id="0" name="对象 -2147482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5828"/>
                          <a:ext cx="2227" cy="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对象 -2147482581"/>
            <p:cNvGraphicFramePr>
              <a:graphicFrameLocks noChangeAspect="1"/>
            </p:cNvGraphicFramePr>
            <p:nvPr/>
          </p:nvGraphicFramePr>
          <p:xfrm>
            <a:off x="7151" y="5802"/>
            <a:ext cx="1824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2" r:id="rId16" imgW="736280" imgH="393529" progId="Equation.DSMT4">
                    <p:embed/>
                  </p:oleObj>
                </mc:Choice>
                <mc:Fallback>
                  <p:oleObj r:id="rId16" imgW="736280" imgH="393529" progId="Equation.DSMT4">
                    <p:embed/>
                    <p:pic>
                      <p:nvPicPr>
                        <p:cNvPr id="0" name="对象 -2147482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1" y="5802"/>
                          <a:ext cx="1824" cy="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对象 -2147482580"/>
            <p:cNvGraphicFramePr>
              <a:graphicFrameLocks noChangeAspect="1"/>
            </p:cNvGraphicFramePr>
            <p:nvPr/>
          </p:nvGraphicFramePr>
          <p:xfrm>
            <a:off x="10084" y="5802"/>
            <a:ext cx="1897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3" r:id="rId18" imgW="863225" imgH="418918" progId="Equation.DSMT4">
                    <p:embed/>
                  </p:oleObj>
                </mc:Choice>
                <mc:Fallback>
                  <p:oleObj r:id="rId18" imgW="863225" imgH="418918" progId="Equation.DSMT4">
                    <p:embed/>
                    <p:pic>
                      <p:nvPicPr>
                        <p:cNvPr id="0" name="对象 -2147482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4" y="5802"/>
                          <a:ext cx="1897" cy="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矩形 100"/>
          <p:cNvSpPr>
            <a:spLocks noChangeArrowheads="1"/>
          </p:cNvSpPr>
          <p:nvPr/>
        </p:nvSpPr>
        <p:spPr bwMode="auto">
          <a:xfrm>
            <a:off x="0" y="1384222"/>
            <a:ext cx="774700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两个无穷小量的和仍为无穷小量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取           当           时，上两式成立，故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推论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：有限个无穷小量的和仍为无穷小量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34523" y="607522"/>
            <a:ext cx="344186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、无穷小的运算性质</a:t>
            </a:r>
          </a:p>
        </p:txBody>
      </p:sp>
      <p:sp>
        <p:nvSpPr>
          <p:cNvPr id="20499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0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669925" y="123825"/>
            <a:ext cx="325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 defTabSz="638175"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6381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000" b="1">
                <a:solidFill>
                  <a:srgbClr val="595959"/>
                </a:solidFill>
                <a:ea typeface="宋体" pitchFamily="2" charset="-122"/>
                <a:sym typeface="字魂59号-创粗黑" charset="0"/>
              </a:rPr>
              <a:t>无穷小与无穷大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FE83E6-1C00-4CAD-A2B7-DF19D8C8EC0F}"/>
              </a:ext>
            </a:extLst>
          </p:cNvPr>
          <p:cNvGrpSpPr/>
          <p:nvPr/>
        </p:nvGrpSpPr>
        <p:grpSpPr>
          <a:xfrm>
            <a:off x="586422" y="2500439"/>
            <a:ext cx="8133715" cy="645795"/>
            <a:chOff x="683" y="3150"/>
            <a:chExt cx="12809" cy="101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F7889F1-849D-4CF0-AC99-B475956CCAE5}"/>
                </a:ext>
              </a:extLst>
            </p:cNvPr>
            <p:cNvSpPr/>
            <p:nvPr/>
          </p:nvSpPr>
          <p:spPr>
            <a:xfrm>
              <a:off x="683" y="3150"/>
              <a:ext cx="12809" cy="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当                      时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有  </a:t>
              </a:r>
              <a:endPara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6" name="对象 691">
              <a:extLst>
                <a:ext uri="{FF2B5EF4-FFF2-40B4-BE49-F238E27FC236}">
                  <a16:creationId xmlns:a16="http://schemas.microsoft.com/office/drawing/2014/main" id="{92E2006C-D96D-44BE-817B-ADEF5C7B36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400420"/>
                </p:ext>
              </p:extLst>
            </p:nvPr>
          </p:nvGraphicFramePr>
          <p:xfrm>
            <a:off x="952" y="3392"/>
            <a:ext cx="2130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6" name="Equation" r:id="rId4" imgW="799920" imgH="291960" progId="Equation.DSMT4">
                    <p:embed/>
                  </p:oleObj>
                </mc:Choice>
                <mc:Fallback>
                  <p:oleObj name="Equation" r:id="rId4" imgW="799920" imgH="291960" progId="Equation.DSMT4">
                    <p:embed/>
                    <p:pic>
                      <p:nvPicPr>
                        <p:cNvPr id="14" name="对象 69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2" y="3392"/>
                          <a:ext cx="2130" cy="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692">
              <a:extLst>
                <a:ext uri="{FF2B5EF4-FFF2-40B4-BE49-F238E27FC236}">
                  <a16:creationId xmlns:a16="http://schemas.microsoft.com/office/drawing/2014/main" id="{446109D2-E0AD-4A37-91EA-0278DB032C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3" y="3539"/>
            <a:ext cx="47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7" r:id="rId6" imgW="190500" imgH="152400" progId="Equation.3">
                    <p:embed/>
                  </p:oleObj>
                </mc:Choice>
                <mc:Fallback>
                  <p:oleObj r:id="rId6" imgW="190500" imgH="152400" progId="Equation.3">
                    <p:embed/>
                    <p:pic>
                      <p:nvPicPr>
                        <p:cNvPr id="15" name="对象 69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33" y="3539"/>
                          <a:ext cx="47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693">
              <a:extLst>
                <a:ext uri="{FF2B5EF4-FFF2-40B4-BE49-F238E27FC236}">
                  <a16:creationId xmlns:a16="http://schemas.microsoft.com/office/drawing/2014/main" id="{DE7DA5E3-3876-43BE-9407-F3E8D7E46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3479"/>
            <a:ext cx="116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8" name="Equation" r:id="rId8" imgW="469900" imgH="177165" progId="Equation.DSMT4">
                    <p:embed/>
                  </p:oleObj>
                </mc:Choice>
                <mc:Fallback>
                  <p:oleObj name="Equation" r:id="rId8" imgW="469900" imgH="177165" progId="Equation.DSMT4">
                    <p:embed/>
                    <p:pic>
                      <p:nvPicPr>
                        <p:cNvPr id="17" name="对象 69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08" y="3479"/>
                          <a:ext cx="1162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694">
              <a:extLst>
                <a:ext uri="{FF2B5EF4-FFF2-40B4-BE49-F238E27FC236}">
                  <a16:creationId xmlns:a16="http://schemas.microsoft.com/office/drawing/2014/main" id="{44043C47-EB57-43B8-AC01-E1D5FE1D48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0114883"/>
                </p:ext>
              </p:extLst>
            </p:nvPr>
          </p:nvGraphicFramePr>
          <p:xfrm>
            <a:off x="4852" y="3422"/>
            <a:ext cx="1393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9"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18" name="对象 69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52" y="3422"/>
                          <a:ext cx="1393" cy="6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696">
              <a:extLst>
                <a:ext uri="{FF2B5EF4-FFF2-40B4-BE49-F238E27FC236}">
                  <a16:creationId xmlns:a16="http://schemas.microsoft.com/office/drawing/2014/main" id="{BCB06D21-7324-414F-99FE-91473837F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780348"/>
                </p:ext>
              </p:extLst>
            </p:nvPr>
          </p:nvGraphicFramePr>
          <p:xfrm>
            <a:off x="10748" y="3445"/>
            <a:ext cx="173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0" name="Equation" r:id="rId12" imgW="736560" imgH="253800" progId="Equation.DSMT4">
                    <p:embed/>
                  </p:oleObj>
                </mc:Choice>
                <mc:Fallback>
                  <p:oleObj name="Equation" r:id="rId12" imgW="736560" imgH="253800" progId="Equation.DSMT4">
                    <p:embed/>
                    <p:pic>
                      <p:nvPicPr>
                        <p:cNvPr id="28" name="对象 69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748" y="3445"/>
                          <a:ext cx="173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721">
              <a:extLst>
                <a:ext uri="{FF2B5EF4-FFF2-40B4-BE49-F238E27FC236}">
                  <a16:creationId xmlns:a16="http://schemas.microsoft.com/office/drawing/2014/main" id="{21A5A072-2CC1-4E91-AEEF-FAB67D0FC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9801365"/>
                </p:ext>
              </p:extLst>
            </p:nvPr>
          </p:nvGraphicFramePr>
          <p:xfrm>
            <a:off x="7017" y="3445"/>
            <a:ext cx="2387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1" name="Equation" r:id="rId14" imgW="939600" imgH="253800" progId="Equation.DSMT4">
                    <p:embed/>
                  </p:oleObj>
                </mc:Choice>
                <mc:Fallback>
                  <p:oleObj name="Equation" r:id="rId14" imgW="939600" imgH="253800" progId="Equation.DSMT4">
                    <p:embed/>
                    <p:pic>
                      <p:nvPicPr>
                        <p:cNvPr id="3" name="对象 7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17" y="3445"/>
                          <a:ext cx="2387" cy="6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04DFD13-64A2-4200-B729-BD6F6562161D}"/>
              </a:ext>
            </a:extLst>
          </p:cNvPr>
          <p:cNvGrpSpPr/>
          <p:nvPr/>
        </p:nvGrpSpPr>
        <p:grpSpPr>
          <a:xfrm>
            <a:off x="586422" y="1969262"/>
            <a:ext cx="8133715" cy="645160"/>
            <a:chOff x="683" y="3150"/>
            <a:chExt cx="12809" cy="101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3DF607-B554-4EBD-88EE-4BB055D7DC84}"/>
                </a:ext>
              </a:extLst>
            </p:cNvPr>
            <p:cNvSpPr/>
            <p:nvPr/>
          </p:nvSpPr>
          <p:spPr>
            <a:xfrm>
              <a:off x="683" y="3150"/>
              <a:ext cx="12809" cy="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               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当                      时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有  </a:t>
              </a:r>
              <a:endPara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5" name="对象 691">
              <a:extLst>
                <a:ext uri="{FF2B5EF4-FFF2-40B4-BE49-F238E27FC236}">
                  <a16:creationId xmlns:a16="http://schemas.microsoft.com/office/drawing/2014/main" id="{79BD20D8-4AF5-4FAC-A04F-B67520625A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741883"/>
                </p:ext>
              </p:extLst>
            </p:nvPr>
          </p:nvGraphicFramePr>
          <p:xfrm>
            <a:off x="937" y="3391"/>
            <a:ext cx="2162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2" name="Equation" r:id="rId16" imgW="812520" imgH="291960" progId="Equation.DSMT4">
                    <p:embed/>
                  </p:oleObj>
                </mc:Choice>
                <mc:Fallback>
                  <p:oleObj name="Equation" r:id="rId16" imgW="812520" imgH="291960" progId="Equation.DSMT4">
                    <p:embed/>
                    <p:pic>
                      <p:nvPicPr>
                        <p:cNvPr id="26" name="对象 691">
                          <a:extLst>
                            <a:ext uri="{FF2B5EF4-FFF2-40B4-BE49-F238E27FC236}">
                              <a16:creationId xmlns:a16="http://schemas.microsoft.com/office/drawing/2014/main" id="{92E2006C-D96D-44BE-817B-ADEF5C7B36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37" y="3391"/>
                          <a:ext cx="2162" cy="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692">
              <a:extLst>
                <a:ext uri="{FF2B5EF4-FFF2-40B4-BE49-F238E27FC236}">
                  <a16:creationId xmlns:a16="http://schemas.microsoft.com/office/drawing/2014/main" id="{C62BC8E0-4128-42A5-A23C-432076FDF5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3" y="3539"/>
            <a:ext cx="47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3" r:id="rId6" imgW="190500" imgH="152400" progId="Equation.3">
                    <p:embed/>
                  </p:oleObj>
                </mc:Choice>
                <mc:Fallback>
                  <p:oleObj r:id="rId6" imgW="190500" imgH="152400" progId="Equation.3">
                    <p:embed/>
                    <p:pic>
                      <p:nvPicPr>
                        <p:cNvPr id="27" name="对象 692">
                          <a:extLst>
                            <a:ext uri="{FF2B5EF4-FFF2-40B4-BE49-F238E27FC236}">
                              <a16:creationId xmlns:a16="http://schemas.microsoft.com/office/drawing/2014/main" id="{446109D2-E0AD-4A37-91EA-0278DB032C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33" y="3539"/>
                          <a:ext cx="47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693">
              <a:extLst>
                <a:ext uri="{FF2B5EF4-FFF2-40B4-BE49-F238E27FC236}">
                  <a16:creationId xmlns:a16="http://schemas.microsoft.com/office/drawing/2014/main" id="{23B763BA-3E9D-4A9C-A0F9-34BDDC8DF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3479"/>
            <a:ext cx="116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4" name="Equation" r:id="rId18" imgW="469900" imgH="177165" progId="Equation.DSMT4">
                    <p:embed/>
                  </p:oleObj>
                </mc:Choice>
                <mc:Fallback>
                  <p:oleObj name="Equation" r:id="rId18" imgW="469900" imgH="177165" progId="Equation.DSMT4">
                    <p:embed/>
                    <p:pic>
                      <p:nvPicPr>
                        <p:cNvPr id="28" name="对象 693">
                          <a:extLst>
                            <a:ext uri="{FF2B5EF4-FFF2-40B4-BE49-F238E27FC236}">
                              <a16:creationId xmlns:a16="http://schemas.microsoft.com/office/drawing/2014/main" id="{DE7DA5E3-3876-43BE-9407-F3E8D7E46D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08" y="3479"/>
                          <a:ext cx="1162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694">
              <a:extLst>
                <a:ext uri="{FF2B5EF4-FFF2-40B4-BE49-F238E27FC236}">
                  <a16:creationId xmlns:a16="http://schemas.microsoft.com/office/drawing/2014/main" id="{57E9BEFF-A628-4DCD-8177-7BC50A7FBC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8" y="3440"/>
            <a:ext cx="1322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5" r:id="rId19" imgW="482600" imgH="215900" progId="Equation.3">
                    <p:embed/>
                  </p:oleObj>
                </mc:Choice>
                <mc:Fallback>
                  <p:oleObj r:id="rId19" imgW="482600" imgH="215900" progId="Equation.3">
                    <p:embed/>
                    <p:pic>
                      <p:nvPicPr>
                        <p:cNvPr id="29" name="对象 694">
                          <a:extLst>
                            <a:ext uri="{FF2B5EF4-FFF2-40B4-BE49-F238E27FC236}">
                              <a16:creationId xmlns:a16="http://schemas.microsoft.com/office/drawing/2014/main" id="{44043C47-EB57-43B8-AC01-E1D5FE1D48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88" y="3440"/>
                          <a:ext cx="1322" cy="5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696">
              <a:extLst>
                <a:ext uri="{FF2B5EF4-FFF2-40B4-BE49-F238E27FC236}">
                  <a16:creationId xmlns:a16="http://schemas.microsoft.com/office/drawing/2014/main" id="{E0B3553D-2703-47E3-9B7A-D7BC94FB7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092103"/>
                </p:ext>
              </p:extLst>
            </p:nvPr>
          </p:nvGraphicFramePr>
          <p:xfrm>
            <a:off x="10767" y="3479"/>
            <a:ext cx="176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6" name="Equation" r:id="rId21" imgW="749160" imgH="253800" progId="Equation.DSMT4">
                    <p:embed/>
                  </p:oleObj>
                </mc:Choice>
                <mc:Fallback>
                  <p:oleObj name="Equation" r:id="rId21" imgW="749160" imgH="253800" progId="Equation.DSMT4">
                    <p:embed/>
                    <p:pic>
                      <p:nvPicPr>
                        <p:cNvPr id="31" name="对象 696">
                          <a:extLst>
                            <a:ext uri="{FF2B5EF4-FFF2-40B4-BE49-F238E27FC236}">
                              <a16:creationId xmlns:a16="http://schemas.microsoft.com/office/drawing/2014/main" id="{BCB06D21-7324-414F-99FE-91473837F9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767" y="3479"/>
                          <a:ext cx="1765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721">
              <a:extLst>
                <a:ext uri="{FF2B5EF4-FFF2-40B4-BE49-F238E27FC236}">
                  <a16:creationId xmlns:a16="http://schemas.microsoft.com/office/drawing/2014/main" id="{75C09A8C-BA24-4A37-9D82-CBBA6CC0D1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404514"/>
                </p:ext>
              </p:extLst>
            </p:nvPr>
          </p:nvGraphicFramePr>
          <p:xfrm>
            <a:off x="7010" y="3439"/>
            <a:ext cx="2355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7" name="Equation" r:id="rId23" imgW="927000" imgH="253800" progId="Equation.DSMT4">
                    <p:embed/>
                  </p:oleObj>
                </mc:Choice>
                <mc:Fallback>
                  <p:oleObj name="Equation" r:id="rId23" imgW="927000" imgH="253800" progId="Equation.DSMT4">
                    <p:embed/>
                    <p:pic>
                      <p:nvPicPr>
                        <p:cNvPr id="32" name="对象 721">
                          <a:extLst>
                            <a:ext uri="{FF2B5EF4-FFF2-40B4-BE49-F238E27FC236}">
                              <a16:creationId xmlns:a16="http://schemas.microsoft.com/office/drawing/2014/main" id="{21A5A072-2CC1-4E91-AEEF-FAB67D0FC3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010" y="3439"/>
                          <a:ext cx="2355" cy="6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723">
            <a:extLst>
              <a:ext uri="{FF2B5EF4-FFF2-40B4-BE49-F238E27FC236}">
                <a16:creationId xmlns:a16="http://schemas.microsoft.com/office/drawing/2014/main" id="{53F70B26-AA39-4BB1-AF28-E5D840A6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99740"/>
              </p:ext>
            </p:extLst>
          </p:nvPr>
        </p:nvGraphicFramePr>
        <p:xfrm>
          <a:off x="1044322" y="3305194"/>
          <a:ext cx="153987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Equation" r:id="rId25" imgW="965200" imgH="215900" progId="Equation.DSMT4">
                  <p:embed/>
                </p:oleObj>
              </mc:Choice>
              <mc:Fallback>
                <p:oleObj name="Equation" r:id="rId25" imgW="965200" imgH="215900" progId="Equation.DSMT4">
                  <p:embed/>
                  <p:pic>
                    <p:nvPicPr>
                      <p:cNvPr id="5" name="对象 7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44322" y="3305194"/>
                        <a:ext cx="1539875" cy="344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721">
            <a:extLst>
              <a:ext uri="{FF2B5EF4-FFF2-40B4-BE49-F238E27FC236}">
                <a16:creationId xmlns:a16="http://schemas.microsoft.com/office/drawing/2014/main" id="{81EFDB93-8767-46B6-80DD-473A3146B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8253"/>
              </p:ext>
            </p:extLst>
          </p:nvPr>
        </p:nvGraphicFramePr>
        <p:xfrm>
          <a:off x="3086100" y="3292475"/>
          <a:ext cx="1454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27" imgW="901440" imgH="253800" progId="Equation.DSMT4">
                  <p:embed/>
                </p:oleObj>
              </mc:Choice>
              <mc:Fallback>
                <p:oleObj name="Equation" r:id="rId27" imgW="901440" imgH="253800" progId="Equation.DSMT4">
                  <p:embed/>
                  <p:pic>
                    <p:nvPicPr>
                      <p:cNvPr id="32" name="对象 721">
                        <a:extLst>
                          <a:ext uri="{FF2B5EF4-FFF2-40B4-BE49-F238E27FC236}">
                            <a16:creationId xmlns:a16="http://schemas.microsoft.com/office/drawing/2014/main" id="{21A5A072-2CC1-4E91-AEEF-FAB67D0FC3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86100" y="3292475"/>
                        <a:ext cx="14541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696">
            <a:extLst>
              <a:ext uri="{FF2B5EF4-FFF2-40B4-BE49-F238E27FC236}">
                <a16:creationId xmlns:a16="http://schemas.microsoft.com/office/drawing/2014/main" id="{D01042DE-204F-4F33-B916-6E4A64B9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00612"/>
              </p:ext>
            </p:extLst>
          </p:nvPr>
        </p:nvGraphicFramePr>
        <p:xfrm>
          <a:off x="1776413" y="3908425"/>
          <a:ext cx="29860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29" imgW="1993680" imgH="253800" progId="Equation.DSMT4">
                  <p:embed/>
                </p:oleObj>
              </mc:Choice>
              <mc:Fallback>
                <p:oleObj name="Equation" r:id="rId29" imgW="1993680" imgH="253800" progId="Equation.DSMT4">
                  <p:embed/>
                  <p:pic>
                    <p:nvPicPr>
                      <p:cNvPr id="31" name="对象 696">
                        <a:extLst>
                          <a:ext uri="{FF2B5EF4-FFF2-40B4-BE49-F238E27FC236}">
                            <a16:creationId xmlns:a16="http://schemas.microsoft.com/office/drawing/2014/main" id="{BCB06D21-7324-414F-99FE-91473837F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76413" y="3908425"/>
                        <a:ext cx="29860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789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总结计划述职报告通用PPT模板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861</Words>
  <Application>Microsoft Office PowerPoint</Application>
  <PresentationFormat>自定义</PresentationFormat>
  <Paragraphs>191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等线</vt:lpstr>
      <vt:lpstr>方正舒体</vt:lpstr>
      <vt:lpstr>方正魏碑_GBK</vt:lpstr>
      <vt:lpstr>宋体</vt:lpstr>
      <vt:lpstr>微软雅黑</vt:lpstr>
      <vt:lpstr>字魂59号-创粗黑</vt:lpstr>
      <vt:lpstr>Arial</vt:lpstr>
      <vt:lpstr>Calibri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简约商务工作汇报总结计划述职报告通用PPT模板</dc:title>
  <dc:creator>ZhuJian</dc:creator>
  <cp:lastModifiedBy>nana</cp:lastModifiedBy>
  <cp:revision>67</cp:revision>
  <dcterms:created xsi:type="dcterms:W3CDTF">2019-01-31T09:04:00Z</dcterms:created>
  <dcterms:modified xsi:type="dcterms:W3CDTF">2021-10-16T05:15:45Z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