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9" r:id="rId3"/>
    <p:sldId id="258" r:id="rId4"/>
    <p:sldId id="257" r:id="rId5"/>
    <p:sldId id="260" r:id="rId6"/>
    <p:sldId id="273" r:id="rId7"/>
    <p:sldId id="261" r:id="rId8"/>
    <p:sldId id="262" r:id="rId9"/>
    <p:sldId id="264" r:id="rId10"/>
    <p:sldId id="265" r:id="rId11"/>
    <p:sldId id="263" r:id="rId12"/>
    <p:sldId id="266" r:id="rId13"/>
    <p:sldId id="267" r:id="rId14"/>
    <p:sldId id="268" r:id="rId15"/>
    <p:sldId id="269" r:id="rId16"/>
    <p:sldId id="270" r:id="rId17"/>
    <p:sldId id="271" r:id="rId18"/>
    <p:sldId id="272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35" autoAdjust="0"/>
    <p:restoredTop sz="94660"/>
  </p:normalViewPr>
  <p:slideViewPr>
    <p:cSldViewPr snapToGrid="0">
      <p:cViewPr>
        <p:scale>
          <a:sx n="50" d="100"/>
          <a:sy n="50" d="100"/>
        </p:scale>
        <p:origin x="24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A0143-14A0-42DA-A40B-B93C359AEBBD}" type="datetimeFigureOut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84704-4E82-46C7-A1DA-290D69E761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5725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A0143-14A0-42DA-A40B-B93C359AEBBD}" type="datetimeFigureOut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84704-4E82-46C7-A1DA-290D69E761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6145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A0143-14A0-42DA-A40B-B93C359AEBBD}" type="datetimeFigureOut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84704-4E82-46C7-A1DA-290D69E761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2876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A0143-14A0-42DA-A40B-B93C359AEBBD}" type="datetimeFigureOut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84704-4E82-46C7-A1DA-290D69E761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7492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A0143-14A0-42DA-A40B-B93C359AEBBD}" type="datetimeFigureOut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84704-4E82-46C7-A1DA-290D69E761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8568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A0143-14A0-42DA-A40B-B93C359AEBBD}" type="datetimeFigureOut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84704-4E82-46C7-A1DA-290D69E761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0546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A0143-14A0-42DA-A40B-B93C359AEBBD}" type="datetimeFigureOut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84704-4E82-46C7-A1DA-290D69E761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1127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A0143-14A0-42DA-A40B-B93C359AEBBD}" type="datetimeFigureOut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84704-4E82-46C7-A1DA-290D69E761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4795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A0143-14A0-42DA-A40B-B93C359AEBBD}" type="datetimeFigureOut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84704-4E82-46C7-A1DA-290D69E761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6263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A0143-14A0-42DA-A40B-B93C359AEBBD}" type="datetimeFigureOut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84704-4E82-46C7-A1DA-290D69E761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4824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A0143-14A0-42DA-A40B-B93C359AEBBD}" type="datetimeFigureOut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84704-4E82-46C7-A1DA-290D69E761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5296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6A0143-14A0-42DA-A40B-B93C359AEBBD}" type="datetimeFigureOut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584704-4E82-46C7-A1DA-290D69E761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6569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dev.mysql.com/downloads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news.naver.com/main/ranking/popularDay.nhn?rankingType=popular_day&amp;sectionId=103&amp;date=20190526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>
                <a:latin typeface="HY견고딕" panose="02030600000101010101" pitchFamily="18" charset="-127"/>
                <a:ea typeface="HY견고딕" panose="02030600000101010101" pitchFamily="18" charset="-127"/>
              </a:rPr>
              <a:t>동적웹 크롤링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7757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실습 </a:t>
            </a:r>
            <a:r>
              <a:rPr lang="en-US" altLang="ko-KR"/>
              <a:t>2! </a:t>
            </a:r>
            <a:r>
              <a:rPr lang="ko-KR" altLang="en-US"/>
              <a:t>아까 크롤링한 제목 기사마다 댓글 수집해보기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/>
              <a:t>주의사항</a:t>
            </a:r>
            <a:r>
              <a:rPr lang="en-US" altLang="ko-KR"/>
              <a:t>!! </a:t>
            </a:r>
          </a:p>
          <a:p>
            <a:endParaRPr lang="en-US" altLang="ko-KR"/>
          </a:p>
          <a:p>
            <a:pPr marL="0" indent="0">
              <a:buNone/>
            </a:pPr>
            <a:r>
              <a:rPr lang="en-US" altLang="ko-KR"/>
              <a:t>driver.get(‘A</a:t>
            </a:r>
            <a:r>
              <a:rPr lang="ko-KR" altLang="en-US"/>
              <a:t>사이트</a:t>
            </a:r>
            <a:r>
              <a:rPr lang="en-US" altLang="ko-KR"/>
              <a:t>’)</a:t>
            </a:r>
          </a:p>
          <a:p>
            <a:pPr marL="0" indent="0">
              <a:buNone/>
            </a:pPr>
            <a:r>
              <a:rPr lang="en-US" altLang="ko-KR"/>
              <a:t>Comment = dirver.find_elements_by_css_selector(‘</a:t>
            </a:r>
            <a:r>
              <a:rPr lang="ko-KR" altLang="en-US"/>
              <a:t>선택자</a:t>
            </a:r>
            <a:r>
              <a:rPr lang="en-US" altLang="ko-KR"/>
              <a:t>’)</a:t>
            </a:r>
          </a:p>
          <a:p>
            <a:pPr marL="0" indent="0">
              <a:buNone/>
            </a:pPr>
            <a:r>
              <a:rPr lang="en-US" altLang="ko-KR"/>
              <a:t>driver.get(‘B</a:t>
            </a:r>
            <a:r>
              <a:rPr lang="ko-KR" altLang="en-US"/>
              <a:t>사이트</a:t>
            </a:r>
            <a:r>
              <a:rPr lang="en-US" altLang="ko-KR"/>
              <a:t>’)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/>
              <a:t>#</a:t>
            </a:r>
            <a:r>
              <a:rPr lang="ko-KR" altLang="en-US"/>
              <a:t> 이런식으로 </a:t>
            </a:r>
            <a:r>
              <a:rPr lang="en-US" altLang="ko-KR"/>
              <a:t>A</a:t>
            </a:r>
            <a:r>
              <a:rPr lang="ko-KR" altLang="en-US"/>
              <a:t>사이트에서 선택자로 선택한후 </a:t>
            </a:r>
            <a:r>
              <a:rPr lang="en-US" altLang="ko-KR"/>
              <a:t>B</a:t>
            </a:r>
            <a:r>
              <a:rPr lang="ko-KR" altLang="en-US"/>
              <a:t>사이트로 접속하면 </a:t>
            </a:r>
            <a:r>
              <a:rPr lang="en-US" altLang="ko-KR"/>
              <a:t>Comment</a:t>
            </a:r>
            <a:r>
              <a:rPr lang="ko-KR" altLang="en-US"/>
              <a:t>의 내용이 날라가버린다</a:t>
            </a:r>
            <a:r>
              <a:rPr lang="en-US" altLang="ko-KR"/>
              <a:t>. </a:t>
            </a:r>
            <a:r>
              <a:rPr lang="ko-KR" altLang="en-US"/>
              <a:t>사이트 넘어가서도 정보가 필요하면 반드시 저장한 후 넘어가기</a:t>
            </a:r>
            <a:endParaRPr lang="en-US" altLang="ko-KR"/>
          </a:p>
          <a:p>
            <a:pPr marL="0" indent="0">
              <a:buNone/>
            </a:pPr>
            <a:r>
              <a:rPr lang="en-US" altLang="ko-KR"/>
              <a:t>(</a:t>
            </a:r>
            <a:r>
              <a:rPr lang="ko-KR" altLang="en-US"/>
              <a:t>뒤에 실습에 필요하니 다하고 지우지 마세용</a:t>
            </a:r>
            <a:r>
              <a:rPr lang="en-US" altLang="ko-KR"/>
              <a:t>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47506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146449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/>
              <a:t>DB</a:t>
            </a:r>
            <a:r>
              <a:rPr lang="ko-KR" altLang="en-US"/>
              <a:t>에 넣어 봅시다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endParaRPr lang="en-US" altLang="ko-KR"/>
          </a:p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5277" y="1510099"/>
            <a:ext cx="8101446" cy="4982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6995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Mysql </a:t>
            </a:r>
            <a:r>
              <a:rPr lang="ko-KR" altLang="en-US"/>
              <a:t>설치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>
                <a:hlinkClick r:id="rId2"/>
              </a:rPr>
              <a:t>https://dev.mysql.com/downloads/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94695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SQL </a:t>
            </a:r>
            <a:r>
              <a:rPr lang="ko-KR" altLang="en-US"/>
              <a:t>문이라</a:t>
            </a:r>
            <a:r>
              <a:rPr lang="en-US" altLang="ko-KR"/>
              <a:t>?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간단히 말해서 </a:t>
            </a:r>
            <a:r>
              <a:rPr lang="en-US" altLang="ko-KR"/>
              <a:t>DB</a:t>
            </a:r>
            <a:r>
              <a:rPr lang="ko-KR" altLang="en-US"/>
              <a:t>를 제어할 수 있는 언어</a:t>
            </a:r>
            <a:endParaRPr lang="en-US" altLang="ko-KR"/>
          </a:p>
          <a:p>
            <a:endParaRPr lang="en-US" altLang="ko-KR"/>
          </a:p>
          <a:p>
            <a:r>
              <a:rPr lang="en-US" altLang="ko-KR"/>
              <a:t>SQL</a:t>
            </a:r>
            <a:r>
              <a:rPr lang="ko-KR" altLang="en-US"/>
              <a:t>은 </a:t>
            </a:r>
            <a:r>
              <a:rPr lang="en-US" altLang="ko-KR"/>
              <a:t>Mysql </a:t>
            </a:r>
            <a:r>
              <a:rPr lang="ko-KR" altLang="en-US"/>
              <a:t>뿐만 아니라 </a:t>
            </a:r>
            <a:r>
              <a:rPr lang="en-US" altLang="ko-KR"/>
              <a:t>PostgreSQL, SQLite, Oracle </a:t>
            </a:r>
            <a:r>
              <a:rPr lang="ko-KR" altLang="en-US"/>
              <a:t>등 많은 </a:t>
            </a:r>
            <a:r>
              <a:rPr lang="en-US" altLang="ko-KR"/>
              <a:t>DB</a:t>
            </a:r>
            <a:r>
              <a:rPr lang="ko-KR" altLang="en-US"/>
              <a:t>에서도 쓰임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간단한 개념 </a:t>
            </a:r>
            <a:r>
              <a:rPr lang="en-US" altLang="ko-KR"/>
              <a:t>-&gt; </a:t>
            </a:r>
            <a:r>
              <a:rPr lang="ko-KR" altLang="en-US"/>
              <a:t>각 테이블에 데이터가 들어가고 이 테이블이 모인 단위가 데이터 베이스</a:t>
            </a:r>
            <a:endParaRPr lang="en-US" altLang="ko-KR"/>
          </a:p>
          <a:p>
            <a:pPr marL="0" indent="0">
              <a:buNone/>
            </a:pPr>
            <a:endParaRPr lang="en-US" altLang="ko-KR"/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53416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SQL</a:t>
            </a:r>
            <a:r>
              <a:rPr lang="ko-KR" altLang="en-US"/>
              <a:t>문의 기본 </a:t>
            </a:r>
            <a:r>
              <a:rPr lang="en-US" altLang="ko-KR"/>
              <a:t>4</a:t>
            </a:r>
            <a:r>
              <a:rPr lang="ko-KR" altLang="en-US"/>
              <a:t>가지 문법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b="1" u="sng"/>
          </a:p>
          <a:p>
            <a:pPr marL="0" indent="0">
              <a:buNone/>
            </a:pPr>
            <a:r>
              <a:rPr lang="en-US" altLang="ko-KR" b="1"/>
              <a:t>     SELECT </a:t>
            </a:r>
            <a:r>
              <a:rPr lang="ko-KR" altLang="en-US" b="1"/>
              <a:t>문 </a:t>
            </a:r>
            <a:r>
              <a:rPr lang="en-US" altLang="ko-KR" b="1"/>
              <a:t>: </a:t>
            </a:r>
            <a:r>
              <a:rPr lang="ko-KR" altLang="en-US" b="1"/>
              <a:t>테이블로부터 행 검색 </a:t>
            </a:r>
            <a:endParaRPr lang="en-US" altLang="ko-KR" b="1"/>
          </a:p>
          <a:p>
            <a:pPr marL="0" indent="0">
              <a:buNone/>
            </a:pPr>
            <a:br>
              <a:rPr lang="ko-KR" altLang="en-US" b="1"/>
            </a:br>
            <a:r>
              <a:rPr lang="ko-KR" altLang="en-US" b="1"/>
              <a:t>     </a:t>
            </a:r>
            <a:r>
              <a:rPr lang="en-US" altLang="ko-KR" b="1"/>
              <a:t>INSERT </a:t>
            </a:r>
            <a:r>
              <a:rPr lang="ko-KR" altLang="en-US" b="1"/>
              <a:t>문 </a:t>
            </a:r>
            <a:r>
              <a:rPr lang="en-US" altLang="ko-KR" b="1"/>
              <a:t>: </a:t>
            </a:r>
            <a:r>
              <a:rPr lang="ko-KR" altLang="en-US" b="1"/>
              <a:t>테이블에 행 추가 </a:t>
            </a:r>
            <a:endParaRPr lang="en-US" altLang="ko-KR" b="1"/>
          </a:p>
          <a:p>
            <a:pPr marL="0" indent="0">
              <a:buNone/>
            </a:pPr>
            <a:br>
              <a:rPr lang="ko-KR" altLang="en-US" b="1"/>
            </a:br>
            <a:r>
              <a:rPr lang="ko-KR" altLang="en-US" b="1"/>
              <a:t>     </a:t>
            </a:r>
            <a:r>
              <a:rPr lang="en-US" altLang="ko-KR" b="1"/>
              <a:t>UPDATE </a:t>
            </a:r>
            <a:r>
              <a:rPr lang="ko-KR" altLang="en-US" b="1"/>
              <a:t>문 </a:t>
            </a:r>
            <a:r>
              <a:rPr lang="en-US" altLang="ko-KR" b="1"/>
              <a:t>: </a:t>
            </a:r>
            <a:r>
              <a:rPr lang="ko-KR" altLang="en-US" b="1"/>
              <a:t>테이블 내의 기존 행 변경 </a:t>
            </a:r>
            <a:endParaRPr lang="en-US" altLang="ko-KR" b="1"/>
          </a:p>
          <a:p>
            <a:pPr marL="0" indent="0">
              <a:buNone/>
            </a:pPr>
            <a:br>
              <a:rPr lang="ko-KR" altLang="en-US" b="1"/>
            </a:br>
            <a:r>
              <a:rPr lang="ko-KR" altLang="en-US" b="1"/>
              <a:t>     </a:t>
            </a:r>
            <a:r>
              <a:rPr lang="en-US" altLang="ko-KR" b="1"/>
              <a:t>DELETE </a:t>
            </a:r>
            <a:r>
              <a:rPr lang="ko-KR" altLang="en-US" b="1"/>
              <a:t>문 </a:t>
            </a:r>
            <a:r>
              <a:rPr lang="en-US" altLang="ko-KR" b="1"/>
              <a:t>: </a:t>
            </a:r>
            <a:r>
              <a:rPr lang="ko-KR" altLang="en-US" b="1"/>
              <a:t>테이블에서 행 제거</a:t>
            </a:r>
          </a:p>
        </p:txBody>
      </p:sp>
    </p:spTree>
    <p:extLst>
      <p:ext uri="{BB962C8B-B14F-4D97-AF65-F5344CB8AC3E}">
        <p14:creationId xmlns:p14="http://schemas.microsoft.com/office/powerpoint/2010/main" val="32309674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pymysql </a:t>
            </a:r>
            <a:r>
              <a:rPr lang="ko-KR" altLang="en-US"/>
              <a:t>사용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818" y="1690688"/>
            <a:ext cx="9698181" cy="5029494"/>
          </a:xfrm>
        </p:spPr>
      </p:pic>
    </p:spTree>
    <p:extLst>
      <p:ext uri="{BB962C8B-B14F-4D97-AF65-F5344CB8AC3E}">
        <p14:creationId xmlns:p14="http://schemas.microsoft.com/office/powerpoint/2010/main" val="24976471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웹툰 제목 크롤링한거 </a:t>
            </a:r>
            <a:r>
              <a:rPr lang="en-US" altLang="ko-KR"/>
              <a:t>db</a:t>
            </a:r>
            <a:r>
              <a:rPr lang="ko-KR" altLang="en-US"/>
              <a:t>에 넣기</a:t>
            </a:r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309" y="1562388"/>
            <a:ext cx="11374582" cy="5032375"/>
          </a:xfrm>
        </p:spPr>
      </p:pic>
    </p:spTree>
    <p:extLst>
      <p:ext uri="{BB962C8B-B14F-4D97-AF65-F5344CB8AC3E}">
        <p14:creationId xmlns:p14="http://schemas.microsoft.com/office/powerpoint/2010/main" val="312669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실습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랭킹 </a:t>
            </a:r>
            <a:r>
              <a:rPr lang="en-US" altLang="ko-KR"/>
              <a:t>30</a:t>
            </a:r>
            <a:r>
              <a:rPr lang="ko-KR" altLang="en-US"/>
              <a:t>개 기사</a:t>
            </a:r>
            <a:r>
              <a:rPr lang="en-US" altLang="ko-KR"/>
              <a:t>, </a:t>
            </a:r>
            <a:r>
              <a:rPr lang="ko-KR" altLang="en-US"/>
              <a:t>댓글</a:t>
            </a:r>
            <a:r>
              <a:rPr lang="en-US" altLang="ko-KR"/>
              <a:t>, url </a:t>
            </a:r>
            <a:r>
              <a:rPr lang="ko-KR" altLang="en-US"/>
              <a:t>아까 만든 크롤러 </a:t>
            </a:r>
            <a:r>
              <a:rPr lang="en-US" altLang="ko-KR"/>
              <a:t>db</a:t>
            </a:r>
            <a:r>
              <a:rPr lang="ko-KR" altLang="en-US"/>
              <a:t>까지 연동해보기</a:t>
            </a:r>
            <a:endParaRPr lang="en-US" altLang="ko-KR"/>
          </a:p>
          <a:p>
            <a:endParaRPr lang="en-US" altLang="ko-KR"/>
          </a:p>
          <a:p>
            <a:pPr marL="0" indent="0">
              <a:buNone/>
            </a:pPr>
            <a:r>
              <a:rPr lang="ko-KR" altLang="en-US"/>
              <a:t>주의사항 </a:t>
            </a:r>
            <a:r>
              <a:rPr lang="en-US" altLang="ko-KR"/>
              <a:t>! Sql</a:t>
            </a:r>
            <a:r>
              <a:rPr lang="ko-KR" altLang="en-US"/>
              <a:t>문에 작은 따옴표로 구분하는 문법이 있기 때문에 데이터 베이스에 저장할 문자열 들은 작은따옴표를 큰 따옴표로 바꿔야 한다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0732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정적 웹 </a:t>
            </a:r>
            <a:r>
              <a:rPr lang="en-US" altLang="ko-KR"/>
              <a:t>vs </a:t>
            </a:r>
            <a:r>
              <a:rPr lang="ko-KR" altLang="en-US"/>
              <a:t>동적 웹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284" y="2488278"/>
            <a:ext cx="9861135" cy="3639092"/>
          </a:xfrm>
        </p:spPr>
      </p:pic>
    </p:spTree>
    <p:extLst>
      <p:ext uri="{BB962C8B-B14F-4D97-AF65-F5344CB8AC3E}">
        <p14:creationId xmlns:p14="http://schemas.microsoft.com/office/powerpoint/2010/main" val="4252996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정적 웹 </a:t>
            </a:r>
            <a:r>
              <a:rPr lang="en-US" altLang="ko-KR"/>
              <a:t>vs </a:t>
            </a:r>
            <a:r>
              <a:rPr lang="ko-KR" altLang="en-US"/>
              <a:t>동적 웹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1074" y="1690688"/>
            <a:ext cx="8869634" cy="4351338"/>
          </a:xfrm>
        </p:spPr>
      </p:pic>
    </p:spTree>
    <p:extLst>
      <p:ext uri="{BB962C8B-B14F-4D97-AF65-F5344CB8AC3E}">
        <p14:creationId xmlns:p14="http://schemas.microsoft.com/office/powerpoint/2010/main" val="721362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latin typeface="HY견고딕" panose="02030600000101010101" pitchFamily="18" charset="-127"/>
                <a:ea typeface="HY견고딕" panose="02030600000101010101" pitchFamily="18" charset="-127"/>
              </a:rPr>
              <a:t>셀레니움</a:t>
            </a:r>
            <a:r>
              <a:rPr lang="en-US" altLang="ko-KR">
                <a:latin typeface="HY견고딕" panose="02030600000101010101" pitchFamily="18" charset="-127"/>
                <a:ea typeface="HY견고딕" panose="02030600000101010101" pitchFamily="18" charset="-127"/>
              </a:rPr>
              <a:t>(selenium)</a:t>
            </a:r>
            <a:r>
              <a:rPr lang="ko-KR" altLang="en-US">
                <a:latin typeface="HY견고딕" panose="02030600000101010101" pitchFamily="18" charset="-127"/>
                <a:ea typeface="HY견고딕" panose="02030600000101010101" pitchFamily="18" charset="-127"/>
              </a:rPr>
              <a:t>이란</a:t>
            </a:r>
            <a:r>
              <a:rPr lang="en-US" altLang="ko-KR">
                <a:latin typeface="HY견고딕" panose="02030600000101010101" pitchFamily="18" charset="-127"/>
                <a:ea typeface="HY견고딕" panose="02030600000101010101" pitchFamily="18" charset="-127"/>
              </a:rPr>
              <a:t>?</a:t>
            </a:r>
            <a:endParaRPr lang="ko-KR" altLang="en-US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9491" y="1690688"/>
            <a:ext cx="10924309" cy="3712585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웹 자동화 작업을 도와주는 라이브러리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웹 드라이버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)-</a:t>
            </a:r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웹메크로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동적 정보들을 보기 위해선 직접 브라우저 상에서 보는 수 밖에 없다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…</a:t>
            </a:r>
          </a:p>
          <a:p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동적 웹을 </a:t>
            </a:r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크롤링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하는 원리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: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자동으로 돌아가는 웹 </a:t>
            </a:r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메크로를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만든다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-&gt;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브라우저에 있는 정보들을 </a:t>
            </a:r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긁어모은다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053568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91" y="500062"/>
            <a:ext cx="11256818" cy="1325563"/>
          </a:xfrm>
        </p:spPr>
        <p:txBody>
          <a:bodyPr>
            <a:normAutofit fontScale="90000"/>
          </a:bodyPr>
          <a:lstStyle/>
          <a:p>
            <a:r>
              <a:rPr lang="ko-KR" altLang="en-US">
                <a:latin typeface="HY견고딕" panose="02030600000101010101" pitchFamily="18" charset="-127"/>
                <a:ea typeface="HY견고딕" panose="02030600000101010101" pitchFamily="18" charset="-127"/>
              </a:rPr>
              <a:t>전에는 못했지만 셀레니움으로 할 수 있는 것</a:t>
            </a:r>
            <a:r>
              <a:rPr lang="en-US" altLang="ko-KR">
                <a:latin typeface="HY견고딕" panose="02030600000101010101" pitchFamily="18" charset="-127"/>
                <a:ea typeface="HY견고딕" panose="02030600000101010101" pitchFamily="18" charset="-127"/>
              </a:rPr>
              <a:t>!</a:t>
            </a:r>
            <a:br>
              <a:rPr lang="en-US" altLang="ko-KR">
                <a:latin typeface="HY견고딕" panose="02030600000101010101" pitchFamily="18" charset="-127"/>
                <a:ea typeface="HY견고딕" panose="02030600000101010101" pitchFamily="18" charset="-127"/>
              </a:rPr>
            </a:b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buNone/>
            </a:pPr>
            <a:r>
              <a:rPr lang="en-US" altLang="ko-KR">
                <a:latin typeface="HY견고딕" panose="02030600000101010101" pitchFamily="18" charset="-127"/>
                <a:ea typeface="HY견고딕" panose="02030600000101010101" pitchFamily="18" charset="-127"/>
              </a:rPr>
              <a:t>-</a:t>
            </a:r>
            <a:r>
              <a:rPr lang="ko-KR" altLang="en-US">
                <a:latin typeface="HY견고딕" panose="02030600000101010101" pitchFamily="18" charset="-127"/>
                <a:ea typeface="HY견고딕" panose="02030600000101010101" pitchFamily="18" charset="-127"/>
              </a:rPr>
              <a:t>자동로그인</a:t>
            </a:r>
            <a:endParaRPr lang="en-US" altLang="ko-KR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buNone/>
            </a:pPr>
            <a:endParaRPr lang="en-US" altLang="ko-KR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buNone/>
            </a:pPr>
            <a:r>
              <a:rPr lang="en-US" altLang="ko-KR">
                <a:latin typeface="HY견고딕" panose="02030600000101010101" pitchFamily="18" charset="-127"/>
                <a:ea typeface="HY견고딕" panose="02030600000101010101" pitchFamily="18" charset="-127"/>
              </a:rPr>
              <a:t>-</a:t>
            </a:r>
            <a:r>
              <a:rPr lang="ko-KR" altLang="en-US">
                <a:latin typeface="HY견고딕" panose="02030600000101010101" pitchFamily="18" charset="-127"/>
                <a:ea typeface="HY견고딕" panose="02030600000101010101" pitchFamily="18" charset="-127"/>
              </a:rPr>
              <a:t>웹에 있는 버튼 누르기 </a:t>
            </a:r>
            <a:endParaRPr lang="en-US" altLang="ko-KR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buNone/>
            </a:pPr>
            <a:endParaRPr lang="en-US" altLang="ko-KR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buNone/>
            </a:pPr>
            <a:r>
              <a:rPr lang="en-US" altLang="ko-KR">
                <a:latin typeface="HY견고딕" panose="02030600000101010101" pitchFamily="18" charset="-127"/>
                <a:ea typeface="HY견고딕" panose="02030600000101010101" pitchFamily="18" charset="-127"/>
              </a:rPr>
              <a:t>-</a:t>
            </a:r>
            <a:r>
              <a:rPr lang="ko-KR" altLang="en-US">
                <a:latin typeface="HY견고딕" panose="02030600000101010101" pitchFamily="18" charset="-127"/>
                <a:ea typeface="HY견고딕" panose="02030600000101010101" pitchFamily="18" charset="-127"/>
              </a:rPr>
              <a:t>동적 웹 크롤링</a:t>
            </a:r>
            <a:endParaRPr lang="en-US" altLang="ko-KR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80776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7364" y="2623415"/>
            <a:ext cx="10515600" cy="1325563"/>
          </a:xfrm>
        </p:spPr>
        <p:txBody>
          <a:bodyPr/>
          <a:lstStyle/>
          <a:p>
            <a:pPr algn="ctr"/>
            <a:r>
              <a:rPr lang="ko-KR" altLang="en-US" b="1"/>
              <a:t>셀레니움 환경 구축</a:t>
            </a:r>
          </a:p>
        </p:txBody>
      </p:sp>
    </p:spTree>
    <p:extLst>
      <p:ext uri="{BB962C8B-B14F-4D97-AF65-F5344CB8AC3E}">
        <p14:creationId xmlns:p14="http://schemas.microsoft.com/office/powerpoint/2010/main" val="1096385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자동 로그인 하기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872" y="1814945"/>
            <a:ext cx="10753764" cy="4710545"/>
          </a:xfrm>
        </p:spPr>
      </p:pic>
    </p:spTree>
    <p:extLst>
      <p:ext uri="{BB962C8B-B14F-4D97-AF65-F5344CB8AC3E}">
        <p14:creationId xmlns:p14="http://schemas.microsoft.com/office/powerpoint/2010/main" val="34872485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네이버 웹툰 제목 크롤링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973" y="2050474"/>
            <a:ext cx="9814259" cy="3484984"/>
          </a:xfrm>
        </p:spPr>
      </p:pic>
    </p:spTree>
    <p:extLst>
      <p:ext uri="{BB962C8B-B14F-4D97-AF65-F5344CB8AC3E}">
        <p14:creationId xmlns:p14="http://schemas.microsoft.com/office/powerpoint/2010/main" val="3983285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실습</a:t>
            </a:r>
            <a:r>
              <a:rPr lang="en-US" altLang="ko-KR"/>
              <a:t>!! </a:t>
            </a:r>
            <a:r>
              <a:rPr lang="ko-KR" altLang="en-US"/>
              <a:t>네이버 생활뉴스 랭킹 </a:t>
            </a:r>
            <a:r>
              <a:rPr lang="en-US" altLang="ko-KR"/>
              <a:t>30 </a:t>
            </a:r>
            <a:r>
              <a:rPr lang="ko-KR" altLang="en-US"/>
              <a:t>제목 크롤링하기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https://news.naver.com/main/ranking/popularDay.nhn?rankingType=popular_day&amp;sectionId=103&amp;date=20190526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572720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688</TotalTime>
  <Words>305</Words>
  <Application>Microsoft Office PowerPoint</Application>
  <PresentationFormat>와이드스크린</PresentationFormat>
  <Paragraphs>53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2" baseType="lpstr">
      <vt:lpstr>HY견고딕</vt:lpstr>
      <vt:lpstr>맑은 고딕</vt:lpstr>
      <vt:lpstr>Arial</vt:lpstr>
      <vt:lpstr>Office 테마</vt:lpstr>
      <vt:lpstr>동적웹 크롤링</vt:lpstr>
      <vt:lpstr>정적 웹 vs 동적 웹</vt:lpstr>
      <vt:lpstr>정적 웹 vs 동적 웹</vt:lpstr>
      <vt:lpstr>셀레니움(selenium)이란?</vt:lpstr>
      <vt:lpstr>전에는 못했지만 셀레니움으로 할 수 있는 것! </vt:lpstr>
      <vt:lpstr>셀레니움 환경 구축</vt:lpstr>
      <vt:lpstr>자동 로그인 하기</vt:lpstr>
      <vt:lpstr>네이버 웹툰 제목 크롤링</vt:lpstr>
      <vt:lpstr>실습!! 네이버 생활뉴스 랭킹 30 제목 크롤링하기</vt:lpstr>
      <vt:lpstr>실습 2! 아까 크롤링한 제목 기사마다 댓글 수집해보기</vt:lpstr>
      <vt:lpstr>PowerPoint 프레젠테이션</vt:lpstr>
      <vt:lpstr>DB에 넣어 봅시다</vt:lpstr>
      <vt:lpstr>Mysql 설치</vt:lpstr>
      <vt:lpstr>SQL 문이라?</vt:lpstr>
      <vt:lpstr>SQL문의 기본 4가지 문법</vt:lpstr>
      <vt:lpstr>pymysql 사용</vt:lpstr>
      <vt:lpstr>웹툰 제목 크롤링한거 db에 넣기</vt:lpstr>
      <vt:lpstr>실습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동적웹 크롤링</dc:title>
  <dc:creator>이 윤수</dc:creator>
  <cp:lastModifiedBy>박 보람</cp:lastModifiedBy>
  <cp:revision>19</cp:revision>
  <dcterms:created xsi:type="dcterms:W3CDTF">2019-05-26T05:38:01Z</dcterms:created>
  <dcterms:modified xsi:type="dcterms:W3CDTF">2019-05-27T10:59:35Z</dcterms:modified>
</cp:coreProperties>
</file>