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E1BFE-2225-4285-B278-137505BD4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6604BA-BF8D-A272-A5C1-1F0C176CC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AF9260-71DA-BF0A-88E3-BB669C32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293AE0-EAF3-3F15-D2CE-3C5B5AC5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15DA32-26C3-77DC-19ED-D7D79B33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0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A86A4-95C7-7CA0-493A-BC2586DC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AE5CB50-A97F-80D4-7EC1-31F4418D3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DC224D-C3B5-82A8-A5BA-8F3D4C58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2E779D-2522-DCA9-4277-0B69DFC2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F77279-19DE-D836-5A1C-0CEB1F83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24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D789A58-300A-7563-1DF3-1235119F9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EDBD2BB-A4B5-6CD0-8800-38B9FE91B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E3101A-15DD-91FA-DCE0-B12E7367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FEE794-2585-5513-4ADB-2A8729AB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BE03BA-DAC6-55CF-8825-0A867E83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20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F6457-16CC-3E19-88B0-B93A0EF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2EC062-E855-B36E-6116-B8213EA4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972801-3704-CA68-FD0F-6CC5A9EC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C7FAB8-05DA-98F1-E80E-0E97275A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66E233-2444-B17F-4441-0F6D8027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7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F6CCC-2B70-05B2-BB8B-8810E6F0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6295A5E-0708-918E-D1AF-D88EA129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79B448-CBC5-5A5B-99BA-BDC72EAF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B77D61-4E9B-F623-CE80-52CA84B8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E4790E-98B7-35BB-70B9-20FA68F7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606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23839-5C4B-9798-6F89-8C1567E6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D63EB1-7EB1-7D73-30FF-0185DF32E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419F7-FD9B-1A92-C79E-546027AB6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6B8275-CFA0-4780-858B-BB499AA7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645EAB-FE10-B352-5FD5-3E986B8D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BC195A7-BB1D-D979-DF45-ED9ED140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46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D2AAC-E676-B23F-C6BC-7FF59253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2C7844-2555-2D36-1E08-7259E3C3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24BAD2-0114-8D95-890E-E5B9A5C6A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6EB9176-5106-8B42-CD90-CB838AE8C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C2FE49-0A53-9E0E-404D-43518F366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2B344EF-48A5-6168-208D-3AAB2AF0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B9D8A91-8B0B-01A9-0BB8-D2B4F187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F8A1BAF-C1D2-F786-08B7-8BD33F99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97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99F7-067A-8435-56C3-ADF2A781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99A372-CAC0-DAD2-9DFC-8752B3E1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298DB27-6CEA-2BF4-8C35-98D68C67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4B4D122-8C9A-219E-FE30-21397AEA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6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32ADFA5-4775-5072-B0FA-09E89256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B2DBC9C-AD5B-3D20-D97F-82E4A8D8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3CD054-F35B-030A-C3A7-ED82F973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908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BCC1D-0014-B8A5-4B1C-3A10FDFD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62BA5-885C-9024-ED34-12DA9464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F85204-6A20-E01E-6183-4C3E2730D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4A747DE-120B-04E3-2F75-B0D1FDFB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0F2EFB-2CC3-2860-6D6F-80BB9B36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035AB5-DF1E-5652-305D-775671C4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3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66C82-4042-4AA6-B4AE-F2B81302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7360B3-655F-E779-1A0E-696A707DE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232C37-2D9C-ACEF-4FB8-14DAF2B2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A10208-9387-E97D-A7EC-C376376D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CD44FA-89C6-54CB-BA38-28619A6E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DB4900-7C08-F5E5-74B1-04DBDC7D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31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B78AEE-B415-A45D-0606-8E1A26B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DD5084-420F-F256-271A-6AB3D309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C8A3E5-E5F3-E6B3-13F4-3F2F425EB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AC69B-27B7-4F66-9F7C-7F93BDE6E976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7C8338-8575-DA15-815A-DDCB08563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C4E7B9-D79B-D14F-A742-A147AA81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75486-9CFD-4698-B583-7B1088DF7A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68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638AB-11FA-2A9A-C552-5C22559CD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oet je meedoen aan het systeem? - Gemeente.nu">
            <a:extLst>
              <a:ext uri="{FF2B5EF4-FFF2-40B4-BE49-F238E27FC236}">
                <a16:creationId xmlns:a16="http://schemas.microsoft.com/office/drawing/2014/main" id="{5EA63EAB-D364-52B3-836A-7118B74A3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12" b="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6FD57C-0EC8-D292-9FF3-BB1F3D4DF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b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Aquapalace Systeem</a:t>
            </a:r>
            <a:endParaRPr lang="nl-NL" sz="11500" b="1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A4A3F6-A7C9-239C-6CEB-C17F2FD12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nl-NL" sz="3200"/>
          </a:p>
        </p:txBody>
      </p:sp>
    </p:spTree>
    <p:extLst>
      <p:ext uri="{BB962C8B-B14F-4D97-AF65-F5344CB8AC3E}">
        <p14:creationId xmlns:p14="http://schemas.microsoft.com/office/powerpoint/2010/main" val="824661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5C4F0D-645A-1E28-2AFF-DDC380D3F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oet je meedoen aan het systeem? - Gemeente.nu">
            <a:extLst>
              <a:ext uri="{FF2B5EF4-FFF2-40B4-BE49-F238E27FC236}">
                <a16:creationId xmlns:a16="http://schemas.microsoft.com/office/drawing/2014/main" id="{246F8558-99D1-16B8-61AF-D55DFBEB5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112" b="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FD94-F8F2-4E4F-FE1A-6965E746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328464"/>
            <a:ext cx="10261600" cy="1509077"/>
          </a:xfrm>
        </p:spPr>
        <p:txBody>
          <a:bodyPr>
            <a:normAutofit fontScale="90000"/>
          </a:bodyPr>
          <a:lstStyle/>
          <a:p>
            <a:r>
              <a:rPr lang="en-US" sz="115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inhoud</a:t>
            </a:r>
            <a:endParaRPr lang="nl-NL" sz="11500" b="1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80A9AB-CDFE-A9A4-E438-8AAB67B265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5200" y="2820393"/>
            <a:ext cx="90237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 zijn de doelstellingen van het project?</a:t>
            </a: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Hoe hebben wij het project aangepakt?</a:t>
            </a: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Welke resultaten zijn behaald?</a:t>
            </a: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uitdagingen en oplossingen.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Wie presenteert welk onderdeel?</a:t>
            </a: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Vragen en feedback.</a:t>
            </a: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7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ED9FA-A1ED-5AC0-3219-48491BCA1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oet je meedoen aan het systeem? - Gemeente.nu">
            <a:extLst>
              <a:ext uri="{FF2B5EF4-FFF2-40B4-BE49-F238E27FC236}">
                <a16:creationId xmlns:a16="http://schemas.microsoft.com/office/drawing/2014/main" id="{A211F052-35DF-8F9B-79A0-208ED650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9091" r="41411" b="-1"/>
          <a:stretch>
            <a:fillRect/>
          </a:stretch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0A2033-53D9-1A51-3E88-5ECA370D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9" y="1197865"/>
            <a:ext cx="710615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z="44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Wat waren de doelstellingen van het project?</a:t>
            </a:r>
            <a:endParaRPr lang="en-US" sz="1100" b="1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A92C46-C991-C1F0-DF92-28B69CCFC7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1094" y="2718054"/>
            <a:ext cx="3969412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Een werkende applicatie maken volgens de opgegeven eisen en oefenen met samenwerken</a:t>
            </a:r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ontwerpen en programmeren in C#</a:t>
            </a:r>
            <a:endParaRPr kumimoji="0" lang="en-US" altLang="nl-NL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009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5CC61-939A-8656-9B74-B5750FCFB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36CBB6A-90FD-051F-1968-D4DFBE1D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oet je meedoen aan het systeem? - Gemeente.nu">
            <a:extLst>
              <a:ext uri="{FF2B5EF4-FFF2-40B4-BE49-F238E27FC236}">
                <a16:creationId xmlns:a16="http://schemas.microsoft.com/office/drawing/2014/main" id="{3754F87B-28EA-4256-BFAC-DA2B2C87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0" t="9091" r="41411" b="-1"/>
          <a:stretch>
            <a:fillRect/>
          </a:stretch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1B986DC7-53DF-0CEA-CA10-319F22DD5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5DEF60-C865-EF4B-96D9-5D5D170B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9" y="1197865"/>
            <a:ext cx="710615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z="4400" b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Hoe hebben wij het project aangepakt?</a:t>
            </a:r>
            <a:endParaRPr lang="en-US" sz="1100" b="1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F1E7D0D3-2D64-D545-F31B-432E26314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B8AD3CF-46A7-80E6-8611-BEC96A371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348A98-2E2D-8D87-5EF1-950DBDE5BD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1094" y="2718054"/>
            <a:ext cx="3969412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We hebben eerst de taken verdeeld onder elkaar. </a:t>
            </a:r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Met gebruik van </a:t>
            </a:r>
            <a:r>
              <a:rPr lang="nl-NL" sz="2000" dirty="0" err="1"/>
              <a:t>todoist</a:t>
            </a:r>
            <a:r>
              <a:rPr lang="nl-NL" sz="2000" dirty="0"/>
              <a:t> verdeling bijgehouden</a:t>
            </a:r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de onderdelen toegevoegd in het ontwerpen</a:t>
            </a:r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vervolgens samen de code geschreven en getest.</a:t>
            </a:r>
            <a:endParaRPr kumimoji="0" lang="en-US" altLang="nl-NL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84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64F595-CD2B-250D-CCCE-02CAA513F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BCD1E4F-80A0-7F4A-00BB-D3A9DECB9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oet je meedoen aan het systeem? - Gemeente.nu">
            <a:extLst>
              <a:ext uri="{FF2B5EF4-FFF2-40B4-BE49-F238E27FC236}">
                <a16:creationId xmlns:a16="http://schemas.microsoft.com/office/drawing/2014/main" id="{5A9A18C1-5C71-6F6E-04F6-ACDEF2D0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0" t="9091" r="41411" b="-1"/>
          <a:stretch>
            <a:fillRect/>
          </a:stretch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6BA3EDD-D001-A94C-7C63-8EFEFBF9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24B2E-76A1-76C7-5004-C92863B4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9" y="1197865"/>
            <a:ext cx="710615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z="44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Welke resultaten zijn behaald?</a:t>
            </a:r>
            <a:endParaRPr lang="en-US" sz="1100" b="1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56CF51F-568F-0799-6FB7-E09D54D88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62E1D935-7487-273E-6923-B4E45E84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5610A0-96E0-EE43-B4DB-29F1B2A7AF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1094" y="2718054"/>
            <a:ext cx="3969412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Een applicatie met login, beheer van abonnementen en overzichtspagina’s. </a:t>
            </a:r>
          </a:p>
          <a:p>
            <a:pPr lvl="0" algn="l" fontAlgn="base">
              <a:spcBef>
                <a:spcPct val="0"/>
              </a:spcBef>
              <a:spcAft>
                <a:spcPts val="600"/>
              </a:spcAft>
            </a:pPr>
            <a:endParaRPr lang="nl-NL" sz="2000" dirty="0"/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documentatie met UML, ERD en testformulieren.</a:t>
            </a:r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Deze presentatie.</a:t>
            </a:r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nl-NL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247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017C4C-AF7D-6532-5F79-E1F6D3C9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6EF0215-3324-9B71-2726-81AC8306D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oet je meedoen aan het systeem? - Gemeente.nu">
            <a:extLst>
              <a:ext uri="{FF2B5EF4-FFF2-40B4-BE49-F238E27FC236}">
                <a16:creationId xmlns:a16="http://schemas.microsoft.com/office/drawing/2014/main" id="{78443984-AD87-9A4A-FA72-289DBC86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0" t="9091" r="41411" b="-1"/>
          <a:stretch>
            <a:fillRect/>
          </a:stretch>
        </p:blipFill>
        <p:spPr bwMode="auto">
          <a:xfrm>
            <a:off x="3523488" y="13872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5306549-FACD-99B7-8AFC-EAC28F504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AF5F6-CF8A-ADB0-765C-0AB56F4CB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9" y="1197865"/>
            <a:ext cx="7106154" cy="83985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z="44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uitdagingen en oplossingen.</a:t>
            </a:r>
            <a:endParaRPr lang="en-US" sz="1100" b="1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DEDC318-D28F-A6A9-F263-9BAA45CE3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5A5EF4C4-7198-4622-2C41-9779374D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778A6D-BB27-F507-87D4-F427890C40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1094" y="2718054"/>
            <a:ext cx="3969412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Het verdelen van de taken, het combineren. Opgelost met systematisch iedereen op </a:t>
            </a:r>
            <a:r>
              <a:rPr lang="nl-NL" sz="2000" dirty="0" err="1"/>
              <a:t>todoist</a:t>
            </a:r>
            <a:r>
              <a:rPr lang="nl-NL" sz="2000" dirty="0"/>
              <a:t> taken geven</a:t>
            </a:r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lvl="0" indent="-3429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code van verschillende teamleden en het begrijpen van sommige programmeerproblemen. Opgelost met samenwerken.</a:t>
            </a:r>
            <a:endParaRPr kumimoji="0" lang="en-US" altLang="nl-NL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254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17BA2-5565-53F9-72A9-52735B216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Rectangle 41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oet je meedoen aan het systeem? - Gemeente.nu">
            <a:extLst>
              <a:ext uri="{FF2B5EF4-FFF2-40B4-BE49-F238E27FC236}">
                <a16:creationId xmlns:a16="http://schemas.microsoft.com/office/drawing/2014/main" id="{FCBB03A1-877B-27D1-6466-22BD684B1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133" b="1"/>
          <a:stretch>
            <a:fillRect/>
          </a:stretch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D0A39E-40C0-7BBF-2C54-23308707E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 sz="6600" b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vragen en feedback?</a:t>
            </a:r>
            <a:endParaRPr lang="en-US" sz="6600" b="1" dirty="0">
              <a:ln w="22225">
                <a:solidFill>
                  <a:schemeClr val="tx1"/>
                </a:solidFill>
                <a:miter lim="800000"/>
              </a:ln>
              <a:solidFill>
                <a:schemeClr val="bg1"/>
              </a:solidFill>
            </a:endParaRPr>
          </a:p>
        </p:txBody>
      </p:sp>
      <p:sp>
        <p:nvSpPr>
          <p:cNvPr id="41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6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165</Words>
  <Application>Microsoft Office PowerPoint</Application>
  <PresentationFormat>Breedbeeld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Kantoorthema</vt:lpstr>
      <vt:lpstr>Aquapalace Systeem</vt:lpstr>
      <vt:lpstr>inhoud</vt:lpstr>
      <vt:lpstr>Wat waren de doelstellingen van het project?</vt:lpstr>
      <vt:lpstr>Hoe hebben wij het project aangepakt?</vt:lpstr>
      <vt:lpstr>Welke resultaten zijn behaald?</vt:lpstr>
      <vt:lpstr>uitdagingen en oplossingen.</vt:lpstr>
      <vt:lpstr>vragen en feedback?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badr el</dc:creator>
  <cp:lastModifiedBy>badr el</cp:lastModifiedBy>
  <cp:revision>1</cp:revision>
  <dcterms:created xsi:type="dcterms:W3CDTF">2025-09-05T07:38:48Z</dcterms:created>
  <dcterms:modified xsi:type="dcterms:W3CDTF">2025-09-05T08:20:32Z</dcterms:modified>
</cp:coreProperties>
</file>