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D50000"/>
    <a:srgbClr val="009688"/>
    <a:srgbClr val="FFEB3B"/>
    <a:srgbClr val="4CAF50"/>
    <a:srgbClr val="FF5722"/>
    <a:srgbClr val="C5CAE9"/>
    <a:srgbClr val="FFFFFF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Sazerac Analytics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team Sazerac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69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Ever wondered how your site is used?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39800" y="1982724"/>
            <a:ext cx="10414000" cy="1304925"/>
            <a:chOff x="939800" y="1790700"/>
            <a:chExt cx="10414000" cy="1304925"/>
          </a:xfrm>
        </p:grpSpPr>
        <p:sp>
          <p:nvSpPr>
            <p:cNvPr id="15" name="TextBox 14"/>
            <p:cNvSpPr txBox="1"/>
            <p:nvPr/>
          </p:nvSpPr>
          <p:spPr>
            <a:xfrm>
              <a:off x="939800" y="1790700"/>
              <a:ext cx="1041400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A free web analytics service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Sazerac Analytics, you get access to all the important information – from usage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heatmaps</a:t>
              </a:r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all the way to information such as your clients’ operating systems, countries, and browsers, all neatly packaged in a beautiful, easy to use UI.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231900" y="30734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39800" y="3776168"/>
            <a:ext cx="10414000" cy="1332357"/>
            <a:chOff x="939800" y="2504771"/>
            <a:chExt cx="10414000" cy="1332357"/>
          </a:xfrm>
        </p:grpSpPr>
        <p:sp>
          <p:nvSpPr>
            <p:cNvPr id="23" name="TextBox 22"/>
            <p:cNvSpPr txBox="1"/>
            <p:nvPr/>
          </p:nvSpPr>
          <p:spPr>
            <a:xfrm>
              <a:off x="939800" y="2504771"/>
              <a:ext cx="1041400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A tool for getting to know your clients better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Using this information, improving UI becomes a piece of cake. For example, using the information from the provided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heatmap</a:t>
              </a:r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you can improve the user experience by bringing out more commonly used elements, and simplifying the UI by removing unneeded ones.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231900" y="3814903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98755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1202924" cy="107899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Sazerac Analytics, the future is here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165061"/>
            <a:ext cx="47638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we offer?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044518" y="5800165"/>
            <a:ext cx="591670" cy="591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93438 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1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93334 4.81481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9000" decel="2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48633 -0.3791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8" grpId="1"/>
      <p:bldP spid="3" grpId="0" animBg="1"/>
      <p:bldP spid="3" grpId="1" animBg="1"/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 more than that...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0848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Completely free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start improving your application as soon as you install our script, and you do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itall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completely </a:t>
            </a:r>
            <a:r>
              <a:rPr lang="en-GB" i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 of charge. 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never charge a dime for our services, and we are happy as long as you are.</a:t>
            </a:r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Fine tuning your website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the information given in the reports, you can easily fine tune your website. </a:t>
            </a:r>
            <a:b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Knowing what to remove and what to bring out vastly improves the user experience of your application, thus gaining more customers in the near future</a:t>
            </a:r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Improved workflow</a:t>
            </a:r>
          </a:p>
          <a:p>
            <a:pPr algn="ctr"/>
            <a:endParaRPr lang="en-GB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no longer have to wonder around your application, pondering what you should do to improve it. </a:t>
            </a:r>
            <a:b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all the given information, you know </a:t>
            </a:r>
            <a:r>
              <a:rPr lang="en-GB" i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exactly 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and what to improve, and you can put all that valuable time on improving the back-end!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convinced yet?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187545" y="6117550"/>
            <a:ext cx="1025745" cy="1025745"/>
          </a:xfrm>
          <a:prstGeom prst="ellipse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995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9050" y="-762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Try Sazerac Analytics today!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0150" y="-1209596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Roboto" panose="02000000000000000000" pitchFamily="2" charset="0"/>
                <a:ea typeface="Roboto" panose="02000000000000000000" pitchFamily="2" charset="0"/>
              </a:rPr>
              <a:t>Thanks for listening</a:t>
            </a:r>
            <a:endParaRPr lang="en-GB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2292 -0.0039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0.488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5" grpId="0"/>
      <p:bldP spid="5" grpId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176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Sazerac Analytics</vt:lpstr>
      <vt:lpstr>Ever wondered how your site is used?</vt:lpstr>
      <vt:lpstr>With Sazerac Analytics, the future is 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Ghost</cp:lastModifiedBy>
  <cp:revision>64</cp:revision>
  <dcterms:created xsi:type="dcterms:W3CDTF">2015-08-12T22:06:40Z</dcterms:created>
  <dcterms:modified xsi:type="dcterms:W3CDTF">2015-09-03T21:21:52Z</dcterms:modified>
</cp:coreProperties>
</file>