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" d="100"/>
          <a:sy n="11" d="100"/>
        </p:scale>
        <p:origin x="24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0EAB-FBE1-45B9-9541-B7AB9877E15B}" type="datetimeFigureOut">
              <a:rPr lang="en-GB" smtClean="0"/>
              <a:t>12/07/2017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26F7-72A5-48A2-8699-AF3ADCFE4C2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4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0EAB-FBE1-45B9-9541-B7AB9877E15B}" type="datetimeFigureOut">
              <a:rPr lang="en-GB" smtClean="0"/>
              <a:t>12/07/2017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26F7-72A5-48A2-8699-AF3ADCFE4C2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77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0EAB-FBE1-45B9-9541-B7AB9877E15B}" type="datetimeFigureOut">
              <a:rPr lang="en-GB" smtClean="0"/>
              <a:t>12/07/2017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26F7-72A5-48A2-8699-AF3ADCFE4C2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01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0EAB-FBE1-45B9-9541-B7AB9877E15B}" type="datetimeFigureOut">
              <a:rPr lang="en-GB" smtClean="0"/>
              <a:t>12/07/2017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26F7-72A5-48A2-8699-AF3ADCFE4C2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0EAB-FBE1-45B9-9541-B7AB9877E15B}" type="datetimeFigureOut">
              <a:rPr lang="en-GB" smtClean="0"/>
              <a:t>12/07/2017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26F7-72A5-48A2-8699-AF3ADCFE4C2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10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0EAB-FBE1-45B9-9541-B7AB9877E15B}" type="datetimeFigureOut">
              <a:rPr lang="en-GB" smtClean="0"/>
              <a:t>12/07/2017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26F7-72A5-48A2-8699-AF3ADCFE4C2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12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0EAB-FBE1-45B9-9541-B7AB9877E15B}" type="datetimeFigureOut">
              <a:rPr lang="en-GB" smtClean="0"/>
              <a:t>12/07/2017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26F7-72A5-48A2-8699-AF3ADCFE4C2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48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0EAB-FBE1-45B9-9541-B7AB9877E15B}" type="datetimeFigureOut">
              <a:rPr lang="en-GB" smtClean="0"/>
              <a:t>12/07/2017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26F7-72A5-48A2-8699-AF3ADCFE4C2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10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0EAB-FBE1-45B9-9541-B7AB9877E15B}" type="datetimeFigureOut">
              <a:rPr lang="en-GB" smtClean="0"/>
              <a:t>12/07/2017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26F7-72A5-48A2-8699-AF3ADCFE4C2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74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0EAB-FBE1-45B9-9541-B7AB9877E15B}" type="datetimeFigureOut">
              <a:rPr lang="en-GB" smtClean="0"/>
              <a:t>12/07/2017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26F7-72A5-48A2-8699-AF3ADCFE4C2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0EAB-FBE1-45B9-9541-B7AB9877E15B}" type="datetimeFigureOut">
              <a:rPr lang="en-GB" smtClean="0"/>
              <a:t>12/07/2017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26F7-72A5-48A2-8699-AF3ADCFE4C2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8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A0EAB-FBE1-45B9-9541-B7AB9877E15B}" type="datetimeFigureOut">
              <a:rPr lang="en-GB" smtClean="0"/>
              <a:t>12/07/2017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26F7-72A5-48A2-8699-AF3ADCFE4C2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76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1E59D2D0-36A4-43E2-8B6B-4FD9C9C90401}"/>
              </a:ext>
            </a:extLst>
          </p:cNvPr>
          <p:cNvGrpSpPr/>
          <p:nvPr/>
        </p:nvGrpSpPr>
        <p:grpSpPr>
          <a:xfrm>
            <a:off x="3784401" y="1532691"/>
            <a:ext cx="22706410" cy="39738380"/>
            <a:chOff x="3784402" y="0"/>
            <a:chExt cx="22706410" cy="4202438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0A17E62E-40FE-40BC-B298-8826CFAB8EC9}"/>
                </a:ext>
              </a:extLst>
            </p:cNvPr>
            <p:cNvGrpSpPr/>
            <p:nvPr/>
          </p:nvGrpSpPr>
          <p:grpSpPr>
            <a:xfrm>
              <a:off x="3784402" y="0"/>
              <a:ext cx="22706410" cy="39262500"/>
              <a:chOff x="4047927" y="2088700"/>
              <a:chExt cx="22706410" cy="39262500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E17075D-852C-4E95-8559-7F6F67C564E6}"/>
                  </a:ext>
                </a:extLst>
              </p:cNvPr>
              <p:cNvSpPr txBox="1"/>
              <p:nvPr/>
            </p:nvSpPr>
            <p:spPr>
              <a:xfrm>
                <a:off x="8398026" y="2088700"/>
                <a:ext cx="14318685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5000" dirty="0"/>
                  <a:t>A                         B</a:t>
                </a:r>
              </a:p>
            </p:txBody>
          </p: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E475DCC0-2C25-41E5-B58F-3E32BA284C83}"/>
                  </a:ext>
                </a:extLst>
              </p:cNvPr>
              <p:cNvGrpSpPr/>
              <p:nvPr/>
            </p:nvGrpSpPr>
            <p:grpSpPr>
              <a:xfrm>
                <a:off x="4047927" y="5181600"/>
                <a:ext cx="22706410" cy="36169600"/>
                <a:chOff x="736600" y="1117600"/>
                <a:chExt cx="5537200" cy="9956800"/>
              </a:xfrm>
            </p:grpSpPr>
            <p:sp>
              <p:nvSpPr>
                <p:cNvPr id="19" name="Rectangle : coins arrondis 18">
                  <a:extLst>
                    <a:ext uri="{FF2B5EF4-FFF2-40B4-BE49-F238E27FC236}">
                      <a16:creationId xmlns:a16="http://schemas.microsoft.com/office/drawing/2014/main" id="{0E4C590F-F399-4C60-9335-26959611E6D6}"/>
                    </a:ext>
                  </a:extLst>
                </p:cNvPr>
                <p:cNvSpPr/>
                <p:nvPr/>
              </p:nvSpPr>
              <p:spPr>
                <a:xfrm>
                  <a:off x="736600" y="1117600"/>
                  <a:ext cx="5537200" cy="9956800"/>
                </a:xfrm>
                <a:prstGeom prst="roundRect">
                  <a:avLst/>
                </a:prstGeom>
                <a:noFill/>
                <a:ln w="1079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064A011-76E2-4EC6-86FB-158369B469F1}"/>
                    </a:ext>
                  </a:extLst>
                </p:cNvPr>
                <p:cNvSpPr/>
                <p:nvPr/>
              </p:nvSpPr>
              <p:spPr>
                <a:xfrm>
                  <a:off x="812800" y="6070600"/>
                  <a:ext cx="5461000" cy="50800"/>
                </a:xfrm>
                <a:prstGeom prst="rect">
                  <a:avLst/>
                </a:prstGeom>
                <a:noFill/>
                <a:ln w="1079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06A77121-3CE9-4B66-868D-551A589A090B}"/>
                </a:ext>
              </a:extLst>
            </p:cNvPr>
            <p:cNvSpPr txBox="1"/>
            <p:nvPr/>
          </p:nvSpPr>
          <p:spPr>
            <a:xfrm>
              <a:off x="8134501" y="39623723"/>
              <a:ext cx="1727200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0" dirty="0"/>
                <a:t>D                       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8358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4</Words>
  <Application>Microsoft Office PowerPoint</Application>
  <PresentationFormat>Personnalisé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</dc:creator>
  <cp:lastModifiedBy>Alex</cp:lastModifiedBy>
  <cp:revision>7</cp:revision>
  <dcterms:created xsi:type="dcterms:W3CDTF">2017-07-12T08:14:39Z</dcterms:created>
  <dcterms:modified xsi:type="dcterms:W3CDTF">2017-07-12T09:34:16Z</dcterms:modified>
</cp:coreProperties>
</file>