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1386800" cy="302799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40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1924776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40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932120" y="1625832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40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069200" y="8187120"/>
            <a:ext cx="19247760" cy="153572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069200" y="8187120"/>
            <a:ext cx="19247760" cy="15357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40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40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40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40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69200" y="1208160"/>
            <a:ext cx="19247400" cy="2343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40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40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932120" y="1625832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40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1924776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447360" y="6887160"/>
            <a:ext cx="3193920" cy="5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7227360" y="6887160"/>
            <a:ext cx="2347200" cy="5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30EDADE-F524-4279-A0DC-EFC9909BF914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-360" y="57600"/>
            <a:ext cx="21385800" cy="3023136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400" cy="505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72360" y="6643080"/>
            <a:ext cx="9072720" cy="9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78000" indent="-3765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General Problem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8000" indent="-3765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8000" indent="-3765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Given a task and a set of requirements, paired with databases of plausible models and data, find the best model for simulating such task.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972360" y="17732160"/>
            <a:ext cx="9072720" cy="9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78000" indent="-3765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Set of Tasks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8000" indent="-3765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Inverse problems: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Recognition of the active mode(s) of the system that produced the “unexpected” simulated prediction. Also known as backward simulation, which will lead to diagnosis.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1457720" y="6615360"/>
            <a:ext cx="9072720" cy="9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78000" indent="-3765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Background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8000" indent="-3765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Forward simulation: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Data prediction from a known model.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Usually focused on a single active mode of the system.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Model simplification: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Techniques to reduce the complexity of models.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Surrogate modeling and reduced-order modeling are two approaches used for accomplishing this task.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Ensemble of models: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Machine learning approach to extract an optimal model combining different known basic ones considering their properties.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11557440" y="17660160"/>
            <a:ext cx="9072720" cy="9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78000" indent="-3765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Accomplishments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8000" indent="-3765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Polynomial models approximation of generic example 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Corrective models generation for faulty modes achieved by minimizing the mean squared errors compared to normal mode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8000" indent="-3765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8000" indent="-3765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8000" indent="-3765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Future 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Single modes identification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Identification of multi active modes through machine learning and/or statistical methods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General diagnoser framework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0261440" y="4410000"/>
            <a:ext cx="1022364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78000" indent="-376560">
              <a:lnSpc>
                <a:spcPct val="100000"/>
              </a:lnSpc>
              <a:buClr>
                <a:srgbClr val="ffffff"/>
              </a:buClr>
              <a:buFont typeface="Wingdings" charset="2"/>
              <a:buChar char="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Semibold"/>
                <a:ea typeface="Open Sans Semibold"/>
              </a:rPr>
              <a:t>Riccardo Orizio, Prof. Gregory Provan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76720" y="2682360"/>
            <a:ext cx="20230560" cy="9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78000" indent="-376560" algn="ctr">
              <a:lnSpc>
                <a:spcPct val="100000"/>
              </a:lnSpc>
              <a:buClr>
                <a:srgbClr val="f2f2f2"/>
              </a:buClr>
              <a:buFont typeface="Wingdings" charset="2"/>
              <a:buChar char=""/>
            </a:pPr>
            <a:r>
              <a:rPr b="1" lang="en-GB" sz="48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Open Sans Extrabold"/>
                <a:ea typeface="Open Sans Extrabold"/>
              </a:rPr>
              <a:t>Task-based Model Selection/Optimisation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7629920" y="180000"/>
            <a:ext cx="3332160" cy="15894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082240" y="9532800"/>
            <a:ext cx="6629400" cy="55148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1008000" y="21927240"/>
            <a:ext cx="8640000" cy="377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3609</TotalTime>
  <Application>LibreOffice/5.1.6.2$Linux_X86_64 LibreOffice_project/10m0$Build-2</Application>
  <Company>University of Limerick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2006-08-17T16:52:12Z</dcterms:created>
  <dc:creator>Ernst Sikora</dc:creator>
  <dc:description/>
  <dc:language>en-GB</dc:language>
  <cp:lastModifiedBy/>
  <dcterms:modified xsi:type="dcterms:W3CDTF">2017-08-17T16:57:08Z</dcterms:modified>
  <cp:revision>145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University of Limerick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