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21462" y="-12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DFF75-1C31-48BB-B0A3-B081078A7B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基于</a:t>
            </a:r>
            <a:r>
              <a:rPr lang="en-US" altLang="zh-CN" dirty="0"/>
              <a:t>Arduino</a:t>
            </a:r>
            <a:r>
              <a:rPr lang="zh-CN" altLang="en-US" dirty="0"/>
              <a:t>的游戏控制器</a:t>
            </a:r>
            <a:br>
              <a:rPr lang="en-US" altLang="zh-CN" dirty="0"/>
            </a:br>
            <a:r>
              <a:rPr lang="zh-CN" altLang="en-US" dirty="0"/>
              <a:t>兼音乐演奏器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A5C176-DB65-4A3E-A94B-540D207AA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/>
              <a:t>3180102763</a:t>
            </a:r>
          </a:p>
          <a:p>
            <a:pPr algn="ctr"/>
            <a:r>
              <a:rPr lang="zh-CN" altLang="en-US" dirty="0"/>
              <a:t>施楚宁</a:t>
            </a:r>
          </a:p>
        </p:txBody>
      </p:sp>
    </p:spTree>
    <p:extLst>
      <p:ext uri="{BB962C8B-B14F-4D97-AF65-F5344CB8AC3E}">
        <p14:creationId xmlns:p14="http://schemas.microsoft.com/office/powerpoint/2010/main" val="168891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24165-3BED-45B7-88AD-7B57A8FD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音乐游戏控制器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2D1D4-EE64-44A9-89EF-3FE6D53D0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421444" cy="3541714"/>
          </a:xfrm>
        </p:spPr>
        <p:txBody>
          <a:bodyPr/>
          <a:lstStyle/>
          <a:p>
            <a:r>
              <a:rPr lang="en-US" altLang="zh-CN" dirty="0"/>
              <a:t>SDVX</a:t>
            </a:r>
          </a:p>
          <a:p>
            <a:r>
              <a:rPr lang="zh-CN" altLang="en-US" dirty="0"/>
              <a:t>按键加旋钮</a:t>
            </a:r>
            <a:endParaRPr lang="en-US" altLang="zh-CN" dirty="0"/>
          </a:p>
        </p:txBody>
      </p:sp>
      <p:pic>
        <p:nvPicPr>
          <p:cNvPr id="1026" name="Picture 2" descr="âsdvx controllerâçå¾çæç´¢ç»æ">
            <a:extLst>
              <a:ext uri="{FF2B5EF4-FFF2-40B4-BE49-F238E27FC236}">
                <a16:creationId xmlns:a16="http://schemas.microsoft.com/office/drawing/2014/main" id="{F137B331-CF64-4B2B-A69C-52F4E784D6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4"/>
          <a:stretch/>
        </p:blipFill>
        <p:spPr bwMode="auto">
          <a:xfrm>
            <a:off x="4562857" y="1835719"/>
            <a:ext cx="7277559" cy="436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24165-3BED-45B7-88AD-7B57A8FD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音乐游戏控制器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2D1D4-EE64-44A9-89EF-3FE6D53D0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370155" cy="3541714"/>
          </a:xfrm>
        </p:spPr>
        <p:txBody>
          <a:bodyPr/>
          <a:lstStyle/>
          <a:p>
            <a:r>
              <a:rPr lang="en-US" altLang="zh-CN" dirty="0"/>
              <a:t>IIDX</a:t>
            </a:r>
          </a:p>
          <a:p>
            <a:pPr marL="0" indent="0">
              <a:buNone/>
            </a:pPr>
            <a:r>
              <a:rPr lang="zh-CN" altLang="en-US" dirty="0"/>
              <a:t>碟加旋钮</a:t>
            </a:r>
          </a:p>
        </p:txBody>
      </p:sp>
      <p:pic>
        <p:nvPicPr>
          <p:cNvPr id="4098" name="Picture 2" descr="âiidx controllerâçå¾çæç´¢ç»æ">
            <a:extLst>
              <a:ext uri="{FF2B5EF4-FFF2-40B4-BE49-F238E27FC236}">
                <a16:creationId xmlns:a16="http://schemas.microsoft.com/office/drawing/2014/main" id="{947FCAB1-4516-4230-BF44-66D5F26E4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060" y="2086582"/>
            <a:ext cx="41529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46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175D7-8FC6-46EF-A5BA-93ADB906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音乐演奏设备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34A9A-672D-4E5D-A923-2A706F1E7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447366" cy="3541714"/>
          </a:xfrm>
        </p:spPr>
        <p:txBody>
          <a:bodyPr/>
          <a:lstStyle/>
          <a:p>
            <a:r>
              <a:rPr lang="en-US" altLang="zh-CN" dirty="0" err="1"/>
              <a:t>LaunchPad</a:t>
            </a:r>
            <a:r>
              <a:rPr lang="en-US" altLang="zh-CN" dirty="0"/>
              <a:t> </a:t>
            </a:r>
            <a:r>
              <a:rPr lang="zh-CN" altLang="en-US" dirty="0"/>
              <a:t>打击垫</a:t>
            </a:r>
            <a:endParaRPr lang="en-US" altLang="zh-CN" dirty="0"/>
          </a:p>
          <a:p>
            <a:r>
              <a:rPr lang="zh-CN" altLang="en-US" dirty="0"/>
              <a:t>纯按钮</a:t>
            </a:r>
          </a:p>
        </p:txBody>
      </p:sp>
      <p:pic>
        <p:nvPicPr>
          <p:cNvPr id="5122" name="Picture 2" descr="âæå»å«âçå¾çæç´¢ç»æ">
            <a:extLst>
              <a:ext uri="{FF2B5EF4-FFF2-40B4-BE49-F238E27FC236}">
                <a16:creationId xmlns:a16="http://schemas.microsoft.com/office/drawing/2014/main" id="{01D81ABC-1CBA-43EF-9069-B82D73EA1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613" y="2097088"/>
            <a:ext cx="5840519" cy="38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36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434A8-A052-47A4-8FF4-6F7835E5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音乐演奏设备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55231-693E-433A-8B0D-88CA4121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220863" cy="3541714"/>
          </a:xfrm>
        </p:spPr>
        <p:txBody>
          <a:bodyPr/>
          <a:lstStyle/>
          <a:p>
            <a:r>
              <a:rPr lang="en-US" altLang="zh-CN" dirty="0"/>
              <a:t>DJ</a:t>
            </a:r>
            <a:r>
              <a:rPr lang="zh-CN" altLang="en-US" dirty="0"/>
              <a:t>键盘</a:t>
            </a:r>
            <a:endParaRPr lang="en-US" altLang="zh-CN" dirty="0"/>
          </a:p>
          <a:p>
            <a:r>
              <a:rPr lang="zh-CN" altLang="en-US" dirty="0"/>
              <a:t>按键、旋钮、碟、滑动输入器</a:t>
            </a:r>
          </a:p>
        </p:txBody>
      </p:sp>
      <p:pic>
        <p:nvPicPr>
          <p:cNvPr id="6146" name="Picture 2" descr="https://timgsa.baidu.com/timg?image&amp;quality=80&amp;size=b9999_10000&amp;sec=1564100003&amp;di=218d37974091d306471884c48144ed51&amp;imgtype=jpg&amp;er=1&amp;src=http%3A%2F%2Fs16.sinaimg.cn%2Fmw690%2F001KSSvVgy6RK77AOsv1f%26amp%3B690">
            <a:extLst>
              <a:ext uri="{FF2B5EF4-FFF2-40B4-BE49-F238E27FC236}">
                <a16:creationId xmlns:a16="http://schemas.microsoft.com/office/drawing/2014/main" id="{338C6887-E663-4B01-9654-AA23A2CE5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623" y="1357803"/>
            <a:ext cx="657225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0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78689-D0C9-48F0-AA55-3D750864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构想原因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4C68D-5AA5-4AD6-9ED1-EEE65E9B5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在玩音乐游戏的时候旁人看来无法体验到其乐趣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67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CDFA9-375A-4868-B60B-5F270AA7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72E13-C1CA-4695-8389-DDF570986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既可以当作普通键盘输入</a:t>
            </a:r>
            <a:endParaRPr lang="en-US" altLang="zh-CN" dirty="0"/>
          </a:p>
          <a:p>
            <a:r>
              <a:rPr lang="zh-CN" altLang="en-US" dirty="0"/>
              <a:t>亦可以导入音乐进行混音调整并播放，当作普通的</a:t>
            </a:r>
            <a:r>
              <a:rPr lang="en-US" altLang="zh-CN" dirty="0"/>
              <a:t>DJ</a:t>
            </a:r>
            <a:r>
              <a:rPr lang="zh-CN" altLang="en-US" dirty="0"/>
              <a:t>键盘使用，使其有更高实用性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926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806A9-59AA-45BF-AD4A-60DC1EE3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作品大体结构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C5106-C7A4-4102-86F1-D4798FA6C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zh-CN" altLang="en-US" dirty="0"/>
              <a:t>个机械键盘按键</a:t>
            </a:r>
            <a:endParaRPr lang="en-US" altLang="zh-CN" dirty="0"/>
          </a:p>
          <a:p>
            <a:r>
              <a:rPr lang="zh-CN" altLang="en-US" dirty="0"/>
              <a:t>四个旋转编码器</a:t>
            </a:r>
            <a:endParaRPr lang="en-US" altLang="zh-CN" dirty="0"/>
          </a:p>
          <a:p>
            <a:pPr lvl="1"/>
            <a:r>
              <a:rPr lang="zh-CN" altLang="en-US" dirty="0"/>
              <a:t>两个带外壳的可以以搓碟形式输入</a:t>
            </a:r>
            <a:endParaRPr lang="en-US" altLang="zh-CN" dirty="0"/>
          </a:p>
          <a:p>
            <a:pPr lvl="1"/>
            <a:r>
              <a:rPr lang="zh-CN" altLang="en-US" dirty="0"/>
              <a:t>两个套上盖子直接输入</a:t>
            </a:r>
            <a:endParaRPr lang="en-US" altLang="zh-CN" dirty="0"/>
          </a:p>
          <a:p>
            <a:r>
              <a:rPr lang="zh-CN" altLang="en-US" dirty="0"/>
              <a:t>两个滑动输入器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299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FACA9-5F24-4193-81EA-91E4B69B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进阶目标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4321B-DB62-4DCF-A55B-064ECAB67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可以自行调节外壳上键位的布局</a:t>
            </a:r>
            <a:endParaRPr lang="en-US" altLang="zh-CN" dirty="0"/>
          </a:p>
          <a:p>
            <a:r>
              <a:rPr lang="zh-CN" altLang="en-US" dirty="0"/>
              <a:t>实现模块化</a:t>
            </a:r>
            <a:endParaRPr lang="en-US" altLang="zh-CN" dirty="0"/>
          </a:p>
          <a:p>
            <a:r>
              <a:rPr lang="zh-CN" altLang="en-US" dirty="0"/>
              <a:t>可以加入</a:t>
            </a:r>
            <a:r>
              <a:rPr lang="en-US" altLang="zh-CN" dirty="0"/>
              <a:t>3.5mm</a:t>
            </a:r>
            <a:r>
              <a:rPr lang="zh-CN" altLang="en-US" dirty="0"/>
              <a:t>接口输入读取即时音频进行混音</a:t>
            </a:r>
          </a:p>
        </p:txBody>
      </p:sp>
    </p:spTree>
    <p:extLst>
      <p:ext uri="{BB962C8B-B14F-4D97-AF65-F5344CB8AC3E}">
        <p14:creationId xmlns:p14="http://schemas.microsoft.com/office/powerpoint/2010/main" val="1611959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156</TotalTime>
  <Words>151</Words>
  <Application>Microsoft Office PowerPoint</Application>
  <PresentationFormat>宽屏</PresentationFormat>
  <Paragraphs>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Tw Cen MT</vt:lpstr>
      <vt:lpstr>电路</vt:lpstr>
      <vt:lpstr>基于Arduino的游戏控制器 兼音乐演奏器</vt:lpstr>
      <vt:lpstr>音乐游戏控制器</vt:lpstr>
      <vt:lpstr>音乐游戏控制器</vt:lpstr>
      <vt:lpstr>音乐演奏设备</vt:lpstr>
      <vt:lpstr>音乐演奏设备</vt:lpstr>
      <vt:lpstr>构想原因</vt:lpstr>
      <vt:lpstr>目标</vt:lpstr>
      <vt:lpstr>作品大体结构</vt:lpstr>
      <vt:lpstr>进阶目标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proposal</dc:title>
  <dc:creator>楚宁 施</dc:creator>
  <cp:lastModifiedBy>楚宁 施</cp:lastModifiedBy>
  <cp:revision>10</cp:revision>
  <dcterms:created xsi:type="dcterms:W3CDTF">2019-07-18T21:48:54Z</dcterms:created>
  <dcterms:modified xsi:type="dcterms:W3CDTF">2019-07-19T00:25:19Z</dcterms:modified>
</cp:coreProperties>
</file>