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26" r:id="rId7"/>
    <p:sldId id="318" r:id="rId8"/>
    <p:sldId id="321" r:id="rId9"/>
    <p:sldId id="324" r:id="rId10"/>
    <p:sldId id="327" r:id="rId11"/>
    <p:sldId id="322" r:id="rId12"/>
    <p:sldId id="316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1D75F-2B95-6998-97DC-03C1FE52B861}" v="351" dt="2024-05-14T17:41:1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7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2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49812"/>
            <a:ext cx="5674360" cy="3200400"/>
          </a:xfrm>
        </p:spPr>
        <p:txBody>
          <a:bodyPr/>
          <a:lstStyle/>
          <a:p>
            <a:r>
              <a:rPr lang="en-US" dirty="0"/>
              <a:t>Local Network Tic tac toe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9AB9F-BF1A-2A8B-40DA-D4FD08F3E085}"/>
              </a:ext>
            </a:extLst>
          </p:cNvPr>
          <p:cNvSpPr txBox="1"/>
          <p:nvPr/>
        </p:nvSpPr>
        <p:spPr>
          <a:xfrm>
            <a:off x="6098720" y="5135243"/>
            <a:ext cx="6665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 Price, Andromeda Weir, Areli Morales-Hernandez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Requirements (to Delete)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Produce a comprehensive video presentation that focuses on the technical aspects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of the project. Utilize PowerPoint slides to highlight project goals, algorithms employed,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implementation details, evaluations, challenges encountered, and insights gained. Additionally,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ensure the video includes a live demonstration of the project to provide a practical illustration of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its functionality.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665259"/>
            <a:ext cx="5181600" cy="2376868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969632"/>
            <a:ext cx="5181600" cy="40041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Create a local network multiplayer tic-tac-toe game 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Implement a functional GUI for the game 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Define and program the underlying logic of the game 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Use socket programming to connect a host and  opponent on the same network 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Learn about socket programming and its implementation 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2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….</a:t>
            </a:r>
            <a:endParaRPr lang="en-US" sz="2000" b="1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Socket Connection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Programming Language: Python</a:t>
            </a:r>
          </a:p>
          <a:p>
            <a:r>
              <a:rPr lang="en-US" dirty="0"/>
              <a:t>Version control: GitHub</a:t>
            </a:r>
          </a:p>
          <a:p>
            <a:r>
              <a:rPr lang="en-US" dirty="0"/>
              <a:t>GUI constructed using </a:t>
            </a:r>
            <a:r>
              <a:rPr lang="en-US" dirty="0" err="1"/>
              <a:t>tkinter</a:t>
            </a:r>
            <a:r>
              <a:rPr lang="en-US" dirty="0"/>
              <a:t> Python library</a:t>
            </a:r>
          </a:p>
          <a:p>
            <a:r>
              <a:rPr lang="en-US" dirty="0"/>
              <a:t>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6855" y="2022250"/>
            <a:ext cx="3579049" cy="3922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code base is split across 4 Python files, each of which contains at least one class: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Main.py </a:t>
            </a:r>
            <a:endParaRPr lang="en-US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TicTacToe.py </a:t>
            </a:r>
            <a:endParaRPr lang="en-US"/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GameEndException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TicTacToe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4D50D6-3A5D-14AB-A06A-5E88DCDDEA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0446" y="2018119"/>
            <a:ext cx="5527691" cy="3924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 panose="020B0604020202020204" pitchFamily="34" charset="0"/>
            </a:pPr>
            <a:r>
              <a:rPr lang="en-US" b="0" dirty="0">
                <a:latin typeface="Tenorite"/>
                <a:cs typeface="Arial"/>
              </a:rPr>
              <a:t>TicTacToeGUI.py </a:t>
            </a:r>
          </a:p>
          <a:p>
            <a:pPr marL="571500" lvl="1" indent="-342900">
              <a:buFont typeface="Courier New,monospace" panose="020B0604020202020204" pitchFamily="34" charset="0"/>
              <a:buChar char="o"/>
            </a:pPr>
            <a:r>
              <a:rPr lang="en-US" sz="2000" b="0" dirty="0">
                <a:latin typeface="Tenorite"/>
                <a:cs typeface="Arial"/>
              </a:rPr>
              <a:t>Player </a:t>
            </a:r>
          </a:p>
          <a:p>
            <a:pPr marL="571500" lvl="1" indent="-342900">
              <a:buFont typeface="Courier New,monospace" panose="020B0604020202020204" pitchFamily="34" charset="0"/>
              <a:buChar char="o"/>
            </a:pPr>
            <a:r>
              <a:rPr lang="en-US" sz="2000" b="0" err="1">
                <a:latin typeface="Tenorite"/>
                <a:cs typeface="Arial"/>
              </a:rPr>
              <a:t>TicTacToeBoard</a:t>
            </a:r>
            <a:r>
              <a:rPr lang="en-US" sz="2000" b="0" dirty="0">
                <a:latin typeface="Tenorite"/>
                <a:cs typeface="Arial"/>
              </a:rPr>
              <a:t> </a:t>
            </a:r>
          </a:p>
          <a:p>
            <a:pPr marL="342900" indent="-342900">
              <a:buFont typeface="Arial,Sans-Serif" panose="020B0604020202020204" pitchFamily="34" charset="0"/>
            </a:pPr>
            <a:r>
              <a:rPr lang="en-US" b="0" dirty="0">
                <a:latin typeface="Tenorite"/>
                <a:cs typeface="Arial"/>
              </a:rPr>
              <a:t>Connections.py </a:t>
            </a:r>
          </a:p>
          <a:p>
            <a:pPr marL="571500" lvl="1" indent="-342900">
              <a:buFont typeface="Courier New,monospace" panose="020B0604020202020204" pitchFamily="34" charset="0"/>
              <a:buChar char="o"/>
            </a:pPr>
            <a:r>
              <a:rPr lang="en-US" sz="2000" b="0" err="1">
                <a:latin typeface="Tenorite"/>
                <a:cs typeface="Arial"/>
              </a:rPr>
              <a:t>formalConnectionInterface</a:t>
            </a:r>
            <a:r>
              <a:rPr lang="en-US" sz="2000" b="0" dirty="0">
                <a:latin typeface="Tenorite"/>
                <a:cs typeface="Arial"/>
              </a:rPr>
              <a:t> </a:t>
            </a:r>
          </a:p>
          <a:p>
            <a:pPr marL="571500" lvl="1" indent="-342900">
              <a:buFont typeface="Courier New,monospace" panose="020B0604020202020204" pitchFamily="34" charset="0"/>
              <a:buChar char="o"/>
            </a:pPr>
            <a:r>
              <a:rPr lang="en-US" sz="2000" b="0" err="1">
                <a:latin typeface="Tenorite"/>
                <a:cs typeface="Arial"/>
              </a:rPr>
              <a:t>TicTacToeServer</a:t>
            </a:r>
            <a:r>
              <a:rPr lang="en-US" sz="2000" b="0" dirty="0">
                <a:latin typeface="Tenorite"/>
                <a:cs typeface="Arial"/>
              </a:rPr>
              <a:t> </a:t>
            </a:r>
          </a:p>
          <a:p>
            <a:pPr marL="571500" lvl="1" indent="-342900">
              <a:buFont typeface="Courier New,monospace" panose="020B0604020202020204" pitchFamily="34" charset="0"/>
              <a:buChar char="o"/>
            </a:pPr>
            <a:r>
              <a:rPr lang="en-US" sz="2000" b="0" err="1">
                <a:latin typeface="Tenorite"/>
                <a:cs typeface="Arial"/>
              </a:rPr>
              <a:t>TicTacToeClient</a:t>
            </a:r>
            <a:endParaRPr lang="en-US" sz="2000" err="1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665259"/>
            <a:ext cx="5181600" cy="237686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969632"/>
            <a:ext cx="5181600" cy="400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Communication between components 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Figuring out 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5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possible to make a decent Python GUI with </a:t>
            </a:r>
            <a:r>
              <a:rPr lang="en-US" dirty="0" err="1"/>
              <a:t>tkinter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Placeholder 12" descr="One glowing light bulb in sea of unlit bulbs">
            <a:extLst>
              <a:ext uri="{FF2B5EF4-FFF2-40B4-BE49-F238E27FC236}">
                <a16:creationId xmlns:a16="http://schemas.microsoft.com/office/drawing/2014/main" id="{F70EA872-8AA5-800E-CE16-59016D1C9DD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617" r="16617"/>
          <a:stretch/>
        </p:blipFill>
        <p:spPr/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Game demo</a:t>
            </a:r>
          </a:p>
        </p:txBody>
      </p:sp>
      <p:pic>
        <p:nvPicPr>
          <p:cNvPr id="14" name="Picture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793" r="793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Local Network Tic tac toe</vt:lpstr>
      <vt:lpstr>Requirements (to Delete)</vt:lpstr>
      <vt:lpstr>Project goals</vt:lpstr>
      <vt:lpstr>Algorithms used</vt:lpstr>
      <vt:lpstr>implementation</vt:lpstr>
      <vt:lpstr>implementation</vt:lpstr>
      <vt:lpstr>challenges</vt:lpstr>
      <vt:lpstr>insights</vt:lpstr>
      <vt:lpstr>Game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137</cp:revision>
  <dcterms:created xsi:type="dcterms:W3CDTF">2024-05-14T17:10:45Z</dcterms:created>
  <dcterms:modified xsi:type="dcterms:W3CDTF">2024-05-14T17:41:24Z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