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58" r:id="rId6"/>
    <p:sldId id="397" r:id="rId7"/>
    <p:sldId id="398" r:id="rId8"/>
    <p:sldId id="385" r:id="rId9"/>
    <p:sldId id="387" r:id="rId10"/>
    <p:sldId id="400" r:id="rId11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24" autoAdjust="0"/>
    <p:restoredTop sz="77920" autoAdjust="0"/>
  </p:normalViewPr>
  <p:slideViewPr>
    <p:cSldViewPr snapToGrid="0">
      <p:cViewPr varScale="1">
        <p:scale>
          <a:sx n="56" d="100"/>
          <a:sy n="56" d="100"/>
        </p:scale>
        <p:origin x="-16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04.10.2018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1367729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04.10.2018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2276800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424391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5" name="Прямокутник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6" name="Прямокутник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550" y="2079812"/>
            <a:ext cx="7200900" cy="1724092"/>
          </a:xfrm>
        </p:spPr>
        <p:txBody>
          <a:bodyPr rtlCol="0"/>
          <a:lstStyle>
            <a:lvl1pPr algn="ctr" rtl="0">
              <a:defRPr sz="5400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ідзаголовок 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/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r>
              <a:rPr lang="uk-UA" dirty="0" smtClean="0"/>
              <a:t>Клацніть, щоб змінити стиль зразка підзаголовка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51367682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538FF-4220-4CAD-8EF7-6F824B88170B}" type="datetime1">
              <a:rPr lang="uk-UA"/>
              <a:pPr>
                <a:defRPr/>
              </a:pPr>
              <a:t>04.10.2018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155938009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 rtlCol="0"/>
          <a:lstStyle/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7A519-04D2-4FFD-9F7D-30472AC69D37}" type="datetime1">
              <a:rPr lang="uk-UA"/>
              <a:pPr>
                <a:defRPr/>
              </a:pPr>
              <a:t>04.10.2018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373895132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06365-1163-4D8D-96C2-A0E10A74E65F}" type="datetime1">
              <a:rPr lang="uk-UA"/>
              <a:pPr>
                <a:defRPr/>
              </a:pPr>
              <a:t>04.10.2018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318145071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rtlCol="0">
            <a:normAutofit/>
          </a:bodyPr>
          <a:lstStyle>
            <a:lvl1pPr algn="ctr" rtl="0">
              <a:defRPr sz="5400" b="1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тексту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rtlCol="0"/>
          <a:lstStyle>
            <a:lvl1pPr marL="0" indent="0" algn="ctr" rtl="0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426F6-1096-4737-9798-2F8BBC958D41}" type="datetime1">
              <a:rPr lang="uk-UA"/>
              <a:pPr>
                <a:defRPr/>
              </a:pPr>
              <a:t>04.10.2018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355685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кземпляр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вмісту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5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7D2B4-3B65-445E-99B0-F2A528590D0D}" type="datetime1">
              <a:rPr lang="uk-UA"/>
              <a:pPr>
                <a:defRPr/>
              </a:pPr>
              <a:t>04.10.2018</a:t>
            </a:fld>
            <a:endParaRPr lang="uk-UA" dirty="0"/>
          </a:p>
        </p:txBody>
      </p:sp>
      <p:sp>
        <p:nvSpPr>
          <p:cNvPr id="6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407028004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тексту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4" name="Покажчик місця заповнення вмісту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5" name="Покажчик місця заповнення тексту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6" name="Покажчик місця заповнення вмісту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7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7CCF4-B3C0-40F5-818F-D6313E6D9E46}" type="datetime1">
              <a:rPr lang="uk-UA"/>
              <a:pPr>
                <a:defRPr/>
              </a:pPr>
              <a:t>04.10.2018</a:t>
            </a:fld>
            <a:endParaRPr lang="uk-UA" dirty="0"/>
          </a:p>
        </p:txBody>
      </p:sp>
      <p:sp>
        <p:nvSpPr>
          <p:cNvPr id="8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213382905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32A30-83ED-4858-925E-CCE9B6101662}" type="datetime1">
              <a:rPr lang="uk-UA"/>
              <a:pPr>
                <a:defRPr/>
              </a:pPr>
              <a:t>04.10.2018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297834842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а 4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3" name="Прямокутник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4" name="Прямокутник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5" name="Покажчик місця заповненн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88888-35D6-42CE-98E0-6E95B9FA44B7}" type="datetime1">
              <a:rPr lang="uk-UA"/>
              <a:pPr>
                <a:defRPr/>
              </a:pPr>
              <a:t>04.10.2018</a:t>
            </a:fld>
            <a:endParaRPr lang="uk-UA" dirty="0"/>
          </a:p>
        </p:txBody>
      </p:sp>
      <p:sp>
        <p:nvSpPr>
          <p:cNvPr id="6" name="Покажчик місця заповненн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375285920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а 7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6" name="Прямокутник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7" name="Прямокутник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rtlCol="0">
            <a:normAutofit/>
          </a:bodyPr>
          <a:lstStyle>
            <a:lvl1pPr algn="l" rtl="0">
              <a:defRPr sz="3400" b="1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тексту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8" name="Покажчик місця заповненн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72ACE-6BCA-4856-AD9D-B29F93F2C300}" type="datetime1">
              <a:rPr lang="uk-UA"/>
              <a:pPr>
                <a:defRPr/>
              </a:pPr>
              <a:t>04.10.2018</a:t>
            </a:fld>
            <a:endParaRPr lang="uk-UA" dirty="0"/>
          </a:p>
        </p:txBody>
      </p:sp>
      <p:sp>
        <p:nvSpPr>
          <p:cNvPr id="9" name="Покажчик місця заповненн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0" name="Покажчик місця заповненн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365809401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а 7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6" name="Прямокутник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7" name="Прямокутник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rtlCol="0">
            <a:normAutofit/>
          </a:bodyPr>
          <a:lstStyle>
            <a:lvl1pPr algn="l" rtl="0">
              <a:defRPr sz="3400" b="1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зображення 2"/>
          <p:cNvSpPr>
            <a:spLocks noGrp="1"/>
          </p:cNvSpPr>
          <p:nvPr>
            <p:ph type="pic" idx="1"/>
          </p:nvPr>
        </p:nvSpPr>
        <p:spPr>
          <a:xfrm>
            <a:off x="113108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lvl="0"/>
            <a:endParaRPr lang="uk-UA" noProof="0" dirty="0"/>
          </a:p>
        </p:txBody>
      </p:sp>
      <p:sp>
        <p:nvSpPr>
          <p:cNvPr id="4" name="Покажчик місця заповнення тексту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8" name="Покажчик місця заповненн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8C719-AEF4-4041-BEA6-028FE329BD8D}" type="datetime1">
              <a:rPr lang="uk-UA"/>
              <a:pPr>
                <a:defRPr/>
              </a:pPr>
              <a:t>04.10.2018</a:t>
            </a:fld>
            <a:endParaRPr lang="uk-UA" dirty="0"/>
          </a:p>
        </p:txBody>
      </p:sp>
      <p:sp>
        <p:nvSpPr>
          <p:cNvPr id="9" name="Покажчик місця заповненн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0" name="Покажчик місця заповненн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xmlns="" val="225883638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Група 8"/>
          <p:cNvGrpSpPr>
            <a:grpSpLocks/>
          </p:cNvGrpSpPr>
          <p:nvPr/>
        </p:nvGrpSpPr>
        <p:grpSpPr bwMode="auto">
          <a:xfrm>
            <a:off x="0" y="6480175"/>
            <a:ext cx="9142413" cy="377825"/>
            <a:chOff x="-1" y="6480048"/>
            <a:chExt cx="12188827" cy="377952"/>
          </a:xfrm>
        </p:grpSpPr>
        <p:sp>
          <p:nvSpPr>
            <p:cNvPr id="7" name="Прямокутник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1027" name="Покажчик місця заповнення назви 1"/>
          <p:cNvSpPr>
            <a:spLocks noGrp="1"/>
          </p:cNvSpPr>
          <p:nvPr>
            <p:ph type="title"/>
          </p:nvPr>
        </p:nvSpPr>
        <p:spPr bwMode="auto">
          <a:xfrm>
            <a:off x="1006475" y="466725"/>
            <a:ext cx="7131050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 smtClean="0"/>
              <a:t>Зразок заголовка</a:t>
            </a:r>
          </a:p>
        </p:txBody>
      </p:sp>
      <p:sp>
        <p:nvSpPr>
          <p:cNvPr id="1028" name="Покажчик місця заповнення тексту 2"/>
          <p:cNvSpPr>
            <a:spLocks noGrp="1"/>
          </p:cNvSpPr>
          <p:nvPr>
            <p:ph type="body" idx="1"/>
          </p:nvPr>
        </p:nvSpPr>
        <p:spPr bwMode="auto">
          <a:xfrm>
            <a:off x="1006475" y="1901825"/>
            <a:ext cx="713105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 smtClean="0"/>
              <a:t>Зразок тексту</a:t>
            </a:r>
          </a:p>
          <a:p>
            <a:pPr lvl="1"/>
            <a:r>
              <a:rPr lang="uk-UA" altLang="ru-RU" smtClean="0"/>
              <a:t>Другий рівень</a:t>
            </a:r>
          </a:p>
          <a:p>
            <a:pPr lvl="2"/>
            <a:r>
              <a:rPr lang="uk-UA" altLang="ru-RU" smtClean="0"/>
              <a:t>Третій рівень</a:t>
            </a:r>
          </a:p>
          <a:p>
            <a:pPr lvl="3"/>
            <a:r>
              <a:rPr lang="uk-UA" altLang="ru-RU" smtClean="0"/>
              <a:t>Четвертий рівень</a:t>
            </a:r>
          </a:p>
          <a:p>
            <a:pPr lvl="4"/>
            <a:r>
              <a:rPr lang="uk-UA" altLang="ru-RU" smtClean="0"/>
              <a:t>П’ятий рівень</a:t>
            </a:r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2"/>
          </p:nvPr>
        </p:nvSpPr>
        <p:spPr>
          <a:xfrm>
            <a:off x="6656388" y="6602413"/>
            <a:ext cx="7207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232CB72B-5BDB-4887-A584-36557D066B9B}" type="datetime1">
              <a:rPr lang="uk-UA"/>
              <a:pPr>
                <a:defRPr/>
              </a:pPr>
              <a:t>04.10.2018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1006475" y="6602413"/>
            <a:ext cx="53689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7658100" y="6602413"/>
            <a:ext cx="4794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793" r:id="rId2"/>
    <p:sldLayoutId id="2147483800" r:id="rId3"/>
    <p:sldLayoutId id="2147483794" r:id="rId4"/>
    <p:sldLayoutId id="2147483795" r:id="rId5"/>
    <p:sldLayoutId id="2147483796" r:id="rId6"/>
    <p:sldLayoutId id="2147483801" r:id="rId7"/>
    <p:sldLayoutId id="2147483802" r:id="rId8"/>
    <p:sldLayoutId id="2147483803" r:id="rId9"/>
    <p:sldLayoutId id="2147483797" r:id="rId10"/>
    <p:sldLayoutId id="2147483798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9pPr>
    </p:titleStyle>
    <p:bodyStyle>
      <a:lvl1pPr marL="273050" indent="-228600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SzPct val="100000"/>
        <a:buFont typeface="Arial" panose="020B0604020202020204" pitchFamily="34" charset="0"/>
        <a:buChar char="▪"/>
        <a:defRPr sz="2000" kern="1200">
          <a:solidFill>
            <a:srgbClr val="474747"/>
          </a:solidFill>
          <a:latin typeface="+mn-lt"/>
          <a:ea typeface="+mn-ea"/>
          <a:cs typeface="+mn-cs"/>
        </a:defRPr>
      </a:lvl1pPr>
      <a:lvl2pPr marL="593725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▪"/>
        <a:defRPr kern="1200">
          <a:solidFill>
            <a:srgbClr val="474747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600" kern="1200">
          <a:solidFill>
            <a:srgbClr val="474747"/>
          </a:solidFill>
          <a:latin typeface="+mn-lt"/>
          <a:ea typeface="+mn-ea"/>
          <a:cs typeface="+mn-cs"/>
        </a:defRPr>
      </a:lvl3pPr>
      <a:lvl4pPr marL="1233488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400" kern="1200">
          <a:solidFill>
            <a:srgbClr val="474747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400" kern="1200">
          <a:solidFill>
            <a:srgbClr val="474747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-228600" y="3213669"/>
            <a:ext cx="9601200" cy="109855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Лекція 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Вкладені цикли. </a:t>
            </a:r>
          </a:p>
        </p:txBody>
      </p:sp>
      <p:sp>
        <p:nvSpPr>
          <p:cNvPr id="9219" name="Заголовок 3"/>
          <p:cNvSpPr txBox="1">
            <a:spLocks/>
          </p:cNvSpPr>
          <p:nvPr/>
        </p:nvSpPr>
        <p:spPr bwMode="auto">
          <a:xfrm>
            <a:off x="-228600" y="-730250"/>
            <a:ext cx="9601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uk-UA" altLang="ru-RU" sz="2800" b="1">
                <a:latin typeface="Arial" panose="020B0604020202020204" pitchFamily="34" charset="0"/>
                <a:cs typeface="Arial" panose="020B0604020202020204" pitchFamily="34" charset="0"/>
              </a:rPr>
              <a:t>Житомирський державний технологічний університет</a:t>
            </a:r>
          </a:p>
        </p:txBody>
      </p:sp>
      <p:sp>
        <p:nvSpPr>
          <p:cNvPr id="9220" name="Заголовок 3"/>
          <p:cNvSpPr txBox="1">
            <a:spLocks/>
          </p:cNvSpPr>
          <p:nvPr/>
        </p:nvSpPr>
        <p:spPr bwMode="auto">
          <a:xfrm>
            <a:off x="666750" y="4967288"/>
            <a:ext cx="83439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uk-UA" alt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Морозов А.В., </a:t>
            </a:r>
            <a:r>
              <a:rPr lang="uk-UA" altLang="ru-RU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к.т.н</a:t>
            </a:r>
            <a:r>
              <a:rPr lang="uk-UA" altLang="ru-RU" sz="3200" b="1" i="1"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uk-UA" altLang="ru-RU" sz="3200" b="1" i="1" smtClean="0">
                <a:latin typeface="Arial" panose="020B0604020202020204" pitchFamily="34" charset="0"/>
                <a:cs typeface="Arial" panose="020B0604020202020204" pitchFamily="34" charset="0"/>
              </a:rPr>
              <a:t>доц.</a:t>
            </a:r>
            <a:endParaRPr lang="uk-UA" altLang="ru-RU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73152" y="89807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Цикли можуть бути вкладеними.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"/>
          <p:cNvSpPr>
            <a:spLocks noChangeArrowheads="1"/>
          </p:cNvSpPr>
          <p:nvPr/>
        </p:nvSpPr>
        <p:spPr bwMode="auto">
          <a:xfrm>
            <a:off x="73152" y="949343"/>
            <a:ext cx="9144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Наприклад, у цикл </a:t>
            </a:r>
            <a:r>
              <a:rPr lang="en-US" altLang="ru-RU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вкласти</a:t>
            </a:r>
            <a:r>
              <a:rPr lang="ru-RU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інший цикл </a:t>
            </a:r>
            <a:r>
              <a:rPr lang="en-US" altLang="ru-RU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73152" y="2326013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Або у цикл </a:t>
            </a:r>
            <a:r>
              <a:rPr lang="en-US" altLang="ru-RU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вкласти</a:t>
            </a:r>
            <a:r>
              <a:rPr lang="ru-RU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цикл </a:t>
            </a:r>
            <a:r>
              <a:rPr lang="en-US" altLang="ru-RU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Прямоугольник 1"/>
          <p:cNvSpPr>
            <a:spLocks noChangeArrowheads="1"/>
          </p:cNvSpPr>
          <p:nvPr/>
        </p:nvSpPr>
        <p:spPr bwMode="auto">
          <a:xfrm>
            <a:off x="73152" y="3087130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Чи у </a:t>
            </a:r>
            <a:r>
              <a:rPr lang="en-US" altLang="ru-RU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… while</a:t>
            </a:r>
            <a:r>
              <a:rPr lang="en-US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вкласти</a:t>
            </a:r>
            <a:r>
              <a:rPr lang="ru-RU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цикл </a:t>
            </a:r>
            <a:r>
              <a:rPr lang="en-US" altLang="ru-RU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 1"/>
          <p:cNvSpPr>
            <a:spLocks noChangeArrowheads="1"/>
          </p:cNvSpPr>
          <p:nvPr/>
        </p:nvSpPr>
        <p:spPr bwMode="auto">
          <a:xfrm>
            <a:off x="73152" y="4001530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Ось приклад такої </a:t>
            </a:r>
            <a:r>
              <a:rPr lang="uk-UA" alt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задачі</a:t>
            </a:r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Написати програму, яка буде виводити таблицю множення чисел від 1 до 9.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73152" y="89807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Напишемо програму:</a:t>
            </a:r>
            <a:endParaRPr lang="uk-UA" altLang="ru-RU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3152" y="1582341"/>
            <a:ext cx="890625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uk-UA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beginValue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1, </a:t>
            </a:r>
            <a:endParaRPr lang="uk-UA" sz="2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endValue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 9;</a:t>
            </a:r>
          </a:p>
          <a:p>
            <a:r>
              <a:rPr lang="uk-UA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r>
              <a:rPr lang="uk-UA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beginValue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endValue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uk-UA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(j =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beginValue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 j &lt;=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endValue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pt-B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"%d * %d == %d\n"</a:t>
            </a:r>
            <a:r>
              <a:rPr lang="pt-B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, i, j, i * j);</a:t>
            </a:r>
          </a:p>
          <a:p>
            <a:r>
              <a:rPr lang="uk-UA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b="1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26280" y="1629583"/>
            <a:ext cx="325598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36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зовнішній цикл</a:t>
            </a:r>
            <a:endParaRPr lang="ru-RU" altLang="ru-RU" sz="3600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99830" y="4186570"/>
            <a:ext cx="7657786" cy="433056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4992624" y="2917371"/>
            <a:ext cx="900176" cy="1269198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96425" y="4644391"/>
            <a:ext cx="7876099" cy="413384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/>
          <p:nvPr/>
        </p:nvCxnSpPr>
        <p:spPr>
          <a:xfrm flipH="1" flipV="1">
            <a:off x="5892800" y="5082540"/>
            <a:ext cx="696687" cy="893745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645152" y="5815344"/>
            <a:ext cx="42332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3600" i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внутрішній цикл</a:t>
            </a:r>
            <a:endParaRPr lang="ru-RU" altLang="ru-RU" sz="3600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852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21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338" y="0"/>
            <a:ext cx="3875342" cy="685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735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1"/>
          <p:cNvSpPr>
            <a:spLocks noChangeArrowheads="1"/>
          </p:cNvSpPr>
          <p:nvPr/>
        </p:nvSpPr>
        <p:spPr bwMode="auto">
          <a:xfrm>
            <a:off x="289560" y="211727"/>
            <a:ext cx="848258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Розглянемо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ще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одне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завдання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alt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вивести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altLang="ru-RU"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екран</a:t>
            </a:r>
            <a:r>
              <a:rPr lang="ru-RU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ось такий візерунок:</a:t>
            </a:r>
            <a:endParaRPr lang="ru-RU" altLang="ru-RU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070" y="1785936"/>
            <a:ext cx="2767680" cy="489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0326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1450" y="0"/>
            <a:ext cx="85725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8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uk-UA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rowCount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10,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colCount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r>
              <a:rPr lang="uk-UA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nn-NO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(i = 0; i &lt; rowCount; i++)</a:t>
            </a:r>
          </a:p>
          <a:p>
            <a:r>
              <a:rPr lang="ru-RU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ru-RU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(j = 0; j 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colCount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+ j) % 2 == 0)</a:t>
            </a:r>
          </a:p>
          <a:p>
            <a:r>
              <a:rPr lang="uk-UA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"["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uk-UA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"]"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uk-UA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ru-RU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xmlns="" val="32214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3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3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rowCount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10,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colCount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3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r>
              <a:rPr lang="nn-NO" sz="3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nn-NO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(i = 0; i &lt; rowCount; i++)</a:t>
            </a:r>
          </a:p>
          <a:p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3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for</a:t>
            </a:r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(j = 0; j &lt;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colCount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3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+ j) % 2 ? </a:t>
            </a:r>
            <a:r>
              <a:rPr lang="en-US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"]"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"["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3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_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xmlns="" val="2198278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ня з жовтим обрамленням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0C23E2-BFD5-4729-9358-5172987B1BA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318</Words>
  <Application>Microsoft Office PowerPoint</Application>
  <PresentationFormat>Экран (4:3)</PresentationFormat>
  <Paragraphs>55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Оформлення з жовтим обрамленням 16x9</vt:lpstr>
      <vt:lpstr>Лекція 9.  Вкладені цикли. 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2013-07-31T01:42:42Z</dcterms:created>
  <dcterms:modified xsi:type="dcterms:W3CDTF">2018-10-04T07:42:11Z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