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HADJ ABDALLAH NADHEM" initials="BHAN" lastIdx="1" clrIdx="0">
    <p:extLst>
      <p:ext uri="{19B8F6BF-5375-455C-9EA6-DF929625EA0E}">
        <p15:presenceInfo xmlns:p15="http://schemas.microsoft.com/office/powerpoint/2012/main" userId="S::nadhem.belhadjabdallah@nabeul.r-iset.tn::dc1a3d15-3866-4175-8807-a123f4d2cf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94660"/>
  </p:normalViewPr>
  <p:slideViewPr>
    <p:cSldViewPr>
      <p:cViewPr varScale="1">
        <p:scale>
          <a:sx n="81" d="100"/>
          <a:sy n="81" d="100"/>
        </p:scale>
        <p:origin x="150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el Payong" userId="2db2b1a1084bc64a" providerId="LiveId" clId="{7D944374-33A7-4CF6-8F9C-C3BE72D7CD92}"/>
    <pc:docChg chg="modSld">
      <pc:chgData name="Borel Payong" userId="2db2b1a1084bc64a" providerId="LiveId" clId="{7D944374-33A7-4CF6-8F9C-C3BE72D7CD92}" dt="2023-12-15T15:37:57.925" v="162" actId="20577"/>
      <pc:docMkLst>
        <pc:docMk/>
      </pc:docMkLst>
      <pc:sldChg chg="modNotesTx">
        <pc:chgData name="Borel Payong" userId="2db2b1a1084bc64a" providerId="LiveId" clId="{7D944374-33A7-4CF6-8F9C-C3BE72D7CD92}" dt="2023-12-15T15:37:57.925" v="162" actId="20577"/>
        <pc:sldMkLst>
          <pc:docMk/>
          <pc:sldMk cId="226981168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0E4EA-37EF-49BB-BF03-A39016A076C3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23C3-81E9-4983-8EEC-5467ED0FE9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97930-E4BA-42C8-8838-CACE853485B4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2865-4B06-41A6-BFB0-E1D984ADBD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770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2865-4B06-41A6-BFB0-E1D984ADBD9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85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2865-4B06-41A6-BFB0-E1D984ADBD9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9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4831-8979-472C-8E43-93D80D8A10D6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F6-74D7-49FC-9746-215122D684A3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B40B-1515-46DF-801F-EEC33CC6BB64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67D-53C1-4B44-89D5-75E843DBD07F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F53D-BE84-42D0-A707-7325224B0590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8D2-E75D-4A3E-80FB-FFD424793682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3A67-9D52-425D-8BE3-1C539200F71A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7798-83AD-424F-8F1D-6EDDB600ABE0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84D8-56E9-4293-B108-22EBFA0D38C7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AA82-C0FA-42AC-ABC3-195EE82B92F1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21E7-013D-4569-B27D-1DF52E64025C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5836-2786-441F-9E4E-3B4C5A220C77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2483-1F18-4532-BBC7-9ACDA25C34D1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9B7-BDA1-4FF6-BEF0-A5099F65E1B7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3D8-5BF5-4272-889B-0622A2793153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DF8-641C-42F1-AC7D-2D7846CA4769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3EC-C0E7-40E9-A9E7-289D40FD01A3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3319-2E36-4E14-8B37-1B1A1A9E5116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FBA9-36F7-4647-A59C-392F548A0FB8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BC8-0D52-43E8-BDBC-3DD5499F144E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7CD7-5307-4E5F-8A8E-796E8142C384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B46-EDEF-4F21-9F5C-2B952F4A1961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93B402-3668-4AE3-AE34-CEDB318B6277}" type="datetime1">
              <a:rPr lang="fr-FR" smtClean="0"/>
              <a:pPr/>
              <a:t>15/12/2023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8173-F92D-4414-977A-6E4418ED0945}" type="datetime1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8986" y="980728"/>
            <a:ext cx="6132942" cy="132047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Angular</a:t>
            </a:r>
            <a:r>
              <a:rPr lang="fr-FR" b="1" dirty="0"/>
              <a:t> Framework </a:t>
            </a:r>
            <a:br>
              <a:rPr lang="fr-FR" b="1" dirty="0"/>
            </a:br>
            <a:r>
              <a:rPr lang="fr-FR" b="1" dirty="0"/>
              <a:t>Data </a:t>
            </a:r>
            <a:r>
              <a:rPr lang="fr-FR" b="1" dirty="0" err="1"/>
              <a:t>Binding</a:t>
            </a:r>
            <a:endParaRPr lang="fr-FR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B2432-D7DD-48DE-8064-8F5DF4B33AA8}"/>
              </a:ext>
            </a:extLst>
          </p:cNvPr>
          <p:cNvSpPr txBox="1"/>
          <p:nvPr/>
        </p:nvSpPr>
        <p:spPr>
          <a:xfrm>
            <a:off x="2043612" y="4820703"/>
            <a:ext cx="1909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Nadhem</a:t>
            </a:r>
            <a:r>
              <a:rPr lang="fr-FR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Bel Hadj </a:t>
            </a:r>
          </a:p>
          <a:p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nadhem</a:t>
            </a:r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b@yahoo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C895E33-296D-413E-A78E-760B5E87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12" y="5420002"/>
            <a:ext cx="1000124" cy="6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CF1D6D8-D203-44B3-B646-8E60F35D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5" y="5404128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CC3EDD85-EA5A-488E-99E9-9A4D92AC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83" y="5420002"/>
            <a:ext cx="107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0B22A103-7DC6-47DB-A114-44B88BD3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04128"/>
            <a:ext cx="1066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 descr="Une image contenant texte, signe, dessin, arrêt&#10;&#10;Description générée automatiquement">
            <a:extLst>
              <a:ext uri="{FF2B5EF4-FFF2-40B4-BE49-F238E27FC236}">
                <a16:creationId xmlns:a16="http://schemas.microsoft.com/office/drawing/2014/main" id="{D624B655-3661-49D2-8DD6-4D4432E84B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29" y="2852936"/>
            <a:ext cx="1685426" cy="179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3F368-C3D3-4E61-96F6-E957CAB6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Binding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51A1E-4743-4BE7-9267-56E463A4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298" y="1988840"/>
            <a:ext cx="749935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4973" y="219152"/>
            <a:ext cx="7406640" cy="1472184"/>
          </a:xfrm>
        </p:spPr>
        <p:txBody>
          <a:bodyPr/>
          <a:lstStyle/>
          <a:p>
            <a:r>
              <a:rPr lang="fr-FR" dirty="0"/>
              <a:t>Création du Composant Web : </a:t>
            </a:r>
            <a:r>
              <a:rPr lang="fr-FR" dirty="0" err="1"/>
              <a:t>binding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132856"/>
            <a:ext cx="7406640" cy="792088"/>
          </a:xfrm>
        </p:spPr>
        <p:txBody>
          <a:bodyPr>
            <a:normAutofit lnSpcReduction="10000"/>
          </a:bodyPr>
          <a:lstStyle/>
          <a:p>
            <a:r>
              <a:rPr lang="fr-FR" sz="2400" b="1" dirty="0" err="1"/>
              <a:t>ng</a:t>
            </a:r>
            <a:r>
              <a:rPr lang="fr-FR" sz="2400" b="1" dirty="0"/>
              <a:t> </a:t>
            </a:r>
            <a:r>
              <a:rPr lang="fr-FR" sz="2400" b="1" dirty="0" err="1"/>
              <a:t>generate</a:t>
            </a:r>
            <a:r>
              <a:rPr lang="fr-FR" sz="2400" b="1" dirty="0"/>
              <a:t> component </a:t>
            </a:r>
            <a:r>
              <a:rPr lang="fr-FR" sz="2400" b="1" dirty="0" err="1"/>
              <a:t>binding</a:t>
            </a:r>
            <a:r>
              <a:rPr lang="fr-FR" sz="2400" b="1" dirty="0"/>
              <a:t> --</a:t>
            </a:r>
            <a:r>
              <a:rPr lang="fr-FR" sz="2400" b="1" dirty="0" err="1"/>
              <a:t>skipTests</a:t>
            </a:r>
            <a:r>
              <a:rPr lang="fr-FR" sz="2400" b="1" dirty="0"/>
              <a:t>=</a:t>
            </a:r>
            <a:r>
              <a:rPr lang="fr-FR" sz="2400" b="1" dirty="0" err="1"/>
              <a:t>true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--</a:t>
            </a:r>
            <a:r>
              <a:rPr lang="fr-FR" sz="2400" b="1" dirty="0" err="1"/>
              <a:t>inlineStyle</a:t>
            </a:r>
            <a:r>
              <a:rPr lang="fr-FR" sz="2400" b="1" dirty="0"/>
              <a:t>=</a:t>
            </a:r>
            <a:r>
              <a:rPr lang="fr-FR" sz="2400" b="1" dirty="0" err="1"/>
              <a:t>true</a:t>
            </a: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414973" y="3058176"/>
            <a:ext cx="716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--</a:t>
            </a:r>
            <a:r>
              <a:rPr lang="fr-FR" sz="2000" dirty="0" err="1"/>
              <a:t>skipTests</a:t>
            </a:r>
            <a:r>
              <a:rPr lang="fr-FR" sz="2000" dirty="0"/>
              <a:t>=</a:t>
            </a:r>
            <a:r>
              <a:rPr lang="fr-FR" sz="2000" dirty="0" err="1"/>
              <a:t>true</a:t>
            </a:r>
            <a:r>
              <a:rPr lang="fr-FR" sz="2000" dirty="0"/>
              <a:t> : pour ne pas générer les fichiers de test </a:t>
            </a:r>
            <a:r>
              <a:rPr lang="fr-FR" sz="2000" dirty="0" err="1"/>
              <a:t>spec.ts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--</a:t>
            </a:r>
            <a:r>
              <a:rPr lang="fr-FR" sz="2000" dirty="0" err="1"/>
              <a:t>inlineStyle</a:t>
            </a:r>
            <a:r>
              <a:rPr lang="fr-FR" sz="2000" dirty="0"/>
              <a:t>=</a:t>
            </a:r>
            <a:r>
              <a:rPr lang="fr-FR" sz="2000" dirty="0" err="1"/>
              <a:t>true</a:t>
            </a:r>
            <a:r>
              <a:rPr lang="fr-FR" sz="2000" dirty="0"/>
              <a:t> : pour ne pas générer le fichier .</a:t>
            </a:r>
            <a:r>
              <a:rPr lang="fr-FR" sz="2000" dirty="0" err="1"/>
              <a:t>css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189927"/>
            <a:ext cx="7955232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Interpolation </a:t>
            </a:r>
            <a:r>
              <a:rPr lang="fr-FR" dirty="0">
                <a:solidFill>
                  <a:srgbClr val="FF0000"/>
                </a:solidFill>
              </a:rPr>
              <a:t>{{ }}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6832" cy="757064"/>
          </a:xfrm>
        </p:spPr>
        <p:txBody>
          <a:bodyPr>
            <a:normAutofit fontScale="92500"/>
          </a:bodyPr>
          <a:lstStyle/>
          <a:p>
            <a:r>
              <a:rPr lang="fr-FR" dirty="0"/>
              <a:t>Modifier le fichier app.component.html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49" y="2348880"/>
            <a:ext cx="6000750" cy="11906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293096"/>
            <a:ext cx="3619323" cy="1827867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3626532"/>
            <a:ext cx="7096832" cy="757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/>
              <a:t>Tester : </a:t>
            </a:r>
            <a:r>
              <a:rPr lang="fr-FR" dirty="0" err="1"/>
              <a:t>ng</a:t>
            </a:r>
            <a:r>
              <a:rPr lang="fr-FR" dirty="0"/>
              <a:t> serve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5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Interpolation </a:t>
            </a:r>
            <a:r>
              <a:rPr lang="fr-FR" dirty="0">
                <a:solidFill>
                  <a:srgbClr val="FF0000"/>
                </a:solidFill>
              </a:rPr>
              <a:t>{{ }}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6832" cy="75706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Ajouter la variable titre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3626532"/>
            <a:ext cx="7096832" cy="757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846260" cy="98864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68" y="4725144"/>
            <a:ext cx="48291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7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[ 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22696" y="1288703"/>
            <a:ext cx="7497775" cy="73065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Ajouter la variable </a:t>
            </a:r>
            <a:r>
              <a:rPr lang="fr-FR" dirty="0" err="1"/>
              <a:t>status</a:t>
            </a:r>
            <a:r>
              <a:rPr lang="fr-FR" dirty="0"/>
              <a:t>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18504" y="3645024"/>
            <a:ext cx="7096832" cy="57155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94" y="2019355"/>
            <a:ext cx="6933778" cy="15426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163755"/>
            <a:ext cx="6543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(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15873" y="3286640"/>
            <a:ext cx="7497775" cy="73065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Ajouter la méthode changer titre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1131860"/>
            <a:ext cx="7096832" cy="57155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293096"/>
            <a:ext cx="5286375" cy="10953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35" y="1703415"/>
            <a:ext cx="73628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7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[( )]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1196752"/>
            <a:ext cx="7282008" cy="6480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000" dirty="0"/>
              <a:t>Pour pouvoir utiliser la directive </a:t>
            </a:r>
            <a:r>
              <a:rPr lang="fr-FR" sz="2000" dirty="0">
                <a:solidFill>
                  <a:srgbClr val="FF0000"/>
                </a:solidFill>
              </a:rPr>
              <a:t>[(</a:t>
            </a:r>
            <a:r>
              <a:rPr lang="fr-FR" sz="2000" dirty="0" err="1">
                <a:solidFill>
                  <a:srgbClr val="FF0000"/>
                </a:solidFill>
              </a:rPr>
              <a:t>ngModel</a:t>
            </a:r>
            <a:r>
              <a:rPr lang="fr-FR" sz="2000" dirty="0">
                <a:solidFill>
                  <a:srgbClr val="FF0000"/>
                </a:solidFill>
              </a:rPr>
              <a:t>)]</a:t>
            </a:r>
            <a:r>
              <a:rPr lang="fr-FR" sz="2000" dirty="0"/>
              <a:t> , importer le module </a:t>
            </a:r>
            <a:r>
              <a:rPr lang="fr-FR" sz="2000" dirty="0" err="1"/>
              <a:t>FormsModule</a:t>
            </a:r>
            <a:r>
              <a:rPr lang="fr-FR" sz="2000" dirty="0"/>
              <a:t> dans le fichier </a:t>
            </a:r>
            <a:r>
              <a:rPr lang="fr-FR" sz="2000" dirty="0" err="1"/>
              <a:t>app.module.ts</a:t>
            </a:r>
            <a:r>
              <a:rPr lang="fr-FR" sz="2000" dirty="0"/>
              <a:t> :</a:t>
            </a:r>
          </a:p>
          <a:p>
            <a:pPr marL="82296" indent="0">
              <a:buFont typeface="Wingdings 2"/>
              <a:buNone/>
            </a:pPr>
            <a:endParaRPr lang="fr-FR" sz="2400" dirty="0"/>
          </a:p>
          <a:p>
            <a:pPr marL="82296" indent="0">
              <a:buFont typeface="Wingdings 2"/>
              <a:buNone/>
            </a:pP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43785"/>
            <a:ext cx="6010275" cy="33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5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[( )]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15873" y="3539639"/>
            <a:ext cx="7497775" cy="73065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Ajouter la méthode changer titre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1384859"/>
            <a:ext cx="7096832" cy="57155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14693"/>
            <a:ext cx="5705475" cy="10858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76" y="4564020"/>
            <a:ext cx="4800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5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25060</TotalTime>
  <Words>238</Words>
  <Application>Microsoft Office PowerPoint</Application>
  <PresentationFormat>Affichage à l'écran (4:3)</PresentationFormat>
  <Paragraphs>37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Verdana</vt:lpstr>
      <vt:lpstr>Wingdings 2</vt:lpstr>
      <vt:lpstr>Solstice</vt:lpstr>
      <vt:lpstr>Conception personnalisée</vt:lpstr>
      <vt:lpstr>Angular Framework  Data Binding</vt:lpstr>
      <vt:lpstr>Data Binding</vt:lpstr>
      <vt:lpstr>Création du Composant Web : binding</vt:lpstr>
      <vt:lpstr>Interpolation {{ }}</vt:lpstr>
      <vt:lpstr>Interpolation {{ }}</vt:lpstr>
      <vt:lpstr>Property Binding [ ]</vt:lpstr>
      <vt:lpstr>Event Binding ( )</vt:lpstr>
      <vt:lpstr>Two Way Binding [( )]</vt:lpstr>
      <vt:lpstr>Two Way Binding [( )]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Nadhem Bel Hadj Abdallah Technologue en Informatique</dc:title>
  <dc:creator>NADHEM</dc:creator>
  <cp:lastModifiedBy>Borel Payong</cp:lastModifiedBy>
  <cp:revision>384</cp:revision>
  <dcterms:created xsi:type="dcterms:W3CDTF">2014-02-04T11:35:24Z</dcterms:created>
  <dcterms:modified xsi:type="dcterms:W3CDTF">2023-12-15T15:38:06Z</dcterms:modified>
</cp:coreProperties>
</file>