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71" r:id="rId10"/>
    <p:sldId id="263" r:id="rId11"/>
    <p:sldId id="262" r:id="rId12"/>
    <p:sldId id="266" r:id="rId13"/>
    <p:sldId id="267" r:id="rId14"/>
    <p:sldId id="268" r:id="rId15"/>
    <p:sldId id="269" r:id="rId16"/>
    <p:sldId id="273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96D41-3969-4749-B66F-23880CE6E76A}" v="2092" dt="2022-06-20T17:06:4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unedinUV/status/1538931166547283968?s=20&amp;t=FzXYsEn7Fs4fcdaqZbGoC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indicators/uv-inten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84BB12-FCB9-E552-F76B-BE2AAED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UV light Twitter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Ike Callaghan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ID620: Project 02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C4F5B57-EA6C-3BAE-D1F1-EF613428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" y="1"/>
            <a:ext cx="12188003" cy="6857999"/>
          </a:xfrm>
        </p:spPr>
      </p:pic>
    </p:spTree>
    <p:extLst>
      <p:ext uri="{BB962C8B-B14F-4D97-AF65-F5344CB8AC3E}">
        <p14:creationId xmlns:p14="http://schemas.microsoft.com/office/powerpoint/2010/main" val="15101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5D5C8C-CA86-3C7F-B93D-A838A7CE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17" b="1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97B5-7A08-8CB5-D305-EA6BD76F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5620-6614-1094-E98B-66CD4BA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29969"/>
            <a:ext cx="10102653" cy="4186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readUV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Reads output from XC4518 sensor, converts reading to voltage. Voltage is then converted to UV index.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If the UV index reading is higher than the UV post variable, it is assigned to UV post. </a:t>
            </a:r>
            <a:endParaRPr lang="en-US" sz="1600" dirty="0"/>
          </a:p>
          <a:p>
            <a:r>
              <a:rPr lang="en-US" b="1" dirty="0" err="1">
                <a:ea typeface="+mn-lt"/>
                <a:cs typeface="+mn-lt"/>
              </a:rPr>
              <a:t>spfCalc</a:t>
            </a:r>
            <a:r>
              <a:rPr lang="en-US" b="1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Reads UV post value to decide which message to send to twitter. </a:t>
            </a:r>
            <a:endParaRPr lang="en-US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0 - 3: "apply SPF 15".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3 - 5: "apply SPF 15+ and wear protective clothing".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5 - 7: "apply SPF 30+ and wear protective clothing".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 7 - 10: "apply SPF 50, wear protective clothing and seek shade".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10+: "apply SPF 50+, wear protective clothing and avoid the sun between 10am and 4pm".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23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9FE0-49F9-02C2-434E-76ACF2B9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67D-6932-CAB1-EA67-3691B7F7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actionTilt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sz="1600" dirty="0">
                <a:ea typeface="+mn-lt"/>
                <a:cs typeface="+mn-lt"/>
              </a:rPr>
              <a:t>Called after every completed pan motion. Moves the tilt servo up and down while reading UV data from </a:t>
            </a:r>
            <a:r>
              <a:rPr lang="en-US" sz="1600" dirty="0" err="1">
                <a:ea typeface="+mn-lt"/>
                <a:cs typeface="+mn-lt"/>
              </a:rPr>
              <a:t>readUV</a:t>
            </a:r>
            <a:r>
              <a:rPr lang="en-US" sz="1600" dirty="0">
                <a:ea typeface="+mn-lt"/>
                <a:cs typeface="+mn-lt"/>
              </a:rPr>
              <a:t>(). </a:t>
            </a:r>
            <a:endParaRPr lang="en-US" sz="1600"/>
          </a:p>
          <a:p>
            <a:r>
              <a:rPr lang="en-US" b="1" dirty="0" err="1"/>
              <a:t>twitterRequest</a:t>
            </a:r>
            <a:r>
              <a:rPr lang="en-US" b="1" dirty="0"/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Makes a twitter post request using an IFTTT applet.</a:t>
            </a:r>
            <a:endParaRPr lang="en-US" dirty="0"/>
          </a:p>
          <a:p>
            <a:pPr lvl="1"/>
            <a:r>
              <a:rPr lang="en-US" b="0" dirty="0">
                <a:ea typeface="+mn-lt"/>
                <a:cs typeface="+mn-lt"/>
              </a:rPr>
              <a:t>Posts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variable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 and </a:t>
            </a:r>
            <a:r>
              <a:rPr lang="en-US" b="0" dirty="0" err="1">
                <a:ea typeface="+mn-lt"/>
                <a:cs typeface="+mn-lt"/>
              </a:rPr>
              <a:t>uvMessage</a:t>
            </a:r>
            <a:r>
              <a:rPr lang="en-US" b="0" dirty="0">
                <a:ea typeface="+mn-lt"/>
                <a:cs typeface="+mn-lt"/>
              </a:rPr>
              <a:t> from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78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477-9C9D-D7B2-C13F-C132951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1EE5-B2F2-D769-98A0-9370A415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actionPan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Attaches both servos to their respective pins at beginning of function call.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Pans 90 degrees in one direction while reading UV data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().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Once panned 90 degrees, </a:t>
            </a:r>
            <a:r>
              <a:rPr lang="en-US" b="0" dirty="0" err="1">
                <a:ea typeface="+mn-lt"/>
                <a:cs typeface="+mn-lt"/>
              </a:rPr>
              <a:t>actionTilt</a:t>
            </a:r>
            <a:r>
              <a:rPr lang="en-US" b="0" dirty="0">
                <a:ea typeface="+mn-lt"/>
                <a:cs typeface="+mn-lt"/>
              </a:rPr>
              <a:t>() is called. 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The servo will make two 180 degree motions before calling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(), </a:t>
            </a:r>
            <a:r>
              <a:rPr lang="en-US" b="0" dirty="0" err="1">
                <a:ea typeface="+mn-lt"/>
                <a:cs typeface="+mn-lt"/>
              </a:rPr>
              <a:t>detatching</a:t>
            </a:r>
            <a:r>
              <a:rPr lang="en-US" b="0" dirty="0">
                <a:ea typeface="+mn-lt"/>
                <a:cs typeface="+mn-lt"/>
              </a:rPr>
              <a:t> servo motors,  resetting the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value to 0 and sets a delay for 1 hour. </a:t>
            </a:r>
            <a:endParaRPr lang="en-US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592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2ABE-84AF-8A56-F891-7796A86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A2BF-68D4-4280-58A5-43254A69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Dunedin UV Bot -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84897A-DC3E-49CF-E035-50621F2F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0" y="4003959"/>
            <a:ext cx="5414058" cy="1096020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A1B834C-BAEC-8743-2032-2108C37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47" y="756400"/>
            <a:ext cx="5506985" cy="3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A0D0-71AA-BA60-7B6B-435AEBD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Development Constraints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3E62-AC42-C542-868B-C16811E5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95017"/>
            <a:ext cx="8476434" cy="37406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Installing drivers for the ESP8266 / NODEMCU was a lengthy process for a first-time user. </a:t>
            </a:r>
          </a:p>
          <a:p>
            <a:r>
              <a:rPr lang="en-US" dirty="0"/>
              <a:t>The networking libraries are different on the ESP8266 compared to conventional Arduinos. To make it worse, NODEMCU ESP8266 boards have their own libraries too.  A lot of research had to be put in to understand the boards. </a:t>
            </a:r>
          </a:p>
          <a:p>
            <a:r>
              <a:rPr lang="en-US" dirty="0"/>
              <a:t>The pin layouts on the NODEMCU were very unfamiliar to me. Using GPIO pins instead of standard digital pins. </a:t>
            </a:r>
          </a:p>
          <a:p>
            <a:r>
              <a:rPr lang="en-US" dirty="0"/>
              <a:t>NODEMCU Amica 3.3v input.</a:t>
            </a:r>
          </a:p>
          <a:p>
            <a:r>
              <a:rPr lang="en-US" dirty="0"/>
              <a:t>Connecting the ESP8266 to my home </a:t>
            </a:r>
            <a:r>
              <a:rPr lang="en-US" dirty="0" err="1"/>
              <a:t>WiFi</a:t>
            </a:r>
            <a:r>
              <a:rPr lang="en-US" dirty="0"/>
              <a:t> network was a nightmare, took up most of the project.</a:t>
            </a:r>
            <a:endParaRPr lang="en-US"/>
          </a:p>
          <a:p>
            <a:r>
              <a:rPr lang="en-US" dirty="0"/>
              <a:t>Setting up Twitter automation was also very difficult. Twitter has changed their automation policies in recent times, making it very difficult to easily set up bots. </a:t>
            </a:r>
          </a:p>
          <a:p>
            <a:r>
              <a:rPr lang="en-US" dirty="0"/>
              <a:t>The tilt-pan mount I purchased from </a:t>
            </a:r>
            <a:r>
              <a:rPr lang="en-US" dirty="0" err="1"/>
              <a:t>Jaycar</a:t>
            </a:r>
            <a:r>
              <a:rPr lang="en-US" dirty="0"/>
              <a:t> is a bit on the cheap side, the bottom servo will often fall out if knocked around too much. </a:t>
            </a:r>
          </a:p>
          <a:p>
            <a:r>
              <a:rPr lang="en-US" dirty="0"/>
              <a:t>I ran into trouble with getting the correct outputs on the UV sensor. It also started smoking at some point. (I think it's ok).</a:t>
            </a:r>
          </a:p>
          <a:p>
            <a:r>
              <a:rPr lang="en-US" dirty="0"/>
              <a:t>I wanted to model and print my own encasing for the system, as it will have to be placed outside. However, due to time constraints resulting from the previously mentioned issues: I was unable to. </a:t>
            </a:r>
          </a:p>
          <a:p>
            <a:r>
              <a:rPr lang="en-US" dirty="0"/>
              <a:t>API service only allows 25 packets a day for free users.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E2FC-6CA2-ED6E-09BA-FE063F9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CCC1-E89D-9268-BE27-D48A1025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Continued maintenance for this system / API.</a:t>
            </a:r>
          </a:p>
          <a:p>
            <a:r>
              <a:rPr lang="en-US" dirty="0"/>
              <a:t>Addition of various sensors. </a:t>
            </a:r>
          </a:p>
          <a:p>
            <a:r>
              <a:rPr lang="en-US" dirty="0"/>
              <a:t>Designing and printing a specialized housing. </a:t>
            </a:r>
          </a:p>
          <a:p>
            <a:r>
              <a:rPr lang="en-US" dirty="0"/>
              <a:t>Plotting data over time.</a:t>
            </a:r>
          </a:p>
          <a:p>
            <a:r>
              <a:rPr lang="en-US" dirty="0"/>
              <a:t>Developing more Arduino API systems. </a:t>
            </a:r>
          </a:p>
          <a:p>
            <a:r>
              <a:rPr lang="en-US" dirty="0"/>
              <a:t>Hosting webserver for storage and display of collected 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2849-9A89-F0BA-5FFB-3B06DADA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48A-DD01-1755-8A8A-3C442773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 a system that routinely measures UV light.</a:t>
            </a:r>
          </a:p>
          <a:p>
            <a:r>
              <a:rPr lang="en-US" dirty="0"/>
              <a:t>Develop solutions to maintain 24/7 monitoring.</a:t>
            </a:r>
          </a:p>
          <a:p>
            <a:r>
              <a:rPr lang="en-US" dirty="0"/>
              <a:t>Use a microcontroller to communicate over the internet using an HTTP client and API service.</a:t>
            </a:r>
          </a:p>
          <a:p>
            <a:r>
              <a:rPr lang="en-US" dirty="0"/>
              <a:t>Program servos to provide maximum detection range for sensors. </a:t>
            </a:r>
          </a:p>
          <a:p>
            <a:r>
              <a:rPr lang="en-US" dirty="0"/>
              <a:t>Develop an encasing prototype.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32DF-AB61-EE85-FAA1-1AC97CC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924F-BBB9-5957-AAB0-63954B7B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provide health and safety information to the local population.</a:t>
            </a:r>
          </a:p>
          <a:p>
            <a:r>
              <a:rPr lang="en-US" dirty="0"/>
              <a:t>Decrease skin cancer rates and UV damage.</a:t>
            </a:r>
          </a:p>
          <a:p>
            <a:r>
              <a:rPr lang="en-US" dirty="0"/>
              <a:t>Serve as a platform to add more environment monitoring sensors.</a:t>
            </a:r>
          </a:p>
          <a:p>
            <a:r>
              <a:rPr lang="en-US" dirty="0"/>
              <a:t>Develop skills in Twitter APIs and automation. </a:t>
            </a:r>
          </a:p>
        </p:txBody>
      </p:sp>
    </p:spTree>
    <p:extLst>
      <p:ext uri="{BB962C8B-B14F-4D97-AF65-F5344CB8AC3E}">
        <p14:creationId xmlns:p14="http://schemas.microsoft.com/office/powerpoint/2010/main" val="19944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8E401FEA-1786-113E-E6D0-EFD3BB29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22" y="2286000"/>
            <a:ext cx="5314536" cy="4358268"/>
          </a:xfrm>
        </p:spPr>
      </p:pic>
    </p:spTree>
    <p:extLst>
      <p:ext uri="{BB962C8B-B14F-4D97-AF65-F5344CB8AC3E}">
        <p14:creationId xmlns:p14="http://schemas.microsoft.com/office/powerpoint/2010/main" val="36694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FF36F35-1E76-77BD-7E32-F6B638CD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1" y="2332348"/>
            <a:ext cx="8969994" cy="3810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C084D-8100-4425-5421-E1127E522179}"/>
              </a:ext>
            </a:extLst>
          </p:cNvPr>
          <p:cNvSpPr txBox="1"/>
          <p:nvPr/>
        </p:nvSpPr>
        <p:spPr>
          <a:xfrm>
            <a:off x="1933161" y="6215270"/>
            <a:ext cx="5352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https://www.stats.govt.nz/indicators/uv-intensity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91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FB77-840D-AF8A-4F42-B65CC93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D52-60B5-B682-AE39-A72BF04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9g Micro Servo: *2</a:t>
            </a:r>
          </a:p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>
                <a:ea typeface="+mn-lt"/>
                <a:cs typeface="+mn-lt"/>
              </a:rPr>
              <a:t>XC4518 Ultraviolet Sensor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Planned Additions:</a:t>
            </a:r>
            <a:endParaRPr lang="en-US" b="1" dirty="0"/>
          </a:p>
          <a:p>
            <a:r>
              <a:rPr lang="en-US" dirty="0"/>
              <a:t>DH22 Temperature / Humidity Sensor</a:t>
            </a:r>
            <a:endParaRPr lang="en-US" b="1" dirty="0"/>
          </a:p>
          <a:p>
            <a:r>
              <a:rPr lang="en-US" dirty="0"/>
              <a:t>Air quality monitor</a:t>
            </a:r>
          </a:p>
          <a:p>
            <a:r>
              <a:rPr lang="en-US" dirty="0"/>
              <a:t>XC4603 Rain Sensor Module 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5436-F112-DB45-268C-8660A49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A2E8-73D2-8934-72A4-B70E1B5E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IFTTTT (API platform)</a:t>
            </a:r>
          </a:p>
          <a:p>
            <a:r>
              <a:rPr lang="en-US" dirty="0"/>
              <a:t>Home / Mobile network</a:t>
            </a:r>
          </a:p>
          <a:p>
            <a:r>
              <a:rPr lang="en-US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6769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25AED6"/>
      </a:accent1>
      <a:accent2>
        <a:srgbClr val="14B597"/>
      </a:accent2>
      <a:accent3>
        <a:srgbClr val="21B85C"/>
      </a:accent3>
      <a:accent4>
        <a:srgbClr val="18BA14"/>
      </a:accent4>
      <a:accent5>
        <a:srgbClr val="62B520"/>
      </a:accent5>
      <a:accent6>
        <a:srgbClr val="95AB13"/>
      </a:accent6>
      <a:hlink>
        <a:srgbClr val="4B93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PortalVTI</vt:lpstr>
      <vt:lpstr>UV light Twitter bot</vt:lpstr>
      <vt:lpstr>Scope</vt:lpstr>
      <vt:lpstr>Purpose</vt:lpstr>
      <vt:lpstr>Skin cancer in New Zealand </vt:lpstr>
      <vt:lpstr>Skin cancer in New Zealand </vt:lpstr>
      <vt:lpstr>Health Effects of UV Radiation</vt:lpstr>
      <vt:lpstr>Health Effects of UV Radiation</vt:lpstr>
      <vt:lpstr>Components</vt:lpstr>
      <vt:lpstr>Services</vt:lpstr>
      <vt:lpstr>PowerPoint Presentation</vt:lpstr>
      <vt:lpstr>PowerPoint Presentation</vt:lpstr>
      <vt:lpstr>Functions</vt:lpstr>
      <vt:lpstr>Functions Cont.</vt:lpstr>
      <vt:lpstr>Functions Cont.</vt:lpstr>
      <vt:lpstr>Video</vt:lpstr>
      <vt:lpstr>PowerPoint Presentation</vt:lpstr>
      <vt:lpstr>Development Constraints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331</cp:revision>
  <dcterms:created xsi:type="dcterms:W3CDTF">2022-06-20T15:42:01Z</dcterms:created>
  <dcterms:modified xsi:type="dcterms:W3CDTF">2022-06-20T17:07:07Z</dcterms:modified>
</cp:coreProperties>
</file>