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7" r:id="rId6"/>
    <p:sldId id="258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1653-B3DE-7375-29DB-0F38C84C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081CC-37A0-9698-4F68-AB083D427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0728-A526-5824-887F-11CB37E6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811C-E2E9-9226-B884-AEA9EEDC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AFEB-42E5-7F4A-CED9-022962C6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A5D5-1AE4-5086-E684-9790BB60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6AE70-85AE-1F4E-B299-71588178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B925-2FF7-CDAE-44EA-1DFC206F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B763-0311-6316-5E21-0192ADCC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3303-18A3-4AEE-4DFC-BBC55B5F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31F11-B1E3-8269-80F5-538CECE27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3C784-6F48-4C66-AE29-F50F936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1CEE-3DCE-B941-63F5-C1E3281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CA64-4931-01E4-B461-A4393109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706A-3C43-294C-C180-0E74D2E4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C0D4-62EB-201D-0F04-91298A63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5540-A038-BE61-7B2E-BACEED18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0C1B-F168-580D-DB87-04CAFFF6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BA14-D733-0ABB-D349-DDED3E3C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F573-6357-540C-CA39-2366B26D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7135-6728-80D6-A7B9-C59CF4B6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4153-81CE-4EE1-203D-6DF1AE19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DE48-5E34-14F0-EF24-7C778507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90E8-D2D5-93A9-9CCB-8968E8A1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57CA-1B8C-30AC-7D99-5C8C51C0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C48-FF3A-AE22-BB9E-87883420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909D-219B-3013-4D1B-340ADA975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E97E-8497-4B8E-BF4A-58C952A4D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9B0C-12C9-F58F-766B-8D432AE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FA2DF-D67F-865E-8B4C-96C5615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FFA66-4F6C-CC43-2F36-AC7DA0D5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D517-23D2-D79A-5D21-A4C16C37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FEF5-12AE-5672-ACB8-1763160B1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A9EE-8E56-28EC-8D53-18F4D6DE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CD571-CD5E-6D5C-6522-1BE887F2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1676-C6B8-C9D5-6DBB-5AC31AB7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0402A-D868-6BDC-FDCA-1734B76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AF5D9-B685-7C4A-9A28-E808BDE6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17833-CE84-DEF7-775F-94DDD75A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86A4-C537-4BB5-354C-319B2B8F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AE2DA-CFC6-C2A3-2D39-14C72702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CA3DE-CE1C-7343-7B0F-9A14B33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121E1-C0BF-F634-4271-292CCEC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ED6BA-4153-43B2-DA05-3B2F6A9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F53CA-174B-24E7-882E-6D0FBE56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DEA0-146A-A599-19CF-9D1C3A69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5E0-188A-7FC7-2696-E5CFD542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13AD-3F9F-F6E2-4E9A-78870350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EE460-9374-8849-D29E-879D08BB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3649-2CA1-BCD2-FDA7-D8466694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9E4A4-6C7F-4AC4-0297-BB8793CF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B30BF-B31A-8CDB-B73D-497DBC2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2525-7E81-9294-193D-8CE62521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864A8-CFD6-D930-7CC1-AFA52AB8A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CEF57-4DEA-3CAE-48DB-44E30589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6944-FB9A-CBC5-E399-BDB2351A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3C56-E302-E008-D026-9E39AB82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F7C4-B84C-B972-88E0-FA222EB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7CC3F-E76D-F36D-683D-7F1A01C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1AAF-19B1-BB98-945D-431F89A5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9CBF-CE91-EC18-BA4F-202C32F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7A56-FDBF-49A6-B7B2-E5EB66C78F8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A899-88D8-EA96-FC91-E407F45E8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ED10-8DAB-A47A-E248-73D5DB6DD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CF9-00D8-4AFA-B0FA-FB2CA333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E342-977A-C005-9DB6-9B1950D97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Occupancy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4B33-2106-2729-921D-B9FADD308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ID620, Project 01</a:t>
            </a:r>
          </a:p>
          <a:p>
            <a:r>
              <a:rPr lang="en-US" dirty="0"/>
              <a:t>Ike Callaghan</a:t>
            </a:r>
          </a:p>
        </p:txBody>
      </p:sp>
    </p:spTree>
    <p:extLst>
      <p:ext uri="{BB962C8B-B14F-4D97-AF65-F5344CB8AC3E}">
        <p14:creationId xmlns:p14="http://schemas.microsoft.com/office/powerpoint/2010/main" val="199274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96CA-8FBF-5601-4835-B506C2C8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/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A709-5AEA-627F-DA43-5DCA8746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056"/>
            <a:ext cx="10515600" cy="4910819"/>
          </a:xfrm>
        </p:spPr>
        <p:txBody>
          <a:bodyPr>
            <a:normAutofit/>
          </a:bodyPr>
          <a:lstStyle/>
          <a:p>
            <a:r>
              <a:rPr lang="en-US" dirty="0"/>
              <a:t>Bulky and lots of components: more suited to a purpose-built PCB.</a:t>
            </a:r>
          </a:p>
          <a:p>
            <a:pPr lvl="1"/>
            <a:r>
              <a:rPr lang="en-US" dirty="0"/>
              <a:t>Use shorter cables, smaller breadboard.</a:t>
            </a:r>
          </a:p>
          <a:p>
            <a:r>
              <a:rPr lang="en-US" dirty="0"/>
              <a:t>Prototyping case is terrible.</a:t>
            </a:r>
          </a:p>
          <a:p>
            <a:pPr lvl="1"/>
            <a:r>
              <a:rPr lang="en-US" dirty="0"/>
              <a:t>3D print case </a:t>
            </a:r>
          </a:p>
          <a:p>
            <a:r>
              <a:rPr lang="en-US" dirty="0"/>
              <a:t>Not enough digital pins on Arduino Uno.</a:t>
            </a:r>
          </a:p>
          <a:p>
            <a:r>
              <a:rPr lang="en-US" dirty="0"/>
              <a:t>Spent a lot of time figuring out how PIR sensors work.</a:t>
            </a:r>
          </a:p>
          <a:p>
            <a:pPr lvl="1"/>
            <a:r>
              <a:rPr lang="en-US" dirty="0" err="1"/>
              <a:t>Duinotech</a:t>
            </a:r>
            <a:r>
              <a:rPr lang="en-US" dirty="0"/>
              <a:t> documentation was difficult to understand for a beginner</a:t>
            </a:r>
          </a:p>
          <a:p>
            <a:r>
              <a:rPr lang="en-US" dirty="0"/>
              <a:t>Piezo speakers are a bit grating.</a:t>
            </a:r>
          </a:p>
          <a:p>
            <a:pPr lvl="1"/>
            <a:r>
              <a:rPr lang="en-US" dirty="0"/>
              <a:t>Larger speaker that reads audio files off SD card.</a:t>
            </a:r>
          </a:p>
          <a:p>
            <a:pPr lvl="1"/>
            <a:r>
              <a:rPr lang="en-US" dirty="0"/>
              <a:t>Would require more than 5V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1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E14E-9F02-3875-CE4D-E398F8BE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/ Constraints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92C1-2C51-9713-A053-C42D86AC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 not account for detection of groups or staff. </a:t>
            </a:r>
          </a:p>
          <a:p>
            <a:pPr lvl="1"/>
            <a:r>
              <a:rPr lang="en-US" dirty="0"/>
              <a:t>A fully functioning solution would require computer vision. </a:t>
            </a:r>
          </a:p>
          <a:p>
            <a:r>
              <a:rPr lang="en-US" dirty="0"/>
              <a:t>Staff still have to check for waiting customers. </a:t>
            </a:r>
          </a:p>
          <a:p>
            <a:r>
              <a:rPr lang="en-US" dirty="0"/>
              <a:t>Only detects  motion every 200ms due to character animation. </a:t>
            </a:r>
          </a:p>
          <a:p>
            <a:pPr lvl="1"/>
            <a:r>
              <a:rPr lang="en-US" dirty="0"/>
              <a:t>Remove character animation. </a:t>
            </a:r>
          </a:p>
          <a:p>
            <a:r>
              <a:rPr lang="en-US" dirty="0"/>
              <a:t>LCD display is too small / inaccessible. </a:t>
            </a:r>
          </a:p>
          <a:p>
            <a:pPr lvl="1"/>
            <a:r>
              <a:rPr lang="en-US" dirty="0"/>
              <a:t>Cannot display more than 40 characters on each line. </a:t>
            </a:r>
          </a:p>
          <a:p>
            <a:pPr lvl="1"/>
            <a:r>
              <a:rPr lang="en-US" dirty="0"/>
              <a:t>Difficult to read/notice, especially for visually impaired.</a:t>
            </a:r>
          </a:p>
          <a:p>
            <a:r>
              <a:rPr lang="en-US" dirty="0"/>
              <a:t>Bad code practice</a:t>
            </a:r>
          </a:p>
          <a:p>
            <a:pPr lvl="1"/>
            <a:r>
              <a:rPr lang="en-US" dirty="0"/>
              <a:t>Main loop just contains a function call, not sure if bad practice.</a:t>
            </a:r>
          </a:p>
          <a:p>
            <a:pPr lvl="1"/>
            <a:r>
              <a:rPr lang="en-US" dirty="0"/>
              <a:t>A few formatting issues due time constraints. </a:t>
            </a:r>
          </a:p>
        </p:txBody>
      </p:sp>
    </p:spTree>
    <p:extLst>
      <p:ext uri="{BB962C8B-B14F-4D97-AF65-F5344CB8AC3E}">
        <p14:creationId xmlns:p14="http://schemas.microsoft.com/office/powerpoint/2010/main" val="49560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A514-DC11-975A-464C-0B01DC6C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6EA7-4B01-3C13-13F1-D5738147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functioning occupancy management system to automate the process of seating customers. </a:t>
            </a:r>
          </a:p>
          <a:p>
            <a:r>
              <a:rPr lang="en-US" dirty="0"/>
              <a:t>Detect customers with PIR sensors. </a:t>
            </a:r>
          </a:p>
        </p:txBody>
      </p:sp>
    </p:spTree>
    <p:extLst>
      <p:ext uri="{BB962C8B-B14F-4D97-AF65-F5344CB8AC3E}">
        <p14:creationId xmlns:p14="http://schemas.microsoft.com/office/powerpoint/2010/main" val="162393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4B63-6326-5910-9B04-6CC30E9A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for?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7BF6-6BE6-0FE2-3FD5-3987C63C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was designed to automate a small process for any venue or business. </a:t>
            </a:r>
          </a:p>
          <a:p>
            <a:r>
              <a:rPr lang="en-US" dirty="0"/>
              <a:t>Keeps track of current occupancy.</a:t>
            </a:r>
          </a:p>
          <a:p>
            <a:r>
              <a:rPr lang="en-US" dirty="0"/>
              <a:t>Reduces workload of staff. </a:t>
            </a:r>
          </a:p>
          <a:p>
            <a:r>
              <a:rPr lang="en-US" dirty="0"/>
              <a:t>Allows customers to know if venue is full. </a:t>
            </a:r>
          </a:p>
          <a:p>
            <a:r>
              <a:rPr lang="en-US" dirty="0"/>
              <a:t>Allows customers to seat themselves without waiting for staff. </a:t>
            </a:r>
          </a:p>
        </p:txBody>
      </p:sp>
    </p:spTree>
    <p:extLst>
      <p:ext uri="{BB962C8B-B14F-4D97-AF65-F5344CB8AC3E}">
        <p14:creationId xmlns:p14="http://schemas.microsoft.com/office/powerpoint/2010/main" val="17242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8A9F-2C7D-61D3-64B0-724B6400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Prototype / Concept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449452-517E-518D-E7C5-369B28EE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56" y="1825625"/>
            <a:ext cx="6771887" cy="4351338"/>
          </a:xfrm>
        </p:spPr>
      </p:pic>
    </p:spTree>
    <p:extLst>
      <p:ext uri="{BB962C8B-B14F-4D97-AF65-F5344CB8AC3E}">
        <p14:creationId xmlns:p14="http://schemas.microsoft.com/office/powerpoint/2010/main" val="269744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5877-CE22-855E-CCED-BD8BC8BB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Circuit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81D078-5255-FA86-DCDA-B0E7436D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16x02 LCD Display </a:t>
            </a:r>
          </a:p>
          <a:p>
            <a:r>
              <a:rPr lang="en-US" sz="2000" dirty="0"/>
              <a:t>Piezo Speaker (Inbuilt potentiometer)</a:t>
            </a:r>
          </a:p>
          <a:p>
            <a:r>
              <a:rPr lang="en-US" sz="2000" dirty="0"/>
              <a:t>Potentiometer</a:t>
            </a:r>
          </a:p>
          <a:p>
            <a:r>
              <a:rPr lang="en-US" sz="2000" dirty="0"/>
              <a:t>2* LEDs (Green, Red)</a:t>
            </a:r>
          </a:p>
          <a:p>
            <a:r>
              <a:rPr lang="en-US" sz="2000" dirty="0"/>
              <a:t>2* PIR Sensors</a:t>
            </a:r>
          </a:p>
          <a:p>
            <a:r>
              <a:rPr lang="en-US" sz="2000" dirty="0"/>
              <a:t>2* 330</a:t>
            </a:r>
            <a:r>
              <a:rPr lang="el-GR" sz="2000" dirty="0"/>
              <a:t>Ω</a:t>
            </a:r>
            <a:r>
              <a:rPr lang="en-US" sz="2000" dirty="0"/>
              <a:t> Resistors</a:t>
            </a:r>
          </a:p>
          <a:p>
            <a:r>
              <a:rPr lang="en-US" sz="2000" dirty="0"/>
              <a:t>9* </a:t>
            </a:r>
            <a:r>
              <a:rPr lang="en-US" sz="2000" dirty="0" err="1"/>
              <a:t>MtF</a:t>
            </a:r>
            <a:r>
              <a:rPr lang="en-US" sz="2000" dirty="0"/>
              <a:t> Jumper Wires</a:t>
            </a:r>
          </a:p>
          <a:p>
            <a:r>
              <a:rPr lang="en-US" sz="2000" dirty="0"/>
              <a:t>16* Jumper Wires</a:t>
            </a:r>
          </a:p>
          <a:p>
            <a:r>
              <a:rPr lang="en-US" sz="2000" dirty="0"/>
              <a:t>Arduino Uno</a:t>
            </a:r>
          </a:p>
          <a:p>
            <a:r>
              <a:rPr lang="en-US" sz="2000" dirty="0"/>
              <a:t>Breadboard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A40EB-30E9-F06C-2BB6-AA9DE3BD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22" y="972865"/>
            <a:ext cx="7170454" cy="534198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08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42CE0-2075-0A7C-87DF-911DF4E7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8" y="174172"/>
            <a:ext cx="9877881" cy="6444906"/>
          </a:xfrm>
          <a:prstGeom prst="rect">
            <a:avLst/>
          </a:prstGeom>
        </p:spPr>
      </p:pic>
      <p:grpSp>
        <p:nvGrpSpPr>
          <p:cNvPr id="27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51-A939-5DA6-F822-475C807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A4D6-CC0A-31E9-0460-01CE69D9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noSeatChime</a:t>
            </a:r>
            <a:r>
              <a:rPr lang="en-US" dirty="0"/>
              <a:t>() </a:t>
            </a:r>
            <a:r>
              <a:rPr lang="en-US" dirty="0" err="1"/>
              <a:t>entryChime</a:t>
            </a:r>
            <a:r>
              <a:rPr lang="en-US" dirty="0"/>
              <a:t>() </a:t>
            </a:r>
            <a:r>
              <a:rPr lang="en-US" dirty="0" err="1"/>
              <a:t>exitChime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Contain sequences of frequencies for piezo to play depending on current occupancy.</a:t>
            </a:r>
          </a:p>
          <a:p>
            <a:r>
              <a:rPr lang="en-US" dirty="0" err="1"/>
              <a:t>textScroll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Scroll through 80 characters of text (two rotations)</a:t>
            </a:r>
          </a:p>
          <a:p>
            <a:pPr lvl="2"/>
            <a:r>
              <a:rPr lang="en-US" dirty="0"/>
              <a:t>Start checking for detected motion on second rotation (characters 40-80)</a:t>
            </a:r>
          </a:p>
          <a:p>
            <a:r>
              <a:rPr lang="en-US" dirty="0" err="1"/>
              <a:t>checkSensors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Checks if either sensor detects motion. </a:t>
            </a:r>
          </a:p>
          <a:p>
            <a:pPr lvl="2"/>
            <a:r>
              <a:rPr lang="en-US" dirty="0"/>
              <a:t>If motion is detected, perform an action depending on the current occupancy.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8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8A6B-BEC1-6336-C972-3310A8F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A9EA-A7F4-76C7-ECF7-B20A2160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characterAnimation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Plays a character animation after a full text scroll cycle</a:t>
            </a:r>
          </a:p>
          <a:p>
            <a:pPr lvl="2"/>
            <a:r>
              <a:rPr lang="en-US" dirty="0"/>
              <a:t>Uses delay() and </a:t>
            </a:r>
            <a:r>
              <a:rPr lang="en-US" dirty="0" err="1"/>
              <a:t>lcd.clear</a:t>
            </a:r>
            <a:r>
              <a:rPr lang="en-US" dirty="0"/>
              <a:t>() to animate.</a:t>
            </a:r>
          </a:p>
          <a:p>
            <a:pPr lvl="2"/>
            <a:r>
              <a:rPr lang="en-US" dirty="0"/>
              <a:t>Sensors are checked every frame (200ms)</a:t>
            </a:r>
          </a:p>
          <a:p>
            <a:r>
              <a:rPr lang="en-US" dirty="0" err="1"/>
              <a:t>availableSeatsFunction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Changes the text output depending on occupancy.</a:t>
            </a:r>
          </a:p>
          <a:p>
            <a:pPr lvl="2"/>
            <a:r>
              <a:rPr lang="en-US" dirty="0"/>
              <a:t>More than 1 available seat = “There are X seats available.”</a:t>
            </a:r>
          </a:p>
          <a:p>
            <a:pPr lvl="2"/>
            <a:r>
              <a:rPr lang="en-US" dirty="0"/>
              <a:t>1 available seat = “There is X seat available.”</a:t>
            </a:r>
          </a:p>
          <a:p>
            <a:pPr lvl="2"/>
            <a:r>
              <a:rPr lang="en-US" dirty="0"/>
              <a:t>0 available seats = “There are no seats available.”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4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AC09F-81A9-1347-3BDC-8381CCAA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Animation Preview</a:t>
            </a:r>
          </a:p>
        </p:txBody>
      </p:sp>
      <p:pic>
        <p:nvPicPr>
          <p:cNvPr id="4" name="video-1651494067">
            <a:hlinkClick r:id="" action="ppaction://media"/>
            <a:extLst>
              <a:ext uri="{FF2B5EF4-FFF2-40B4-BE49-F238E27FC236}">
                <a16:creationId xmlns:a16="http://schemas.microsoft.com/office/drawing/2014/main" id="{2BE24086-C830-C299-1635-D675D2118E8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84033" y="255532"/>
            <a:ext cx="3706107" cy="63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457</Words>
  <Application>Microsoft Office PowerPoint</Application>
  <PresentationFormat>Widescreen</PresentationFormat>
  <Paragraphs>67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Occupancy Management System</vt:lpstr>
      <vt:lpstr>Scope</vt:lpstr>
      <vt:lpstr>What is it for? </vt:lpstr>
      <vt:lpstr>Initial Prototype / Concept</vt:lpstr>
      <vt:lpstr>Circuit Diagram</vt:lpstr>
      <vt:lpstr>PowerPoint Presentation</vt:lpstr>
      <vt:lpstr>Functions</vt:lpstr>
      <vt:lpstr>Functions cont. </vt:lpstr>
      <vt:lpstr>Animation Preview</vt:lpstr>
      <vt:lpstr>Issues / Constraints</vt:lpstr>
      <vt:lpstr>Issues / Constraints cont.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Management System</dc:title>
  <dc:creator>Ike Callaghan (1000106521)</dc:creator>
  <cp:lastModifiedBy>Ike Callaghan (1000106521)</cp:lastModifiedBy>
  <cp:revision>1</cp:revision>
  <dcterms:created xsi:type="dcterms:W3CDTF">2022-05-02T13:12:59Z</dcterms:created>
  <dcterms:modified xsi:type="dcterms:W3CDTF">2022-05-02T15:14:27Z</dcterms:modified>
</cp:coreProperties>
</file>