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8/12/20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9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6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4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8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2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7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3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2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2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8/12/20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150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arge building&#10;&#10;Description automatically generated">
            <a:extLst>
              <a:ext uri="{FF2B5EF4-FFF2-40B4-BE49-F238E27FC236}">
                <a16:creationId xmlns:a16="http://schemas.microsoft.com/office/drawing/2014/main" id="{16DC64CE-248F-3244-B959-4812C7088210}"/>
              </a:ext>
            </a:extLst>
          </p:cNvPr>
          <p:cNvPicPr/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FD26E4-041F-4EF2-B92D-6034C0F8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250AC-7792-C64E-BCDF-A72653B36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322" y="1179739"/>
            <a:ext cx="9443357" cy="2753880"/>
          </a:xfrm>
        </p:spPr>
        <p:txBody>
          <a:bodyPr anchor="b">
            <a:normAutofit/>
          </a:bodyPr>
          <a:lstStyle/>
          <a:p>
            <a:r>
              <a:rPr lang="sv-SE" dirty="0" err="1"/>
              <a:t>Simliar</a:t>
            </a:r>
            <a:r>
              <a:rPr lang="sv-SE" dirty="0"/>
              <a:t> to Odenplan?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50641-2CE3-CD47-B89B-1B45FB818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2761"/>
            <a:ext cx="9144000" cy="9432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v-SE" dirty="0"/>
              <a:t>Gabriel Borg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8754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8F91BF-D95A-F94B-9735-93208E1D9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56" r="15056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D8F42-95C6-2C47-9F58-709014F7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cap="all" spc="-100"/>
              <a:t>Odenplan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C7C70475-C982-4E12-94AC-C8EF6768B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r>
              <a:rPr lang="en-US" dirty="0" err="1"/>
              <a:t>Odenplan</a:t>
            </a:r>
            <a:r>
              <a:rPr lang="en-US" dirty="0"/>
              <a:t>, a central city part of </a:t>
            </a:r>
            <a:r>
              <a:rPr lang="en-US" dirty="0" err="1"/>
              <a:t>Vasaparken</a:t>
            </a:r>
            <a:r>
              <a:rPr lang="en-US" dirty="0"/>
              <a:t> district in Stockholm</a:t>
            </a:r>
          </a:p>
          <a:p>
            <a:pPr lvl="1"/>
            <a:r>
              <a:rPr lang="en-US" dirty="0"/>
              <a:t>Nice venues; Café’s and Restaurants</a:t>
            </a:r>
          </a:p>
          <a:p>
            <a:pPr lvl="1"/>
            <a:r>
              <a:rPr lang="en-US" dirty="0"/>
              <a:t>At the heart of Stockholm city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GB" dirty="0" err="1"/>
              <a:t>Odenplan</a:t>
            </a:r>
            <a:r>
              <a:rPr lang="en-GB" dirty="0"/>
              <a:t> has </a:t>
            </a:r>
            <a:r>
              <a:rPr lang="en-GB" dirty="0" err="1"/>
              <a:t>Vasaparken</a:t>
            </a:r>
            <a:r>
              <a:rPr lang="en-GB" dirty="0"/>
              <a:t> which is one of the biggest parks in Stockholm.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question is .. are there </a:t>
            </a:r>
            <a:r>
              <a:rPr lang="en-US" dirty="0" err="1"/>
              <a:t>simlair</a:t>
            </a:r>
            <a:r>
              <a:rPr lang="en-US" dirty="0"/>
              <a:t> places like </a:t>
            </a:r>
            <a:r>
              <a:rPr lang="en-US" dirty="0" err="1"/>
              <a:t>Odenplan</a:t>
            </a:r>
            <a:r>
              <a:rPr lang="en-US" dirty="0"/>
              <a:t> in Stockholm?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25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6F710-57F5-C64A-A319-9D652996A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01676"/>
            <a:ext cx="10058400" cy="3849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Different cities in the world have perfect venues that you cannot live without. In this project we will help people who are living in </a:t>
            </a:r>
            <a:r>
              <a:rPr lang="en-US" sz="2800" dirty="0" err="1"/>
              <a:t>Odenplan</a:t>
            </a:r>
            <a:r>
              <a:rPr lang="en-US" sz="2800" dirty="0"/>
              <a:t>, a central city part of Stockholm, to find a new home with similar features as </a:t>
            </a:r>
            <a:r>
              <a:rPr lang="en-US" sz="2800" dirty="0" err="1"/>
              <a:t>Odenplan</a:t>
            </a:r>
            <a:r>
              <a:rPr lang="en-US" sz="2800" dirty="0"/>
              <a:t> in Stockholm city. Despite of having dissimilarities of taste, we will look for city parts in Stockholm that looks like </a:t>
            </a:r>
            <a:r>
              <a:rPr lang="en-US" sz="2800" dirty="0" err="1"/>
              <a:t>Odenplan</a:t>
            </a:r>
            <a:r>
              <a:rPr lang="en-US" sz="2800" dirty="0"/>
              <a:t>.</a:t>
            </a:r>
            <a:r>
              <a:rPr lang="en-SE" sz="2800" dirty="0"/>
              <a:t> 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45824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6" name="Rectangle 37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DFFCFB47-3C9E-4532-8065-D3633A77B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67A625B-A166-4C03-ADD8-0535D718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5A5F97-C3A9-4101-8F5C-06E22105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239F34-0E2D-4746-AAA9-920BD6063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079E22-5065-47F9-AFCA-63C0DF22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9098EF8-6D81-466E-A59B-778568FCF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CB163DD-56F6-482F-862E-B6B9244D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44EF4DE-2334-4B49-8DC2-FDAC562A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6CECEE-F215-8644-95F1-9A46893E7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424" r="16210" b="1"/>
          <a:stretch/>
        </p:blipFill>
        <p:spPr>
          <a:xfrm>
            <a:off x="806117" y="809244"/>
            <a:ext cx="6583680" cy="5239512"/>
          </a:xfrm>
          <a:prstGeom prst="rect">
            <a:avLst/>
          </a:prstGeom>
          <a:ln w="6350" cap="sq">
            <a:noFill/>
            <a:miter lim="800000"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82ECA8-A5A4-9B44-B290-50D9F0A237DA}"/>
              </a:ext>
            </a:extLst>
          </p:cNvPr>
          <p:cNvSpPr txBox="1"/>
          <p:nvPr/>
        </p:nvSpPr>
        <p:spPr>
          <a:xfrm>
            <a:off x="8587977" y="1372376"/>
            <a:ext cx="30980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gathering Stockholm </a:t>
            </a:r>
            <a:r>
              <a:rPr lang="en-US" sz="2000" dirty="0" err="1"/>
              <a:t>stads</a:t>
            </a:r>
            <a:r>
              <a:rPr lang="en-US" sz="2000" dirty="0"/>
              <a:t>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Google maps geocoder API was used to obtain the latitude and longitude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Foursquare API to collect the closest venues (supermarket, restaurant, park, etc.)</a:t>
            </a:r>
            <a:r>
              <a:rPr lang="en-SE" sz="2000" dirty="0">
                <a:effectLst/>
              </a:rPr>
              <a:t> 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1113973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Content Placeholder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31A0859-7736-3940-97CE-DE8370439EB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1" y="1742303"/>
            <a:ext cx="8008360" cy="31032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FF4A0-341B-594D-B547-D21F694F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endParaRPr lang="sv-SE" sz="28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C761AA-7D27-4E73-905C-662E0B714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3854197"/>
          </a:xfrm>
        </p:spPr>
        <p:txBody>
          <a:bodyPr>
            <a:normAutofit/>
          </a:bodyPr>
          <a:lstStyle/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80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8AFDE1-B35E-B843-8883-C07FE3FBFF6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4" y="1629391"/>
            <a:ext cx="5367165" cy="36120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F0EE1-A175-054E-AB33-8A432349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643928"/>
          </a:xfrm>
        </p:spPr>
        <p:txBody>
          <a:bodyPr>
            <a:normAutofit/>
          </a:bodyPr>
          <a:lstStyle/>
          <a:p>
            <a:r>
              <a:rPr lang="sv-SE" sz="4400" dirty="0"/>
              <a:t>K-</a:t>
            </a:r>
            <a:r>
              <a:rPr lang="sv-SE" sz="4400" dirty="0" err="1"/>
              <a:t>means</a:t>
            </a:r>
            <a:endParaRPr lang="sv-SE" sz="4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423551-DE3C-4F13-B794-A64E90823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385390"/>
            <a:ext cx="4472922" cy="3649649"/>
          </a:xfrm>
        </p:spPr>
        <p:txBody>
          <a:bodyPr>
            <a:normAutofit/>
          </a:bodyPr>
          <a:lstStyle/>
          <a:p>
            <a:r>
              <a:rPr lang="en-US" dirty="0"/>
              <a:t>Cluster analysis</a:t>
            </a:r>
          </a:p>
          <a:p>
            <a:pPr lvl="1"/>
            <a:r>
              <a:rPr lang="en-US" dirty="0" err="1"/>
              <a:t>Optiaml</a:t>
            </a:r>
            <a:r>
              <a:rPr lang="en-US" dirty="0"/>
              <a:t> k-value with elbow method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Cluster on the 10 most common venues!</a:t>
            </a:r>
          </a:p>
          <a:p>
            <a:endParaRPr lang="en-US" dirty="0"/>
          </a:p>
          <a:p>
            <a:r>
              <a:rPr lang="en-US" dirty="0"/>
              <a:t>Folium map to show the clustering of the city parts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red, blue &amp; green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u="sng" dirty="0"/>
              <a:t>(</a:t>
            </a:r>
            <a:r>
              <a:rPr lang="en-US" u="sng" dirty="0" err="1"/>
              <a:t>Odenplan</a:t>
            </a:r>
            <a:r>
              <a:rPr lang="en-US" u="sng" dirty="0"/>
              <a:t> is blue)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8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B6489344-614C-ED48-9FD5-E462A629566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72F0FC7-4F75-A947-886E-D960FB2BA345}"/>
              </a:ext>
            </a:extLst>
          </p:cNvPr>
          <p:cNvSpPr/>
          <p:nvPr/>
        </p:nvSpPr>
        <p:spPr>
          <a:xfrm>
            <a:off x="5998752" y="1945352"/>
            <a:ext cx="368594" cy="385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853EC-27CD-914E-959F-673157ACEEF0}"/>
              </a:ext>
            </a:extLst>
          </p:cNvPr>
          <p:cNvSpPr txBox="1"/>
          <p:nvPr/>
        </p:nvSpPr>
        <p:spPr>
          <a:xfrm>
            <a:off x="6183049" y="1832824"/>
            <a:ext cx="232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highlight>
                  <a:srgbClr val="008080"/>
                </a:highlight>
              </a:rPr>
              <a:t>ODNEPLAN</a:t>
            </a:r>
          </a:p>
        </p:txBody>
      </p:sp>
    </p:spTree>
    <p:extLst>
      <p:ext uri="{BB962C8B-B14F-4D97-AF65-F5344CB8AC3E}">
        <p14:creationId xmlns:p14="http://schemas.microsoft.com/office/powerpoint/2010/main" val="358387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C087-386A-6140-85B3-46904DF9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Content Placeholder 3" descr="A picture containing comb&#10;&#10;Description automatically generated">
            <a:extLst>
              <a:ext uri="{FF2B5EF4-FFF2-40B4-BE49-F238E27FC236}">
                <a16:creationId xmlns:a16="http://schemas.microsoft.com/office/drawing/2014/main" id="{0C69BAB0-0503-0041-9981-CB4DB1022F7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837" y="377856"/>
            <a:ext cx="6889233" cy="610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8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774C-52F7-B248-8D4A-E3A6E383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Conclusion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6A739-D749-EC4D-9420-3F5AE9FDE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The results from previous graph are very promising and if you ask me who lives in </a:t>
            </a:r>
            <a:r>
              <a:rPr lang="en-US" sz="2400" dirty="0" err="1"/>
              <a:t>Odenplan</a:t>
            </a:r>
            <a:r>
              <a:rPr lang="en-US" sz="2400" dirty="0"/>
              <a:t>, the adjusted rand index is pretty accurate when it comes to similarity of city parts!</a:t>
            </a:r>
            <a:endParaRPr lang="en-SE" sz="2400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55890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234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Garamond</vt:lpstr>
      <vt:lpstr>Gill Sans MT</vt:lpstr>
      <vt:lpstr>SavonVTI</vt:lpstr>
      <vt:lpstr>Simliar to Odenplan?</vt:lpstr>
      <vt:lpstr>Odenplan</vt:lpstr>
      <vt:lpstr>PowerPoint Presentation</vt:lpstr>
      <vt:lpstr>PowerPoint Presentation</vt:lpstr>
      <vt:lpstr>PowerPoint Presentation</vt:lpstr>
      <vt:lpstr>K-means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Simliar to Odenplan?</dc:title>
  <dc:creator>Gabriel Borg</dc:creator>
  <cp:lastModifiedBy>Gabriel Borg</cp:lastModifiedBy>
  <cp:revision>2</cp:revision>
  <dcterms:created xsi:type="dcterms:W3CDTF">2020-08-12T16:05:05Z</dcterms:created>
  <dcterms:modified xsi:type="dcterms:W3CDTF">2020-08-12T16:12:22Z</dcterms:modified>
</cp:coreProperties>
</file>