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0F0-4CC1-43B3-AB4C-32E8E7AA6B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780-45CF-4AC5-B124-4290CF72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0F0-4CC1-43B3-AB4C-32E8E7AA6B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780-45CF-4AC5-B124-4290CF72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0F0-4CC1-43B3-AB4C-32E8E7AA6B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780-45CF-4AC5-B124-4290CF72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0F0-4CC1-43B3-AB4C-32E8E7AA6B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780-45CF-4AC5-B124-4290CF72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0F0-4CC1-43B3-AB4C-32E8E7AA6B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780-45CF-4AC5-B124-4290CF72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0F0-4CC1-43B3-AB4C-32E8E7AA6B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780-45CF-4AC5-B124-4290CF72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0F0-4CC1-43B3-AB4C-32E8E7AA6B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780-45CF-4AC5-B124-4290CF72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0F0-4CC1-43B3-AB4C-32E8E7AA6B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780-45CF-4AC5-B124-4290CF72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0F0-4CC1-43B3-AB4C-32E8E7AA6B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780-45CF-4AC5-B124-4290CF72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0F0-4CC1-43B3-AB4C-32E8E7AA6B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780-45CF-4AC5-B124-4290CF72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70F0-4CC1-43B3-AB4C-32E8E7AA6B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780-45CF-4AC5-B124-4290CF72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70F0-4CC1-43B3-AB4C-32E8E7AA6B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2780-45CF-4AC5-B124-4290CF72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2878" y="911652"/>
            <a:ext cx="96180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b="1" dirty="0" smtClean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EAEAEA"/>
                </a:solidFill>
                <a:latin typeface="Roboto" panose="02000000000000000000" pitchFamily="2" charset="0"/>
              </a:rPr>
              <a:t>FR</a:t>
            </a:r>
            <a:r>
              <a:rPr lang="en-US" sz="12000" b="1" dirty="0" smtClean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2E63"/>
                </a:solidFill>
                <a:latin typeface="Roboto" panose="02000000000000000000" pitchFamily="2" charset="0"/>
              </a:rPr>
              <a:t>AI</a:t>
            </a:r>
            <a:r>
              <a:rPr lang="en-US" sz="12000" b="1" dirty="0" smtClean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8D9D6"/>
                </a:solidFill>
                <a:latin typeface="Roboto" panose="02000000000000000000" pitchFamily="2" charset="0"/>
              </a:rPr>
              <a:t>BOT</a:t>
            </a:r>
            <a:r>
              <a:rPr lang="en-US" sz="12000" b="1" dirty="0" smtClean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EAEAEA"/>
                </a:solidFill>
                <a:latin typeface="Roboto" panose="02000000000000000000" pitchFamily="2" charset="0"/>
              </a:rPr>
              <a:t>O</a:t>
            </a:r>
            <a:endParaRPr lang="en-US" sz="12000" dirty="0"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719" y="766475"/>
            <a:ext cx="755258" cy="222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8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>Thornton Tomasetti,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Poulsen, Emil</dc:creator>
  <cp:lastModifiedBy>Poulsen, Emil</cp:lastModifiedBy>
  <cp:revision>2</cp:revision>
  <dcterms:created xsi:type="dcterms:W3CDTF">2020-02-25T21:49:46Z</dcterms:created>
  <dcterms:modified xsi:type="dcterms:W3CDTF">2020-02-25T21:59:50Z</dcterms:modified>
</cp:coreProperties>
</file>