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B2AF7-91EB-4212-ACDE-9F28E7977B28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B48E3D-160B-46C1-8ED4-52E8D6A202DE}">
      <dgm:prSet phldrT="[Text]" custT="1"/>
      <dgm:spPr/>
      <dgm:t>
        <a:bodyPr/>
        <a:lstStyle/>
        <a:p>
          <a:r>
            <a:rPr lang="en-US" sz="1600"/>
            <a:t>Baza de date MYSQL</a:t>
          </a:r>
        </a:p>
      </dgm:t>
    </dgm:pt>
    <dgm:pt modelId="{093E2A02-5793-47CF-810C-DB0D7B966BC1}" type="parTrans" cxnId="{4F4F1C13-7C00-41A5-9FA7-8500CE6387C6}">
      <dgm:prSet/>
      <dgm:spPr/>
      <dgm:t>
        <a:bodyPr/>
        <a:lstStyle/>
        <a:p>
          <a:endParaRPr lang="en-US"/>
        </a:p>
      </dgm:t>
    </dgm:pt>
    <dgm:pt modelId="{FC17E04F-F927-436A-A177-ED5034FC82DA}" type="sibTrans" cxnId="{4F4F1C13-7C00-41A5-9FA7-8500CE6387C6}">
      <dgm:prSet/>
      <dgm:spPr/>
      <dgm:t>
        <a:bodyPr/>
        <a:lstStyle/>
        <a:p>
          <a:endParaRPr lang="en-US"/>
        </a:p>
      </dgm:t>
    </dgm:pt>
    <dgm:pt modelId="{4841AFB8-4998-4E40-B31D-8D81E43C533F}">
      <dgm:prSet custT="1"/>
      <dgm:spPr/>
      <dgm:t>
        <a:bodyPr/>
        <a:lstStyle/>
        <a:p>
          <a:r>
            <a:rPr lang="en-US" sz="1600"/>
            <a:t>Gestionarea  conturilor și abonamentelor de către administrator</a:t>
          </a:r>
        </a:p>
      </dgm:t>
    </dgm:pt>
    <dgm:pt modelId="{C9C79584-E742-41F9-A2E6-B321C54C491E}" type="parTrans" cxnId="{16D920EB-AC6F-4756-9F71-E358443742AE}">
      <dgm:prSet/>
      <dgm:spPr/>
      <dgm:t>
        <a:bodyPr/>
        <a:lstStyle/>
        <a:p>
          <a:endParaRPr lang="en-US"/>
        </a:p>
      </dgm:t>
    </dgm:pt>
    <dgm:pt modelId="{7096F019-07AE-420C-86ED-819325926C90}" type="sibTrans" cxnId="{16D920EB-AC6F-4756-9F71-E358443742AE}">
      <dgm:prSet/>
      <dgm:spPr/>
      <dgm:t>
        <a:bodyPr/>
        <a:lstStyle/>
        <a:p>
          <a:endParaRPr lang="en-US"/>
        </a:p>
      </dgm:t>
    </dgm:pt>
    <dgm:pt modelId="{9129351B-0768-4AE9-9B68-C24F716A2B95}">
      <dgm:prSet custT="1"/>
      <dgm:spPr/>
      <dgm:t>
        <a:bodyPr/>
        <a:lstStyle/>
        <a:p>
          <a:r>
            <a:rPr lang="en-US" sz="1600"/>
            <a:t>Gestionarea abonamentului acestuia</a:t>
          </a:r>
        </a:p>
      </dgm:t>
    </dgm:pt>
    <dgm:pt modelId="{2581BBC2-F613-443F-A2CC-81D5E1107D8D}" type="parTrans" cxnId="{189BDAC3-BF95-4C78-8959-574E69DE0EB4}">
      <dgm:prSet/>
      <dgm:spPr/>
      <dgm:t>
        <a:bodyPr/>
        <a:lstStyle/>
        <a:p>
          <a:endParaRPr lang="en-US"/>
        </a:p>
      </dgm:t>
    </dgm:pt>
    <dgm:pt modelId="{F4C0ED75-EF66-4995-BEC5-95A84281B813}" type="sibTrans" cxnId="{189BDAC3-BF95-4C78-8959-574E69DE0EB4}">
      <dgm:prSet/>
      <dgm:spPr/>
      <dgm:t>
        <a:bodyPr/>
        <a:lstStyle/>
        <a:p>
          <a:endParaRPr lang="en-US"/>
        </a:p>
      </dgm:t>
    </dgm:pt>
    <dgm:pt modelId="{E5C16B1A-1A2B-4157-AE12-A13ED677E737}">
      <dgm:prSet custT="1"/>
      <dgm:spPr/>
      <dgm:t>
        <a:bodyPr/>
        <a:lstStyle/>
        <a:p>
          <a:r>
            <a:rPr lang="en-US" sz="1600"/>
            <a:t>Acces cont utilizator</a:t>
          </a:r>
        </a:p>
      </dgm:t>
    </dgm:pt>
    <dgm:pt modelId="{4596EE1D-48F6-44A8-83CA-CE3EF16A93BD}" type="parTrans" cxnId="{C4574F76-608A-4CCB-930F-E611A9A9B755}">
      <dgm:prSet/>
      <dgm:spPr/>
      <dgm:t>
        <a:bodyPr/>
        <a:lstStyle/>
        <a:p>
          <a:endParaRPr lang="en-US"/>
        </a:p>
      </dgm:t>
    </dgm:pt>
    <dgm:pt modelId="{D8D4E16F-B939-4566-B9AF-DF29F01DF6B8}" type="sibTrans" cxnId="{C4574F76-608A-4CCB-930F-E611A9A9B755}">
      <dgm:prSet/>
      <dgm:spPr/>
      <dgm:t>
        <a:bodyPr/>
        <a:lstStyle/>
        <a:p>
          <a:endParaRPr lang="en-US"/>
        </a:p>
      </dgm:t>
    </dgm:pt>
    <dgm:pt modelId="{F4811BA2-8D38-4376-BE24-6FA041B66C02}">
      <dgm:prSet custT="1"/>
      <dgm:spPr/>
      <dgm:t>
        <a:bodyPr/>
        <a:lstStyle/>
        <a:p>
          <a:r>
            <a:rPr lang="en-US" sz="1600"/>
            <a:t>Workout</a:t>
          </a:r>
          <a:r>
            <a:rPr lang="en-US" sz="1600" baseline="0"/>
            <a:t> Planer</a:t>
          </a:r>
          <a:endParaRPr lang="en-US" sz="1600"/>
        </a:p>
      </dgm:t>
    </dgm:pt>
    <dgm:pt modelId="{9F043478-E2C7-44FD-827B-9280FA122D62}" type="parTrans" cxnId="{F05B1336-CBB5-4093-AC04-CBA72F34029F}">
      <dgm:prSet/>
      <dgm:spPr/>
      <dgm:t>
        <a:bodyPr/>
        <a:lstStyle/>
        <a:p>
          <a:endParaRPr lang="en-US"/>
        </a:p>
      </dgm:t>
    </dgm:pt>
    <dgm:pt modelId="{E87C3DF2-49C3-4A40-9FB3-F82480EC8B41}" type="sibTrans" cxnId="{F05B1336-CBB5-4093-AC04-CBA72F34029F}">
      <dgm:prSet/>
      <dgm:spPr/>
      <dgm:t>
        <a:bodyPr/>
        <a:lstStyle/>
        <a:p>
          <a:endParaRPr lang="en-US"/>
        </a:p>
      </dgm:t>
    </dgm:pt>
    <dgm:pt modelId="{D167C66B-8FDB-43DB-93D7-AE0B724A0CA7}">
      <dgm:prSet custT="1"/>
      <dgm:spPr/>
      <dgm:t>
        <a:bodyPr/>
        <a:lstStyle/>
        <a:p>
          <a:r>
            <a:rPr lang="en-US" sz="1600"/>
            <a:t>Datele utilizatorului salvate intr-un CSV pentru a fi afisate.</a:t>
          </a:r>
        </a:p>
      </dgm:t>
    </dgm:pt>
    <dgm:pt modelId="{30E9286E-E8C3-4A96-8EB5-ADD777E76196}" type="parTrans" cxnId="{F069C10C-0DAD-41E1-A4DE-550F6F26F31D}">
      <dgm:prSet/>
      <dgm:spPr/>
      <dgm:t>
        <a:bodyPr/>
        <a:lstStyle/>
        <a:p>
          <a:endParaRPr lang="en-US"/>
        </a:p>
      </dgm:t>
    </dgm:pt>
    <dgm:pt modelId="{0C37053D-E536-465B-B472-1385F9B64376}" type="sibTrans" cxnId="{F069C10C-0DAD-41E1-A4DE-550F6F26F31D}">
      <dgm:prSet/>
      <dgm:spPr/>
      <dgm:t>
        <a:bodyPr/>
        <a:lstStyle/>
        <a:p>
          <a:endParaRPr lang="en-US"/>
        </a:p>
      </dgm:t>
    </dgm:pt>
    <dgm:pt modelId="{0737DBA2-D77A-40C9-ADE8-B41BDE0C23E0}">
      <dgm:prSet custT="1"/>
      <dgm:spPr/>
      <dgm:t>
        <a:bodyPr/>
        <a:lstStyle/>
        <a:p>
          <a:r>
            <a:rPr lang="en-US" sz="1600"/>
            <a:t>Acces cont  Administrator</a:t>
          </a:r>
        </a:p>
      </dgm:t>
    </dgm:pt>
    <dgm:pt modelId="{35E44351-03A1-4DBC-A334-B4B8B5128BFF}" type="parTrans" cxnId="{E6B2259B-A9D8-49F8-BDD6-6CEB65B7254E}">
      <dgm:prSet/>
      <dgm:spPr/>
      <dgm:t>
        <a:bodyPr/>
        <a:lstStyle/>
        <a:p>
          <a:endParaRPr lang="en-US"/>
        </a:p>
      </dgm:t>
    </dgm:pt>
    <dgm:pt modelId="{A6F92F1C-84E2-4748-B147-9C9DA7D35E0F}" type="sibTrans" cxnId="{E6B2259B-A9D8-49F8-BDD6-6CEB65B7254E}">
      <dgm:prSet/>
      <dgm:spPr/>
      <dgm:t>
        <a:bodyPr/>
        <a:lstStyle/>
        <a:p>
          <a:endParaRPr lang="en-US"/>
        </a:p>
      </dgm:t>
    </dgm:pt>
    <dgm:pt modelId="{9B280263-4C88-48F9-A188-FE3D9B68A08E}" type="pres">
      <dgm:prSet presAssocID="{E0AB2AF7-91EB-4212-ACDE-9F28E7977B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86B6FC-8135-4BAD-92CE-053B3A580A0E}" type="pres">
      <dgm:prSet presAssocID="{D9B48E3D-160B-46C1-8ED4-52E8D6A202DE}" presName="hierRoot1" presStyleCnt="0">
        <dgm:presLayoutVars>
          <dgm:hierBranch val="init"/>
        </dgm:presLayoutVars>
      </dgm:prSet>
      <dgm:spPr/>
    </dgm:pt>
    <dgm:pt modelId="{E9C01779-64CC-4065-BF7F-4F412E1C1B37}" type="pres">
      <dgm:prSet presAssocID="{D9B48E3D-160B-46C1-8ED4-52E8D6A202DE}" presName="rootComposite1" presStyleCnt="0"/>
      <dgm:spPr/>
    </dgm:pt>
    <dgm:pt modelId="{436004F0-7901-4287-92E4-CC06D2F560B2}" type="pres">
      <dgm:prSet presAssocID="{D9B48E3D-160B-46C1-8ED4-52E8D6A202DE}" presName="rootText1" presStyleLbl="node0" presStyleIdx="0" presStyleCnt="1" custScaleX="72688" custScaleY="155345">
        <dgm:presLayoutVars>
          <dgm:chPref val="3"/>
        </dgm:presLayoutVars>
      </dgm:prSet>
      <dgm:spPr/>
    </dgm:pt>
    <dgm:pt modelId="{A5DC6A16-CAC2-4771-BD69-95E7F8539C02}" type="pres">
      <dgm:prSet presAssocID="{D9B48E3D-160B-46C1-8ED4-52E8D6A202DE}" presName="rootConnector1" presStyleLbl="node1" presStyleIdx="0" presStyleCnt="0"/>
      <dgm:spPr/>
    </dgm:pt>
    <dgm:pt modelId="{00174A30-55BA-49E7-AEC2-6A4C172ECD44}" type="pres">
      <dgm:prSet presAssocID="{D9B48E3D-160B-46C1-8ED4-52E8D6A202DE}" presName="hierChild2" presStyleCnt="0"/>
      <dgm:spPr/>
    </dgm:pt>
    <dgm:pt modelId="{AE30A1E7-04F9-4CAC-9B48-E1C32E6A787C}" type="pres">
      <dgm:prSet presAssocID="{C9C79584-E742-41F9-A2E6-B321C54C491E}" presName="Name64" presStyleLbl="parChTrans1D2" presStyleIdx="0" presStyleCnt="2"/>
      <dgm:spPr/>
    </dgm:pt>
    <dgm:pt modelId="{0C6DC090-92F1-409D-9094-2310ADB977B4}" type="pres">
      <dgm:prSet presAssocID="{4841AFB8-4998-4E40-B31D-8D81E43C533F}" presName="hierRoot2" presStyleCnt="0">
        <dgm:presLayoutVars>
          <dgm:hierBranch val="init"/>
        </dgm:presLayoutVars>
      </dgm:prSet>
      <dgm:spPr/>
    </dgm:pt>
    <dgm:pt modelId="{772847D2-AAFD-49DE-89EB-91A9E73D8F00}" type="pres">
      <dgm:prSet presAssocID="{4841AFB8-4998-4E40-B31D-8D81E43C533F}" presName="rootComposite" presStyleCnt="0"/>
      <dgm:spPr/>
    </dgm:pt>
    <dgm:pt modelId="{D9A5888C-6BD7-4CAF-99F3-475C2515C172}" type="pres">
      <dgm:prSet presAssocID="{4841AFB8-4998-4E40-B31D-8D81E43C533F}" presName="rootText" presStyleLbl="node2" presStyleIdx="0" presStyleCnt="2" custScaleX="116935" custScaleY="246071" custLinFactY="-52061" custLinFactNeighborX="-3885" custLinFactNeighborY="-100000">
        <dgm:presLayoutVars>
          <dgm:chPref val="3"/>
        </dgm:presLayoutVars>
      </dgm:prSet>
      <dgm:spPr/>
    </dgm:pt>
    <dgm:pt modelId="{755F0C1A-90D6-49A3-ABB8-DA815D6BD22B}" type="pres">
      <dgm:prSet presAssocID="{4841AFB8-4998-4E40-B31D-8D81E43C533F}" presName="rootConnector" presStyleLbl="node2" presStyleIdx="0" presStyleCnt="2"/>
      <dgm:spPr/>
    </dgm:pt>
    <dgm:pt modelId="{EA4E5D43-1B9C-44EF-8B42-333DC5B0D369}" type="pres">
      <dgm:prSet presAssocID="{4841AFB8-4998-4E40-B31D-8D81E43C533F}" presName="hierChild4" presStyleCnt="0"/>
      <dgm:spPr/>
    </dgm:pt>
    <dgm:pt modelId="{C51884CB-6AF1-492F-A22C-3213E6BC27D3}" type="pres">
      <dgm:prSet presAssocID="{35E44351-03A1-4DBC-A334-B4B8B5128BFF}" presName="Name64" presStyleLbl="parChTrans1D3" presStyleIdx="0" presStyleCnt="3"/>
      <dgm:spPr/>
    </dgm:pt>
    <dgm:pt modelId="{DF260B8A-4E1E-4334-81B0-1FE0A3B06EC0}" type="pres">
      <dgm:prSet presAssocID="{0737DBA2-D77A-40C9-ADE8-B41BDE0C23E0}" presName="hierRoot2" presStyleCnt="0">
        <dgm:presLayoutVars>
          <dgm:hierBranch val="init"/>
        </dgm:presLayoutVars>
      </dgm:prSet>
      <dgm:spPr/>
    </dgm:pt>
    <dgm:pt modelId="{B35DDC23-84F5-48C7-9DD1-C1126B25D7C7}" type="pres">
      <dgm:prSet presAssocID="{0737DBA2-D77A-40C9-ADE8-B41BDE0C23E0}" presName="rootComposite" presStyleCnt="0"/>
      <dgm:spPr/>
    </dgm:pt>
    <dgm:pt modelId="{236B2A64-BDDD-413A-B818-3DE2E860B27F}" type="pres">
      <dgm:prSet presAssocID="{0737DBA2-D77A-40C9-ADE8-B41BDE0C23E0}" presName="rootText" presStyleLbl="node3" presStyleIdx="0" presStyleCnt="3" custLinFactNeighborX="22159" custLinFactNeighborY="-35074">
        <dgm:presLayoutVars>
          <dgm:chPref val="3"/>
        </dgm:presLayoutVars>
      </dgm:prSet>
      <dgm:spPr/>
    </dgm:pt>
    <dgm:pt modelId="{32F08A8A-8BF0-47E9-9AA5-E4AF64FDA907}" type="pres">
      <dgm:prSet presAssocID="{0737DBA2-D77A-40C9-ADE8-B41BDE0C23E0}" presName="rootConnector" presStyleLbl="node3" presStyleIdx="0" presStyleCnt="3"/>
      <dgm:spPr/>
    </dgm:pt>
    <dgm:pt modelId="{CFA3F64E-1DF4-46A2-947E-7A55AF7E239F}" type="pres">
      <dgm:prSet presAssocID="{0737DBA2-D77A-40C9-ADE8-B41BDE0C23E0}" presName="hierChild4" presStyleCnt="0"/>
      <dgm:spPr/>
    </dgm:pt>
    <dgm:pt modelId="{78BECB59-A8FC-4E5E-9967-7FFA70DD8658}" type="pres">
      <dgm:prSet presAssocID="{0737DBA2-D77A-40C9-ADE8-B41BDE0C23E0}" presName="hierChild5" presStyleCnt="0"/>
      <dgm:spPr/>
    </dgm:pt>
    <dgm:pt modelId="{68F43F2A-7EF8-4CDF-96F5-75783ACBF3BB}" type="pres">
      <dgm:prSet presAssocID="{4841AFB8-4998-4E40-B31D-8D81E43C533F}" presName="hierChild5" presStyleCnt="0"/>
      <dgm:spPr/>
    </dgm:pt>
    <dgm:pt modelId="{3BB6BF51-545E-4D8E-8A9D-864F4BB08475}" type="pres">
      <dgm:prSet presAssocID="{2581BBC2-F613-443F-A2CC-81D5E1107D8D}" presName="Name64" presStyleLbl="parChTrans1D2" presStyleIdx="1" presStyleCnt="2"/>
      <dgm:spPr/>
    </dgm:pt>
    <dgm:pt modelId="{0059BCD8-4C12-4A76-BDA2-5752C50916A9}" type="pres">
      <dgm:prSet presAssocID="{9129351B-0768-4AE9-9B68-C24F716A2B95}" presName="hierRoot2" presStyleCnt="0">
        <dgm:presLayoutVars>
          <dgm:hierBranch val="init"/>
        </dgm:presLayoutVars>
      </dgm:prSet>
      <dgm:spPr/>
    </dgm:pt>
    <dgm:pt modelId="{376F6B83-77E9-49AB-98AE-D4300F09DBFC}" type="pres">
      <dgm:prSet presAssocID="{9129351B-0768-4AE9-9B68-C24F716A2B95}" presName="rootComposite" presStyleCnt="0"/>
      <dgm:spPr/>
    </dgm:pt>
    <dgm:pt modelId="{E42C894E-4F99-4A56-AFF2-979ECE4E28C1}" type="pres">
      <dgm:prSet presAssocID="{9129351B-0768-4AE9-9B68-C24F716A2B95}" presName="rootText" presStyleLbl="node2" presStyleIdx="1" presStyleCnt="2" custScaleY="147497">
        <dgm:presLayoutVars>
          <dgm:chPref val="3"/>
        </dgm:presLayoutVars>
      </dgm:prSet>
      <dgm:spPr/>
    </dgm:pt>
    <dgm:pt modelId="{A2BF1FF4-30D4-47DA-8FF7-0442AA726B52}" type="pres">
      <dgm:prSet presAssocID="{9129351B-0768-4AE9-9B68-C24F716A2B95}" presName="rootConnector" presStyleLbl="node2" presStyleIdx="1" presStyleCnt="2"/>
      <dgm:spPr/>
    </dgm:pt>
    <dgm:pt modelId="{62FAFD72-86DB-4470-BFAF-5CD2B03192DB}" type="pres">
      <dgm:prSet presAssocID="{9129351B-0768-4AE9-9B68-C24F716A2B95}" presName="hierChild4" presStyleCnt="0"/>
      <dgm:spPr/>
    </dgm:pt>
    <dgm:pt modelId="{A08DCD04-01DD-4C11-B45A-6CCC1E7172AF}" type="pres">
      <dgm:prSet presAssocID="{4596EE1D-48F6-44A8-83CA-CE3EF16A93BD}" presName="Name64" presStyleLbl="parChTrans1D3" presStyleIdx="1" presStyleCnt="3"/>
      <dgm:spPr/>
    </dgm:pt>
    <dgm:pt modelId="{C716654B-55F4-4649-8C0B-84AC1B83A17F}" type="pres">
      <dgm:prSet presAssocID="{E5C16B1A-1A2B-4157-AE12-A13ED677E737}" presName="hierRoot2" presStyleCnt="0">
        <dgm:presLayoutVars>
          <dgm:hierBranch val="init"/>
        </dgm:presLayoutVars>
      </dgm:prSet>
      <dgm:spPr/>
    </dgm:pt>
    <dgm:pt modelId="{C73B4BFD-A1E4-45E9-9F32-D9C0E524A2FD}" type="pres">
      <dgm:prSet presAssocID="{E5C16B1A-1A2B-4157-AE12-A13ED677E737}" presName="rootComposite" presStyleCnt="0"/>
      <dgm:spPr/>
    </dgm:pt>
    <dgm:pt modelId="{1A1F531C-3318-4310-B547-105F92C47E5F}" type="pres">
      <dgm:prSet presAssocID="{E5C16B1A-1A2B-4157-AE12-A13ED677E737}" presName="rootText" presStyleLbl="node3" presStyleIdx="1" presStyleCnt="3" custScaleY="86430">
        <dgm:presLayoutVars>
          <dgm:chPref val="3"/>
        </dgm:presLayoutVars>
      </dgm:prSet>
      <dgm:spPr/>
    </dgm:pt>
    <dgm:pt modelId="{96A54F6A-38E4-4B79-8788-5AEE89BBB254}" type="pres">
      <dgm:prSet presAssocID="{E5C16B1A-1A2B-4157-AE12-A13ED677E737}" presName="rootConnector" presStyleLbl="node3" presStyleIdx="1" presStyleCnt="3"/>
      <dgm:spPr/>
    </dgm:pt>
    <dgm:pt modelId="{BBC2776E-4BA6-4B6F-AA52-A6CDF75FA262}" type="pres">
      <dgm:prSet presAssocID="{E5C16B1A-1A2B-4157-AE12-A13ED677E737}" presName="hierChild4" presStyleCnt="0"/>
      <dgm:spPr/>
    </dgm:pt>
    <dgm:pt modelId="{D362718B-9AD8-43FE-90E8-1BEF5F8898E0}" type="pres">
      <dgm:prSet presAssocID="{E5C16B1A-1A2B-4157-AE12-A13ED677E737}" presName="hierChild5" presStyleCnt="0"/>
      <dgm:spPr/>
    </dgm:pt>
    <dgm:pt modelId="{290EECB4-A728-40FC-8707-3612614D1E4A}" type="pres">
      <dgm:prSet presAssocID="{9F043478-E2C7-44FD-827B-9280FA122D62}" presName="Name64" presStyleLbl="parChTrans1D3" presStyleIdx="2" presStyleCnt="3"/>
      <dgm:spPr/>
    </dgm:pt>
    <dgm:pt modelId="{D7110B2B-6C6C-4B54-83ED-9925B768CFB7}" type="pres">
      <dgm:prSet presAssocID="{F4811BA2-8D38-4376-BE24-6FA041B66C02}" presName="hierRoot2" presStyleCnt="0">
        <dgm:presLayoutVars>
          <dgm:hierBranch val="init"/>
        </dgm:presLayoutVars>
      </dgm:prSet>
      <dgm:spPr/>
    </dgm:pt>
    <dgm:pt modelId="{B6EDD98D-3A19-404D-B561-2BFAE93BDBFD}" type="pres">
      <dgm:prSet presAssocID="{F4811BA2-8D38-4376-BE24-6FA041B66C02}" presName="rootComposite" presStyleCnt="0"/>
      <dgm:spPr/>
    </dgm:pt>
    <dgm:pt modelId="{F170520D-8EF1-4D52-9E1D-D1A03CF7654B}" type="pres">
      <dgm:prSet presAssocID="{F4811BA2-8D38-4376-BE24-6FA041B66C02}" presName="rootText" presStyleLbl="node3" presStyleIdx="2" presStyleCnt="3">
        <dgm:presLayoutVars>
          <dgm:chPref val="3"/>
        </dgm:presLayoutVars>
      </dgm:prSet>
      <dgm:spPr/>
    </dgm:pt>
    <dgm:pt modelId="{B9448D38-D8C8-4FF8-B370-4E0A54DD3EE5}" type="pres">
      <dgm:prSet presAssocID="{F4811BA2-8D38-4376-BE24-6FA041B66C02}" presName="rootConnector" presStyleLbl="node3" presStyleIdx="2" presStyleCnt="3"/>
      <dgm:spPr/>
    </dgm:pt>
    <dgm:pt modelId="{3AD39A3A-3107-4457-9ADE-138315FE032F}" type="pres">
      <dgm:prSet presAssocID="{F4811BA2-8D38-4376-BE24-6FA041B66C02}" presName="hierChild4" presStyleCnt="0"/>
      <dgm:spPr/>
    </dgm:pt>
    <dgm:pt modelId="{6314B891-2B36-471E-A5DD-F5833CD3EF93}" type="pres">
      <dgm:prSet presAssocID="{30E9286E-E8C3-4A96-8EB5-ADD777E76196}" presName="Name64" presStyleLbl="parChTrans1D4" presStyleIdx="0" presStyleCnt="1"/>
      <dgm:spPr/>
    </dgm:pt>
    <dgm:pt modelId="{A753E2B6-9EF5-4667-B832-95BB597194E7}" type="pres">
      <dgm:prSet presAssocID="{D167C66B-8FDB-43DB-93D7-AE0B724A0CA7}" presName="hierRoot2" presStyleCnt="0">
        <dgm:presLayoutVars>
          <dgm:hierBranch val="init"/>
        </dgm:presLayoutVars>
      </dgm:prSet>
      <dgm:spPr/>
    </dgm:pt>
    <dgm:pt modelId="{52C09E88-9FD7-4998-8186-B9634EF268C1}" type="pres">
      <dgm:prSet presAssocID="{D167C66B-8FDB-43DB-93D7-AE0B724A0CA7}" presName="rootComposite" presStyleCnt="0"/>
      <dgm:spPr/>
    </dgm:pt>
    <dgm:pt modelId="{A69E870E-F157-4A55-A823-0452B7A745F8}" type="pres">
      <dgm:prSet presAssocID="{D167C66B-8FDB-43DB-93D7-AE0B724A0CA7}" presName="rootText" presStyleLbl="node4" presStyleIdx="0" presStyleCnt="1" custScaleY="140653" custLinFactNeighborX="103" custLinFactNeighborY="1119">
        <dgm:presLayoutVars>
          <dgm:chPref val="3"/>
        </dgm:presLayoutVars>
      </dgm:prSet>
      <dgm:spPr/>
    </dgm:pt>
    <dgm:pt modelId="{FB67123B-FBAF-4B84-A09B-74A25D4962AB}" type="pres">
      <dgm:prSet presAssocID="{D167C66B-8FDB-43DB-93D7-AE0B724A0CA7}" presName="rootConnector" presStyleLbl="node4" presStyleIdx="0" presStyleCnt="1"/>
      <dgm:spPr/>
    </dgm:pt>
    <dgm:pt modelId="{998A2FF7-3D31-46FD-A895-D150D19AB6B7}" type="pres">
      <dgm:prSet presAssocID="{D167C66B-8FDB-43DB-93D7-AE0B724A0CA7}" presName="hierChild4" presStyleCnt="0"/>
      <dgm:spPr/>
    </dgm:pt>
    <dgm:pt modelId="{6A3D1273-3248-4DAE-80A8-93C922ADAB4C}" type="pres">
      <dgm:prSet presAssocID="{D167C66B-8FDB-43DB-93D7-AE0B724A0CA7}" presName="hierChild5" presStyleCnt="0"/>
      <dgm:spPr/>
    </dgm:pt>
    <dgm:pt modelId="{FD116DFB-01FD-480C-8286-45B0B547072C}" type="pres">
      <dgm:prSet presAssocID="{F4811BA2-8D38-4376-BE24-6FA041B66C02}" presName="hierChild5" presStyleCnt="0"/>
      <dgm:spPr/>
    </dgm:pt>
    <dgm:pt modelId="{8E8CDA6E-0828-4F56-B906-E4D3F53FF082}" type="pres">
      <dgm:prSet presAssocID="{9129351B-0768-4AE9-9B68-C24F716A2B95}" presName="hierChild5" presStyleCnt="0"/>
      <dgm:spPr/>
    </dgm:pt>
    <dgm:pt modelId="{6E20D613-12C2-44E4-A937-8061F30B52B5}" type="pres">
      <dgm:prSet presAssocID="{D9B48E3D-160B-46C1-8ED4-52E8D6A202DE}" presName="hierChild3" presStyleCnt="0"/>
      <dgm:spPr/>
    </dgm:pt>
  </dgm:ptLst>
  <dgm:cxnLst>
    <dgm:cxn modelId="{F069C10C-0DAD-41E1-A4DE-550F6F26F31D}" srcId="{F4811BA2-8D38-4376-BE24-6FA041B66C02}" destId="{D167C66B-8FDB-43DB-93D7-AE0B724A0CA7}" srcOrd="0" destOrd="0" parTransId="{30E9286E-E8C3-4A96-8EB5-ADD777E76196}" sibTransId="{0C37053D-E536-465B-B472-1385F9B64376}"/>
    <dgm:cxn modelId="{00D3A411-D835-42E9-A6C0-E7DA924C7880}" type="presOf" srcId="{D9B48E3D-160B-46C1-8ED4-52E8D6A202DE}" destId="{436004F0-7901-4287-92E4-CC06D2F560B2}" srcOrd="0" destOrd="0" presId="urn:microsoft.com/office/officeart/2009/3/layout/HorizontalOrganizationChart"/>
    <dgm:cxn modelId="{7D7A7312-CF40-476F-A9CA-CB9400921813}" type="presOf" srcId="{E0AB2AF7-91EB-4212-ACDE-9F28E7977B28}" destId="{9B280263-4C88-48F9-A188-FE3D9B68A08E}" srcOrd="0" destOrd="0" presId="urn:microsoft.com/office/officeart/2009/3/layout/HorizontalOrganizationChart"/>
    <dgm:cxn modelId="{4F4F1C13-7C00-41A5-9FA7-8500CE6387C6}" srcId="{E0AB2AF7-91EB-4212-ACDE-9F28E7977B28}" destId="{D9B48E3D-160B-46C1-8ED4-52E8D6A202DE}" srcOrd="0" destOrd="0" parTransId="{093E2A02-5793-47CF-810C-DB0D7B966BC1}" sibTransId="{FC17E04F-F927-436A-A177-ED5034FC82DA}"/>
    <dgm:cxn modelId="{25E66418-9E74-4785-B3E4-3F4C09FEF6CC}" type="presOf" srcId="{4596EE1D-48F6-44A8-83CA-CE3EF16A93BD}" destId="{A08DCD04-01DD-4C11-B45A-6CCC1E7172AF}" srcOrd="0" destOrd="0" presId="urn:microsoft.com/office/officeart/2009/3/layout/HorizontalOrganizationChart"/>
    <dgm:cxn modelId="{B8906D1E-E6C0-45F3-8350-271C47885B92}" type="presOf" srcId="{F4811BA2-8D38-4376-BE24-6FA041B66C02}" destId="{F170520D-8EF1-4D52-9E1D-D1A03CF7654B}" srcOrd="0" destOrd="0" presId="urn:microsoft.com/office/officeart/2009/3/layout/HorizontalOrganizationChart"/>
    <dgm:cxn modelId="{B22B552A-B6D9-4FCD-A9AE-AC6FEC7E458E}" type="presOf" srcId="{4841AFB8-4998-4E40-B31D-8D81E43C533F}" destId="{755F0C1A-90D6-49A3-ABB8-DA815D6BD22B}" srcOrd="1" destOrd="0" presId="urn:microsoft.com/office/officeart/2009/3/layout/HorizontalOrganizationChart"/>
    <dgm:cxn modelId="{E1673D2B-EA9F-4050-94A3-9B6CB5B07F55}" type="presOf" srcId="{9129351B-0768-4AE9-9B68-C24F716A2B95}" destId="{E42C894E-4F99-4A56-AFF2-979ECE4E28C1}" srcOrd="0" destOrd="0" presId="urn:microsoft.com/office/officeart/2009/3/layout/HorizontalOrganizationChart"/>
    <dgm:cxn modelId="{70095634-4D28-4F15-9B02-2BEAD6B77500}" type="presOf" srcId="{D9B48E3D-160B-46C1-8ED4-52E8D6A202DE}" destId="{A5DC6A16-CAC2-4771-BD69-95E7F8539C02}" srcOrd="1" destOrd="0" presId="urn:microsoft.com/office/officeart/2009/3/layout/HorizontalOrganizationChart"/>
    <dgm:cxn modelId="{F05B1336-CBB5-4093-AC04-CBA72F34029F}" srcId="{9129351B-0768-4AE9-9B68-C24F716A2B95}" destId="{F4811BA2-8D38-4376-BE24-6FA041B66C02}" srcOrd="1" destOrd="0" parTransId="{9F043478-E2C7-44FD-827B-9280FA122D62}" sibTransId="{E87C3DF2-49C3-4A40-9FB3-F82480EC8B41}"/>
    <dgm:cxn modelId="{97BCA736-DF1C-4BE4-A3B4-671C4B93F943}" type="presOf" srcId="{2581BBC2-F613-443F-A2CC-81D5E1107D8D}" destId="{3BB6BF51-545E-4D8E-8A9D-864F4BB08475}" srcOrd="0" destOrd="0" presId="urn:microsoft.com/office/officeart/2009/3/layout/HorizontalOrganizationChart"/>
    <dgm:cxn modelId="{94749E3B-FAC5-4929-8535-760B4EC258D7}" type="presOf" srcId="{9F043478-E2C7-44FD-827B-9280FA122D62}" destId="{290EECB4-A728-40FC-8707-3612614D1E4A}" srcOrd="0" destOrd="0" presId="urn:microsoft.com/office/officeart/2009/3/layout/HorizontalOrganizationChart"/>
    <dgm:cxn modelId="{AFA88F69-6F88-44A3-9C52-7F738E9E61E0}" type="presOf" srcId="{E5C16B1A-1A2B-4157-AE12-A13ED677E737}" destId="{1A1F531C-3318-4310-B547-105F92C47E5F}" srcOrd="0" destOrd="0" presId="urn:microsoft.com/office/officeart/2009/3/layout/HorizontalOrganizationChart"/>
    <dgm:cxn modelId="{1374214B-8F8C-4436-B3B8-288F2ECF2222}" type="presOf" srcId="{D167C66B-8FDB-43DB-93D7-AE0B724A0CA7}" destId="{A69E870E-F157-4A55-A823-0452B7A745F8}" srcOrd="0" destOrd="0" presId="urn:microsoft.com/office/officeart/2009/3/layout/HorizontalOrganizationChart"/>
    <dgm:cxn modelId="{C4574F76-608A-4CCB-930F-E611A9A9B755}" srcId="{9129351B-0768-4AE9-9B68-C24F716A2B95}" destId="{E5C16B1A-1A2B-4157-AE12-A13ED677E737}" srcOrd="0" destOrd="0" parTransId="{4596EE1D-48F6-44A8-83CA-CE3EF16A93BD}" sibTransId="{D8D4E16F-B939-4566-B9AF-DF29F01DF6B8}"/>
    <dgm:cxn modelId="{9FE88283-1E64-47F9-9B94-A1A1AFA5DAD6}" type="presOf" srcId="{9129351B-0768-4AE9-9B68-C24F716A2B95}" destId="{A2BF1FF4-30D4-47DA-8FF7-0442AA726B52}" srcOrd="1" destOrd="0" presId="urn:microsoft.com/office/officeart/2009/3/layout/HorizontalOrganizationChart"/>
    <dgm:cxn modelId="{BE218C83-E981-4D61-8D85-5E2400B380AA}" type="presOf" srcId="{D167C66B-8FDB-43DB-93D7-AE0B724A0CA7}" destId="{FB67123B-FBAF-4B84-A09B-74A25D4962AB}" srcOrd="1" destOrd="0" presId="urn:microsoft.com/office/officeart/2009/3/layout/HorizontalOrganizationChart"/>
    <dgm:cxn modelId="{9247F284-C447-46DB-A884-A06D31B4A395}" type="presOf" srcId="{F4811BA2-8D38-4376-BE24-6FA041B66C02}" destId="{B9448D38-D8C8-4FF8-B370-4E0A54DD3EE5}" srcOrd="1" destOrd="0" presId="urn:microsoft.com/office/officeart/2009/3/layout/HorizontalOrganizationChart"/>
    <dgm:cxn modelId="{8F20BA86-87A2-48F6-B4B3-7933F254B3A7}" type="presOf" srcId="{0737DBA2-D77A-40C9-ADE8-B41BDE0C23E0}" destId="{236B2A64-BDDD-413A-B818-3DE2E860B27F}" srcOrd="0" destOrd="0" presId="urn:microsoft.com/office/officeart/2009/3/layout/HorizontalOrganizationChart"/>
    <dgm:cxn modelId="{FAEB328A-57B7-479A-BE09-E1040C94955A}" type="presOf" srcId="{E5C16B1A-1A2B-4157-AE12-A13ED677E737}" destId="{96A54F6A-38E4-4B79-8788-5AEE89BBB254}" srcOrd="1" destOrd="0" presId="urn:microsoft.com/office/officeart/2009/3/layout/HorizontalOrganizationChart"/>
    <dgm:cxn modelId="{16B8B68A-E50B-4C41-B76A-968ABD02CF68}" type="presOf" srcId="{C9C79584-E742-41F9-A2E6-B321C54C491E}" destId="{AE30A1E7-04F9-4CAC-9B48-E1C32E6A787C}" srcOrd="0" destOrd="0" presId="urn:microsoft.com/office/officeart/2009/3/layout/HorizontalOrganizationChart"/>
    <dgm:cxn modelId="{E6B2259B-A9D8-49F8-BDD6-6CEB65B7254E}" srcId="{4841AFB8-4998-4E40-B31D-8D81E43C533F}" destId="{0737DBA2-D77A-40C9-ADE8-B41BDE0C23E0}" srcOrd="0" destOrd="0" parTransId="{35E44351-03A1-4DBC-A334-B4B8B5128BFF}" sibTransId="{A6F92F1C-84E2-4748-B147-9C9DA7D35E0F}"/>
    <dgm:cxn modelId="{2925439C-A9E9-480A-B8A8-97A1B37F8A01}" type="presOf" srcId="{35E44351-03A1-4DBC-A334-B4B8B5128BFF}" destId="{C51884CB-6AF1-492F-A22C-3213E6BC27D3}" srcOrd="0" destOrd="0" presId="urn:microsoft.com/office/officeart/2009/3/layout/HorizontalOrganizationChart"/>
    <dgm:cxn modelId="{BE233DAC-AEFD-4359-96B0-7D7C010DA511}" type="presOf" srcId="{0737DBA2-D77A-40C9-ADE8-B41BDE0C23E0}" destId="{32F08A8A-8BF0-47E9-9AA5-E4AF64FDA907}" srcOrd="1" destOrd="0" presId="urn:microsoft.com/office/officeart/2009/3/layout/HorizontalOrganizationChart"/>
    <dgm:cxn modelId="{CC02ABB0-1A4E-44F8-976B-3BD36B6AEF59}" type="presOf" srcId="{30E9286E-E8C3-4A96-8EB5-ADD777E76196}" destId="{6314B891-2B36-471E-A5DD-F5833CD3EF93}" srcOrd="0" destOrd="0" presId="urn:microsoft.com/office/officeart/2009/3/layout/HorizontalOrganizationChart"/>
    <dgm:cxn modelId="{189BDAC3-BF95-4C78-8959-574E69DE0EB4}" srcId="{D9B48E3D-160B-46C1-8ED4-52E8D6A202DE}" destId="{9129351B-0768-4AE9-9B68-C24F716A2B95}" srcOrd="1" destOrd="0" parTransId="{2581BBC2-F613-443F-A2CC-81D5E1107D8D}" sibTransId="{F4C0ED75-EF66-4995-BEC5-95A84281B813}"/>
    <dgm:cxn modelId="{48EBF1E6-7D7F-4B8F-BE1B-A0CE4117A0E1}" type="presOf" srcId="{4841AFB8-4998-4E40-B31D-8D81E43C533F}" destId="{D9A5888C-6BD7-4CAF-99F3-475C2515C172}" srcOrd="0" destOrd="0" presId="urn:microsoft.com/office/officeart/2009/3/layout/HorizontalOrganizationChart"/>
    <dgm:cxn modelId="{16D920EB-AC6F-4756-9F71-E358443742AE}" srcId="{D9B48E3D-160B-46C1-8ED4-52E8D6A202DE}" destId="{4841AFB8-4998-4E40-B31D-8D81E43C533F}" srcOrd="0" destOrd="0" parTransId="{C9C79584-E742-41F9-A2E6-B321C54C491E}" sibTransId="{7096F019-07AE-420C-86ED-819325926C90}"/>
    <dgm:cxn modelId="{8143DEBF-9B61-4479-BC7E-D21A48512C01}" type="presParOf" srcId="{9B280263-4C88-48F9-A188-FE3D9B68A08E}" destId="{9786B6FC-8135-4BAD-92CE-053B3A580A0E}" srcOrd="0" destOrd="0" presId="urn:microsoft.com/office/officeart/2009/3/layout/HorizontalOrganizationChart"/>
    <dgm:cxn modelId="{6637DB51-9D30-4448-88CE-CFB4D966CBF2}" type="presParOf" srcId="{9786B6FC-8135-4BAD-92CE-053B3A580A0E}" destId="{E9C01779-64CC-4065-BF7F-4F412E1C1B37}" srcOrd="0" destOrd="0" presId="urn:microsoft.com/office/officeart/2009/3/layout/HorizontalOrganizationChart"/>
    <dgm:cxn modelId="{153DD539-8F86-4400-93C1-E39C0A008724}" type="presParOf" srcId="{E9C01779-64CC-4065-BF7F-4F412E1C1B37}" destId="{436004F0-7901-4287-92E4-CC06D2F560B2}" srcOrd="0" destOrd="0" presId="urn:microsoft.com/office/officeart/2009/3/layout/HorizontalOrganizationChart"/>
    <dgm:cxn modelId="{CDEE4F0E-933D-4DA1-BC0A-EC7AB69FE14E}" type="presParOf" srcId="{E9C01779-64CC-4065-BF7F-4F412E1C1B37}" destId="{A5DC6A16-CAC2-4771-BD69-95E7F8539C02}" srcOrd="1" destOrd="0" presId="urn:microsoft.com/office/officeart/2009/3/layout/HorizontalOrganizationChart"/>
    <dgm:cxn modelId="{EF6960BC-6935-4083-BD7E-5D6236BBFB0F}" type="presParOf" srcId="{9786B6FC-8135-4BAD-92CE-053B3A580A0E}" destId="{00174A30-55BA-49E7-AEC2-6A4C172ECD44}" srcOrd="1" destOrd="0" presId="urn:microsoft.com/office/officeart/2009/3/layout/HorizontalOrganizationChart"/>
    <dgm:cxn modelId="{73B9182E-6D1B-43DE-8377-0FE4DE58C252}" type="presParOf" srcId="{00174A30-55BA-49E7-AEC2-6A4C172ECD44}" destId="{AE30A1E7-04F9-4CAC-9B48-E1C32E6A787C}" srcOrd="0" destOrd="0" presId="urn:microsoft.com/office/officeart/2009/3/layout/HorizontalOrganizationChart"/>
    <dgm:cxn modelId="{46E45E95-4BD2-4717-9035-54160C3E7A17}" type="presParOf" srcId="{00174A30-55BA-49E7-AEC2-6A4C172ECD44}" destId="{0C6DC090-92F1-409D-9094-2310ADB977B4}" srcOrd="1" destOrd="0" presId="urn:microsoft.com/office/officeart/2009/3/layout/HorizontalOrganizationChart"/>
    <dgm:cxn modelId="{27020B8C-AC5B-412A-AFE0-62329FA1B2BA}" type="presParOf" srcId="{0C6DC090-92F1-409D-9094-2310ADB977B4}" destId="{772847D2-AAFD-49DE-89EB-91A9E73D8F00}" srcOrd="0" destOrd="0" presId="urn:microsoft.com/office/officeart/2009/3/layout/HorizontalOrganizationChart"/>
    <dgm:cxn modelId="{57CA7B32-69B8-4A26-9407-D99BF35B91F7}" type="presParOf" srcId="{772847D2-AAFD-49DE-89EB-91A9E73D8F00}" destId="{D9A5888C-6BD7-4CAF-99F3-475C2515C172}" srcOrd="0" destOrd="0" presId="urn:microsoft.com/office/officeart/2009/3/layout/HorizontalOrganizationChart"/>
    <dgm:cxn modelId="{4B860083-2200-414C-BF08-2E27EB4758ED}" type="presParOf" srcId="{772847D2-AAFD-49DE-89EB-91A9E73D8F00}" destId="{755F0C1A-90D6-49A3-ABB8-DA815D6BD22B}" srcOrd="1" destOrd="0" presId="urn:microsoft.com/office/officeart/2009/3/layout/HorizontalOrganizationChart"/>
    <dgm:cxn modelId="{3ACE1EAC-F415-459D-8778-0CFB490CDB97}" type="presParOf" srcId="{0C6DC090-92F1-409D-9094-2310ADB977B4}" destId="{EA4E5D43-1B9C-44EF-8B42-333DC5B0D369}" srcOrd="1" destOrd="0" presId="urn:microsoft.com/office/officeart/2009/3/layout/HorizontalOrganizationChart"/>
    <dgm:cxn modelId="{CE5E63DF-221A-4FF2-B734-EC544BE81864}" type="presParOf" srcId="{EA4E5D43-1B9C-44EF-8B42-333DC5B0D369}" destId="{C51884CB-6AF1-492F-A22C-3213E6BC27D3}" srcOrd="0" destOrd="0" presId="urn:microsoft.com/office/officeart/2009/3/layout/HorizontalOrganizationChart"/>
    <dgm:cxn modelId="{EDD04A80-F3FE-42E3-8A5D-B68F08A0CA1B}" type="presParOf" srcId="{EA4E5D43-1B9C-44EF-8B42-333DC5B0D369}" destId="{DF260B8A-4E1E-4334-81B0-1FE0A3B06EC0}" srcOrd="1" destOrd="0" presId="urn:microsoft.com/office/officeart/2009/3/layout/HorizontalOrganizationChart"/>
    <dgm:cxn modelId="{46CEAEEA-0E6F-42EF-B518-BDB2A99C6486}" type="presParOf" srcId="{DF260B8A-4E1E-4334-81B0-1FE0A3B06EC0}" destId="{B35DDC23-84F5-48C7-9DD1-C1126B25D7C7}" srcOrd="0" destOrd="0" presId="urn:microsoft.com/office/officeart/2009/3/layout/HorizontalOrganizationChart"/>
    <dgm:cxn modelId="{51674170-18E6-47CC-8119-07DDE7BD920F}" type="presParOf" srcId="{B35DDC23-84F5-48C7-9DD1-C1126B25D7C7}" destId="{236B2A64-BDDD-413A-B818-3DE2E860B27F}" srcOrd="0" destOrd="0" presId="urn:microsoft.com/office/officeart/2009/3/layout/HorizontalOrganizationChart"/>
    <dgm:cxn modelId="{61EFD159-46C9-4156-853E-DBA0080BF204}" type="presParOf" srcId="{B35DDC23-84F5-48C7-9DD1-C1126B25D7C7}" destId="{32F08A8A-8BF0-47E9-9AA5-E4AF64FDA907}" srcOrd="1" destOrd="0" presId="urn:microsoft.com/office/officeart/2009/3/layout/HorizontalOrganizationChart"/>
    <dgm:cxn modelId="{2AB7C79B-AD38-43EF-BB08-2EAE640234D0}" type="presParOf" srcId="{DF260B8A-4E1E-4334-81B0-1FE0A3B06EC0}" destId="{CFA3F64E-1DF4-46A2-947E-7A55AF7E239F}" srcOrd="1" destOrd="0" presId="urn:microsoft.com/office/officeart/2009/3/layout/HorizontalOrganizationChart"/>
    <dgm:cxn modelId="{F395B32B-F11A-44F0-A9CA-20E17CA1634E}" type="presParOf" srcId="{DF260B8A-4E1E-4334-81B0-1FE0A3B06EC0}" destId="{78BECB59-A8FC-4E5E-9967-7FFA70DD8658}" srcOrd="2" destOrd="0" presId="urn:microsoft.com/office/officeart/2009/3/layout/HorizontalOrganizationChart"/>
    <dgm:cxn modelId="{29296731-6D9C-4842-B54A-553CC3ADE5FF}" type="presParOf" srcId="{0C6DC090-92F1-409D-9094-2310ADB977B4}" destId="{68F43F2A-7EF8-4CDF-96F5-75783ACBF3BB}" srcOrd="2" destOrd="0" presId="urn:microsoft.com/office/officeart/2009/3/layout/HorizontalOrganizationChart"/>
    <dgm:cxn modelId="{2E58DCEC-2889-4978-A068-858F222F7244}" type="presParOf" srcId="{00174A30-55BA-49E7-AEC2-6A4C172ECD44}" destId="{3BB6BF51-545E-4D8E-8A9D-864F4BB08475}" srcOrd="2" destOrd="0" presId="urn:microsoft.com/office/officeart/2009/3/layout/HorizontalOrganizationChart"/>
    <dgm:cxn modelId="{F984BB34-8CE3-4082-9852-B5A3C087E11A}" type="presParOf" srcId="{00174A30-55BA-49E7-AEC2-6A4C172ECD44}" destId="{0059BCD8-4C12-4A76-BDA2-5752C50916A9}" srcOrd="3" destOrd="0" presId="urn:microsoft.com/office/officeart/2009/3/layout/HorizontalOrganizationChart"/>
    <dgm:cxn modelId="{A9EEE8B3-8AD8-49BC-8305-FEC5865DC782}" type="presParOf" srcId="{0059BCD8-4C12-4A76-BDA2-5752C50916A9}" destId="{376F6B83-77E9-49AB-98AE-D4300F09DBFC}" srcOrd="0" destOrd="0" presId="urn:microsoft.com/office/officeart/2009/3/layout/HorizontalOrganizationChart"/>
    <dgm:cxn modelId="{E8D6B431-9F24-4B0C-8D0E-60AE16844925}" type="presParOf" srcId="{376F6B83-77E9-49AB-98AE-D4300F09DBFC}" destId="{E42C894E-4F99-4A56-AFF2-979ECE4E28C1}" srcOrd="0" destOrd="0" presId="urn:microsoft.com/office/officeart/2009/3/layout/HorizontalOrganizationChart"/>
    <dgm:cxn modelId="{3B78B3CC-8856-4580-A47A-65FDB055D317}" type="presParOf" srcId="{376F6B83-77E9-49AB-98AE-D4300F09DBFC}" destId="{A2BF1FF4-30D4-47DA-8FF7-0442AA726B52}" srcOrd="1" destOrd="0" presId="urn:microsoft.com/office/officeart/2009/3/layout/HorizontalOrganizationChart"/>
    <dgm:cxn modelId="{9DA24491-D02E-42F5-BB63-91FE2A13664C}" type="presParOf" srcId="{0059BCD8-4C12-4A76-BDA2-5752C50916A9}" destId="{62FAFD72-86DB-4470-BFAF-5CD2B03192DB}" srcOrd="1" destOrd="0" presId="urn:microsoft.com/office/officeart/2009/3/layout/HorizontalOrganizationChart"/>
    <dgm:cxn modelId="{10FBF3DE-F018-4EB6-A150-AB7C3E587FF3}" type="presParOf" srcId="{62FAFD72-86DB-4470-BFAF-5CD2B03192DB}" destId="{A08DCD04-01DD-4C11-B45A-6CCC1E7172AF}" srcOrd="0" destOrd="0" presId="urn:microsoft.com/office/officeart/2009/3/layout/HorizontalOrganizationChart"/>
    <dgm:cxn modelId="{B2AC2BE7-360B-43ED-A2FF-4082DC17BCF7}" type="presParOf" srcId="{62FAFD72-86DB-4470-BFAF-5CD2B03192DB}" destId="{C716654B-55F4-4649-8C0B-84AC1B83A17F}" srcOrd="1" destOrd="0" presId="urn:microsoft.com/office/officeart/2009/3/layout/HorizontalOrganizationChart"/>
    <dgm:cxn modelId="{13EE40EF-7B52-405E-9FAD-1F6FEA869D02}" type="presParOf" srcId="{C716654B-55F4-4649-8C0B-84AC1B83A17F}" destId="{C73B4BFD-A1E4-45E9-9F32-D9C0E524A2FD}" srcOrd="0" destOrd="0" presId="urn:microsoft.com/office/officeart/2009/3/layout/HorizontalOrganizationChart"/>
    <dgm:cxn modelId="{718F8381-6E06-4D35-B7EE-E92E9181E06D}" type="presParOf" srcId="{C73B4BFD-A1E4-45E9-9F32-D9C0E524A2FD}" destId="{1A1F531C-3318-4310-B547-105F92C47E5F}" srcOrd="0" destOrd="0" presId="urn:microsoft.com/office/officeart/2009/3/layout/HorizontalOrganizationChart"/>
    <dgm:cxn modelId="{83F1776E-C8E6-475A-A8E9-2308051503EB}" type="presParOf" srcId="{C73B4BFD-A1E4-45E9-9F32-D9C0E524A2FD}" destId="{96A54F6A-38E4-4B79-8788-5AEE89BBB254}" srcOrd="1" destOrd="0" presId="urn:microsoft.com/office/officeart/2009/3/layout/HorizontalOrganizationChart"/>
    <dgm:cxn modelId="{4BDA4351-2FF0-4AEB-891F-B2747D1F98B0}" type="presParOf" srcId="{C716654B-55F4-4649-8C0B-84AC1B83A17F}" destId="{BBC2776E-4BA6-4B6F-AA52-A6CDF75FA262}" srcOrd="1" destOrd="0" presId="urn:microsoft.com/office/officeart/2009/3/layout/HorizontalOrganizationChart"/>
    <dgm:cxn modelId="{0B54D822-9F99-4687-ABEE-9D7568B7A142}" type="presParOf" srcId="{C716654B-55F4-4649-8C0B-84AC1B83A17F}" destId="{D362718B-9AD8-43FE-90E8-1BEF5F8898E0}" srcOrd="2" destOrd="0" presId="urn:microsoft.com/office/officeart/2009/3/layout/HorizontalOrganizationChart"/>
    <dgm:cxn modelId="{7075305E-E798-431F-B9ED-3992F078BD26}" type="presParOf" srcId="{62FAFD72-86DB-4470-BFAF-5CD2B03192DB}" destId="{290EECB4-A728-40FC-8707-3612614D1E4A}" srcOrd="2" destOrd="0" presId="urn:microsoft.com/office/officeart/2009/3/layout/HorizontalOrganizationChart"/>
    <dgm:cxn modelId="{ECA535AF-EEE6-4BCE-87F8-2E3C921EE836}" type="presParOf" srcId="{62FAFD72-86DB-4470-BFAF-5CD2B03192DB}" destId="{D7110B2B-6C6C-4B54-83ED-9925B768CFB7}" srcOrd="3" destOrd="0" presId="urn:microsoft.com/office/officeart/2009/3/layout/HorizontalOrganizationChart"/>
    <dgm:cxn modelId="{E0E9270C-554C-426B-837E-5769B3E77618}" type="presParOf" srcId="{D7110B2B-6C6C-4B54-83ED-9925B768CFB7}" destId="{B6EDD98D-3A19-404D-B561-2BFAE93BDBFD}" srcOrd="0" destOrd="0" presId="urn:microsoft.com/office/officeart/2009/3/layout/HorizontalOrganizationChart"/>
    <dgm:cxn modelId="{A890FA82-460B-43C2-A855-77E16CF26887}" type="presParOf" srcId="{B6EDD98D-3A19-404D-B561-2BFAE93BDBFD}" destId="{F170520D-8EF1-4D52-9E1D-D1A03CF7654B}" srcOrd="0" destOrd="0" presId="urn:microsoft.com/office/officeart/2009/3/layout/HorizontalOrganizationChart"/>
    <dgm:cxn modelId="{B7E83EAC-91D1-4E75-8454-5DA442CC1BC8}" type="presParOf" srcId="{B6EDD98D-3A19-404D-B561-2BFAE93BDBFD}" destId="{B9448D38-D8C8-4FF8-B370-4E0A54DD3EE5}" srcOrd="1" destOrd="0" presId="urn:microsoft.com/office/officeart/2009/3/layout/HorizontalOrganizationChart"/>
    <dgm:cxn modelId="{81DAE165-2018-4F3F-95FE-38CDD4C6A7EA}" type="presParOf" srcId="{D7110B2B-6C6C-4B54-83ED-9925B768CFB7}" destId="{3AD39A3A-3107-4457-9ADE-138315FE032F}" srcOrd="1" destOrd="0" presId="urn:microsoft.com/office/officeart/2009/3/layout/HorizontalOrganizationChart"/>
    <dgm:cxn modelId="{D36BA03E-14F7-4ED1-8E44-18691C311E44}" type="presParOf" srcId="{3AD39A3A-3107-4457-9ADE-138315FE032F}" destId="{6314B891-2B36-471E-A5DD-F5833CD3EF93}" srcOrd="0" destOrd="0" presId="urn:microsoft.com/office/officeart/2009/3/layout/HorizontalOrganizationChart"/>
    <dgm:cxn modelId="{78AEEF2C-B54D-4237-8C07-15AC01CE7577}" type="presParOf" srcId="{3AD39A3A-3107-4457-9ADE-138315FE032F}" destId="{A753E2B6-9EF5-4667-B832-95BB597194E7}" srcOrd="1" destOrd="0" presId="urn:microsoft.com/office/officeart/2009/3/layout/HorizontalOrganizationChart"/>
    <dgm:cxn modelId="{CF9C4E27-8308-438B-9EF6-582F8EDB65F4}" type="presParOf" srcId="{A753E2B6-9EF5-4667-B832-95BB597194E7}" destId="{52C09E88-9FD7-4998-8186-B9634EF268C1}" srcOrd="0" destOrd="0" presId="urn:microsoft.com/office/officeart/2009/3/layout/HorizontalOrganizationChart"/>
    <dgm:cxn modelId="{A2BF103E-2793-438F-8EC3-BD5ACB6C6CC3}" type="presParOf" srcId="{52C09E88-9FD7-4998-8186-B9634EF268C1}" destId="{A69E870E-F157-4A55-A823-0452B7A745F8}" srcOrd="0" destOrd="0" presId="urn:microsoft.com/office/officeart/2009/3/layout/HorizontalOrganizationChart"/>
    <dgm:cxn modelId="{D2E898EF-4FEE-4BF2-94B4-23158363ED0B}" type="presParOf" srcId="{52C09E88-9FD7-4998-8186-B9634EF268C1}" destId="{FB67123B-FBAF-4B84-A09B-74A25D4962AB}" srcOrd="1" destOrd="0" presId="urn:microsoft.com/office/officeart/2009/3/layout/HorizontalOrganizationChart"/>
    <dgm:cxn modelId="{9D4EC647-09F6-4089-BFC6-DEE3098CDF3A}" type="presParOf" srcId="{A753E2B6-9EF5-4667-B832-95BB597194E7}" destId="{998A2FF7-3D31-46FD-A895-D150D19AB6B7}" srcOrd="1" destOrd="0" presId="urn:microsoft.com/office/officeart/2009/3/layout/HorizontalOrganizationChart"/>
    <dgm:cxn modelId="{1597FB6F-F577-404E-A1F8-267F927E3E4E}" type="presParOf" srcId="{A753E2B6-9EF5-4667-B832-95BB597194E7}" destId="{6A3D1273-3248-4DAE-80A8-93C922ADAB4C}" srcOrd="2" destOrd="0" presId="urn:microsoft.com/office/officeart/2009/3/layout/HorizontalOrganizationChart"/>
    <dgm:cxn modelId="{2B88BD29-2094-4511-AA15-EF30871A82D3}" type="presParOf" srcId="{D7110B2B-6C6C-4B54-83ED-9925B768CFB7}" destId="{FD116DFB-01FD-480C-8286-45B0B547072C}" srcOrd="2" destOrd="0" presId="urn:microsoft.com/office/officeart/2009/3/layout/HorizontalOrganizationChart"/>
    <dgm:cxn modelId="{8D3EFA1D-2A8E-46F4-829C-1A75D4B5A71B}" type="presParOf" srcId="{0059BCD8-4C12-4A76-BDA2-5752C50916A9}" destId="{8E8CDA6E-0828-4F56-B906-E4D3F53FF082}" srcOrd="2" destOrd="0" presId="urn:microsoft.com/office/officeart/2009/3/layout/HorizontalOrganizationChart"/>
    <dgm:cxn modelId="{352869BB-9205-4381-A2AD-23E17D37D39E}" type="presParOf" srcId="{9786B6FC-8135-4BAD-92CE-053B3A580A0E}" destId="{6E20D613-12C2-44E4-A937-8061F30B52B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4B891-2B36-471E-A5DD-F5833CD3EF93}">
      <dsp:nvSpPr>
        <dsp:cNvPr id="0" name=""/>
        <dsp:cNvSpPr/>
      </dsp:nvSpPr>
      <dsp:spPr>
        <a:xfrm>
          <a:off x="7267918" y="3220726"/>
          <a:ext cx="4668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442" y="45720"/>
              </a:lnTo>
              <a:lnTo>
                <a:pt x="234442" y="53650"/>
              </a:lnTo>
              <a:lnTo>
                <a:pt x="466809" y="5365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ECB4-A728-40FC-8707-3612614D1E4A}">
      <dsp:nvSpPr>
        <dsp:cNvPr id="0" name=""/>
        <dsp:cNvSpPr/>
      </dsp:nvSpPr>
      <dsp:spPr>
        <a:xfrm>
          <a:off x="4479512" y="2814943"/>
          <a:ext cx="464734" cy="451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2367" y="0"/>
              </a:lnTo>
              <a:lnTo>
                <a:pt x="232367" y="451502"/>
              </a:lnTo>
              <a:lnTo>
                <a:pt x="464734" y="451502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CD04-01DD-4C11-B45A-6CCC1E7172AF}">
      <dsp:nvSpPr>
        <dsp:cNvPr id="0" name=""/>
        <dsp:cNvSpPr/>
      </dsp:nvSpPr>
      <dsp:spPr>
        <a:xfrm>
          <a:off x="4479512" y="2315354"/>
          <a:ext cx="464734" cy="499589"/>
        </a:xfrm>
        <a:custGeom>
          <a:avLst/>
          <a:gdLst/>
          <a:ahLst/>
          <a:cxnLst/>
          <a:rect l="0" t="0" r="0" b="0"/>
          <a:pathLst>
            <a:path>
              <a:moveTo>
                <a:pt x="0" y="499589"/>
              </a:moveTo>
              <a:lnTo>
                <a:pt x="232367" y="499589"/>
              </a:lnTo>
              <a:lnTo>
                <a:pt x="232367" y="0"/>
              </a:lnTo>
              <a:lnTo>
                <a:pt x="464734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6BF51-545E-4D8E-8A9D-864F4BB08475}">
      <dsp:nvSpPr>
        <dsp:cNvPr id="0" name=""/>
        <dsp:cNvSpPr/>
      </dsp:nvSpPr>
      <dsp:spPr>
        <a:xfrm>
          <a:off x="1691105" y="1797737"/>
          <a:ext cx="464734" cy="101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2367" y="0"/>
              </a:lnTo>
              <a:lnTo>
                <a:pt x="232367" y="1017206"/>
              </a:lnTo>
              <a:lnTo>
                <a:pt x="464734" y="1017206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884CB-6AF1-492F-A22C-3213E6BC27D3}">
      <dsp:nvSpPr>
        <dsp:cNvPr id="0" name=""/>
        <dsp:cNvSpPr/>
      </dsp:nvSpPr>
      <dsp:spPr>
        <a:xfrm>
          <a:off x="4782751" y="826257"/>
          <a:ext cx="10699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37544" y="45720"/>
              </a:lnTo>
              <a:lnTo>
                <a:pt x="837544" y="55003"/>
              </a:lnTo>
              <a:lnTo>
                <a:pt x="1069911" y="55003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0A1E7-04F9-4CAC-9B48-E1C32E6A787C}">
      <dsp:nvSpPr>
        <dsp:cNvPr id="0" name=""/>
        <dsp:cNvSpPr/>
      </dsp:nvSpPr>
      <dsp:spPr>
        <a:xfrm>
          <a:off x="1691105" y="871977"/>
          <a:ext cx="374459" cy="925760"/>
        </a:xfrm>
        <a:custGeom>
          <a:avLst/>
          <a:gdLst/>
          <a:ahLst/>
          <a:cxnLst/>
          <a:rect l="0" t="0" r="0" b="0"/>
          <a:pathLst>
            <a:path>
              <a:moveTo>
                <a:pt x="0" y="925760"/>
              </a:moveTo>
              <a:lnTo>
                <a:pt x="142092" y="925760"/>
              </a:lnTo>
              <a:lnTo>
                <a:pt x="142092" y="0"/>
              </a:lnTo>
              <a:lnTo>
                <a:pt x="374459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004F0-7901-4287-92E4-CC06D2F560B2}">
      <dsp:nvSpPr>
        <dsp:cNvPr id="0" name=""/>
        <dsp:cNvSpPr/>
      </dsp:nvSpPr>
      <dsp:spPr>
        <a:xfrm>
          <a:off x="2074" y="1247256"/>
          <a:ext cx="1689030" cy="11009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Baza de date MYSQL</a:t>
          </a:r>
        </a:p>
      </dsp:txBody>
      <dsp:txXfrm>
        <a:off x="2074" y="1247256"/>
        <a:ext cx="1689030" cy="1100961"/>
      </dsp:txXfrm>
    </dsp:sp>
    <dsp:sp modelId="{D9A5888C-6BD7-4CAF-99F3-475C2515C172}">
      <dsp:nvSpPr>
        <dsp:cNvPr id="0" name=""/>
        <dsp:cNvSpPr/>
      </dsp:nvSpPr>
      <dsp:spPr>
        <a:xfrm>
          <a:off x="2065565" y="0"/>
          <a:ext cx="2717185" cy="17439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Gestionarea  conturilor și abonamentelor de către administrator</a:t>
          </a:r>
        </a:p>
      </dsp:txBody>
      <dsp:txXfrm>
        <a:off x="2065565" y="0"/>
        <a:ext cx="2717185" cy="1743954"/>
      </dsp:txXfrm>
    </dsp:sp>
    <dsp:sp modelId="{236B2A64-BDDD-413A-B818-3DE2E860B27F}">
      <dsp:nvSpPr>
        <dsp:cNvPr id="0" name=""/>
        <dsp:cNvSpPr/>
      </dsp:nvSpPr>
      <dsp:spPr>
        <a:xfrm>
          <a:off x="5852662" y="526900"/>
          <a:ext cx="2323672" cy="7087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Acces cont  Administrator</a:t>
          </a:r>
        </a:p>
      </dsp:txBody>
      <dsp:txXfrm>
        <a:off x="5852662" y="526900"/>
        <a:ext cx="2323672" cy="708719"/>
      </dsp:txXfrm>
    </dsp:sp>
    <dsp:sp modelId="{E42C894E-4F99-4A56-AFF2-979ECE4E28C1}">
      <dsp:nvSpPr>
        <dsp:cNvPr id="0" name=""/>
        <dsp:cNvSpPr/>
      </dsp:nvSpPr>
      <dsp:spPr>
        <a:xfrm>
          <a:off x="2155840" y="2292273"/>
          <a:ext cx="2323672" cy="10453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Gestionarea abonamentului acestuia</a:t>
          </a:r>
        </a:p>
      </dsp:txBody>
      <dsp:txXfrm>
        <a:off x="2155840" y="2292273"/>
        <a:ext cx="2323672" cy="1045340"/>
      </dsp:txXfrm>
    </dsp:sp>
    <dsp:sp modelId="{1A1F531C-3318-4310-B547-105F92C47E5F}">
      <dsp:nvSpPr>
        <dsp:cNvPr id="0" name=""/>
        <dsp:cNvSpPr/>
      </dsp:nvSpPr>
      <dsp:spPr>
        <a:xfrm>
          <a:off x="4944246" y="2009081"/>
          <a:ext cx="2323672" cy="6125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Acces cont utilizator</a:t>
          </a:r>
        </a:p>
      </dsp:txBody>
      <dsp:txXfrm>
        <a:off x="4944246" y="2009081"/>
        <a:ext cx="2323672" cy="612546"/>
      </dsp:txXfrm>
    </dsp:sp>
    <dsp:sp modelId="{F170520D-8EF1-4D52-9E1D-D1A03CF7654B}">
      <dsp:nvSpPr>
        <dsp:cNvPr id="0" name=""/>
        <dsp:cNvSpPr/>
      </dsp:nvSpPr>
      <dsp:spPr>
        <a:xfrm>
          <a:off x="4944246" y="2912086"/>
          <a:ext cx="2323672" cy="7087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Workout</a:t>
          </a:r>
          <a:r>
            <a:rPr lang="en-US" sz="1600" kern="1200" baseline="0"/>
            <a:t> Planer</a:t>
          </a:r>
          <a:endParaRPr lang="en-US" sz="1600" kern="1200"/>
        </a:p>
      </dsp:txBody>
      <dsp:txXfrm>
        <a:off x="4944246" y="2912086"/>
        <a:ext cx="2323672" cy="708719"/>
      </dsp:txXfrm>
    </dsp:sp>
    <dsp:sp modelId="{A69E870E-F157-4A55-A823-0452B7A745F8}">
      <dsp:nvSpPr>
        <dsp:cNvPr id="0" name=""/>
        <dsp:cNvSpPr/>
      </dsp:nvSpPr>
      <dsp:spPr>
        <a:xfrm>
          <a:off x="7734727" y="2775959"/>
          <a:ext cx="2323672" cy="9968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Datele utilizatorului salvate intr-un CSV pentru a fi afisate.</a:t>
          </a:r>
        </a:p>
      </dsp:txBody>
      <dsp:txXfrm>
        <a:off x="7734727" y="2775959"/>
        <a:ext cx="2323672" cy="996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0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1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4AD013-E867-45A1-9387-29656100475E}" type="datetimeFigureOut">
              <a:rPr lang="en-US" smtClean="0"/>
              <a:t>09-Jun-23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FD09F0-0218-4DFC-BCFE-5EE46930AB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8355-B8F7-2EFB-40BB-FF7FB2973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Sistemde gestiune a abonamentelor pentru sali de 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DE812-03B0-35BD-0F0D-E83E81818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Realizat de: Burlacel George si busicescu mihai, 433d</a:t>
            </a:r>
          </a:p>
        </p:txBody>
      </p:sp>
    </p:spTree>
    <p:extLst>
      <p:ext uri="{BB962C8B-B14F-4D97-AF65-F5344CB8AC3E}">
        <p14:creationId xmlns:p14="http://schemas.microsoft.com/office/powerpoint/2010/main" val="73436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F04B-3D12-7E0E-CA7F-AA55F92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0D12-B83C-1BF3-E6E3-348BAA3F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Diagrama bazei de date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47A5A-FF3B-B11E-44CD-8D8719AC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43" y="2257240"/>
            <a:ext cx="6477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D182-30E3-60B1-D137-FBC22885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E1DA12-F446-4E12-371A-A9A297717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0336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28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E565-B72E-865D-D15D-C507E12D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6EC7-C6B0-D26D-3159-13CD3BA1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 moment pana cand reusim sa pornim proiectul.</a:t>
            </a:r>
          </a:p>
        </p:txBody>
      </p:sp>
    </p:spTree>
    <p:extLst>
      <p:ext uri="{BB962C8B-B14F-4D97-AF65-F5344CB8AC3E}">
        <p14:creationId xmlns:p14="http://schemas.microsoft.com/office/powerpoint/2010/main" val="91233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32AE-6B13-3C57-630F-835F82D1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55DF-237A-C81F-452A-3A7F2F46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Courier New" panose="02070309020205020404" pitchFamily="49" charset="0"/>
              <a:buChar char="o"/>
            </a:pPr>
            <a:r>
              <a:rPr lang="ro-RO" altLang="ro-RO"/>
              <a:t>https://developers.google.com/maps/documentation/</a:t>
            </a:r>
            <a:endParaRPr lang="en-US" altLang="ro-RO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ro-RO" altLang="ro-RO"/>
              <a:t>https://www.w3schools.com/html/</a:t>
            </a:r>
            <a:endParaRPr lang="en-US" altLang="ro-RO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ro-RO" altLang="ro-RO"/>
              <a:t>https://www.w3schools.com/css/</a:t>
            </a:r>
            <a:endParaRPr lang="en-US" altLang="ro-RO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ro-RO" altLang="ro-RO"/>
              <a:t>https://developer.mozilla.org/en-US/docs/Learn/HTML</a:t>
            </a:r>
            <a:endParaRPr lang="en-US" altLang="ro-RO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ro-RO" altLang="ro-RO"/>
              <a:t>http://discipline.elcom.pub.ro/tpi/</a:t>
            </a:r>
            <a:endParaRPr lang="en-US" altLang="ro-RO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b="0" i="0">
                <a:effectLst/>
              </a:rPr>
              <a:t>https://www.pexels.com/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ro-RO"/>
              <a:t>https://davidshimjs.github.io/qrcodejs/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2C30-0B13-D728-9074-C6933C23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EF7C-7FAF-11BB-618E-9BDA6518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Capitolul 1: User experience si Front-end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Capitolul2: Back-end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+Demo</a:t>
            </a:r>
          </a:p>
        </p:txBody>
      </p:sp>
    </p:spTree>
    <p:extLst>
      <p:ext uri="{BB962C8B-B14F-4D97-AF65-F5344CB8AC3E}">
        <p14:creationId xmlns:p14="http://schemas.microsoft.com/office/powerpoint/2010/main" val="31659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99F9-EF90-0C77-58CA-2114589E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BA05-605E-3596-BB87-3331DC94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Tehnologii folosite: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Java Server Pages, HTML, CSS, Java Script, MySQL, Java;</a:t>
            </a:r>
          </a:p>
          <a:p>
            <a:pPr marL="0" indent="0">
              <a:buNone/>
            </a:pPr>
            <a:r>
              <a:rPr lang="en-US"/>
              <a:t>Realizari pana acum: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Sistem de log-in pentru utilizator si admini, sign-up pentru utilizatori;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Generator cod QR pentru utilizator, Optiunile abonamentelor, reset/new password pentru utilizator.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Planificator exercitii pentru utilizator.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Sistem de stergere/ creare sau modificare a abonamentelor de catre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1459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5E37-4041-E114-183B-3473F2DC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C979-16CE-C96E-8803-66847C24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47436" cy="4023360"/>
          </a:xfrm>
        </p:spPr>
        <p:txBody>
          <a:bodyPr/>
          <a:lstStyle/>
          <a:p>
            <a:r>
              <a:rPr lang="en-US"/>
              <a:t>Utilizatorul fara a se conecta la un cont poate doar sa isi creeze un cont de utilizator prin optiunea sign-up.</a:t>
            </a:r>
          </a:p>
          <a:p>
            <a:r>
              <a:rPr lang="en-US"/>
              <a:t>Acesta poate selecta locatia salilor valabile.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8FD89-DF65-A133-A895-0B5FE79F1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16" y="1845733"/>
            <a:ext cx="6694344" cy="30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9B3D-5DCD-9B1A-7E63-8AE60F94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095D-A502-B3B9-ACC4-FE3B7FEC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08211" cy="4023360"/>
          </a:xfrm>
        </p:spPr>
        <p:txBody>
          <a:bodyPr/>
          <a:lstStyle/>
          <a:p>
            <a:r>
              <a:rPr lang="en-US"/>
              <a:t>Userul odata intrat in cont are acces la generarea unui cod qr cu ID-ul acestuia, un cadru cu detalii despre abonamentul acestuia si serviciul de Workout Planer care permite utilizatorului sa isi programeze exercitii la o data si ora anume alaturi de detalii despre acestea.</a:t>
            </a:r>
          </a:p>
          <a:p>
            <a:r>
              <a:rPr lang="en-US"/>
              <a:t>Codul QR a fost generat prin libraria Java Script qrcode.js.</a:t>
            </a:r>
          </a:p>
          <a:p>
            <a:r>
              <a:rPr lang="en-US"/>
              <a:t>Procesarea datelor din Workout Planer a fost efectuata printr-un servlet care salvazeaza datele utilizatorului din acest serviciun intr-un fisier CSV separat.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345EB-B922-BE0E-3CFD-FA147985D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4" y="4170946"/>
            <a:ext cx="5285173" cy="2045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FA097-D7FF-2C04-7850-DADBCAF73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62" y="1807442"/>
            <a:ext cx="5808955" cy="20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84E1-7F07-138B-C35A-B0A0E184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78BD-7C82-01C3-1866-47AC336E5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97439" cy="4023360"/>
          </a:xfrm>
        </p:spPr>
        <p:txBody>
          <a:bodyPr/>
          <a:lstStyle/>
          <a:p>
            <a:r>
              <a:rPr lang="en-US"/>
              <a:t>Utilizatorul are un tab alluiin meniu din care poate sa isi schimbe parola contului si sa vada detalii privind abonamentul sau.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8CD1A-E190-DC7D-E2F4-C0141ED3E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3" y="3137909"/>
            <a:ext cx="9997440" cy="27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BCF7-4DF0-C36D-BB47-2C680A72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3F00-0533-03B8-1FC3-21E0FE33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/>
              <a:t>Pentru administrator oferim servicii   de moderare a conturilor utilizatorilor si a abonamentelor acestora. Adminul current nuse poate sterge sau modifica pe el insusi.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9F20C-8C66-EF8D-B792-68D5256F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1845734"/>
            <a:ext cx="5570673" cy="215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3CF65-894E-2AD4-63A1-E20B05B1F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66" y="3429000"/>
            <a:ext cx="10197055" cy="27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6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3314-935C-5C50-47E5-AB8D05D2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0393-8488-4B2C-5273-41F18852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22790" cy="40233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Utilizatori de tip admin pot modifica abonamentele utlizatorilor. Dar poate si vizualiza abonamentele deja existente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7B9D7-E7AE-0F7E-78E5-A0411137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5734"/>
            <a:ext cx="4865320" cy="2104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D8021-1F42-FE17-D887-FFCAEFF9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33" y="3904015"/>
            <a:ext cx="7477957" cy="23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6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4387-BCAA-245B-64C0-9A9C8E61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0E42-1100-3D6F-FCE1-983D6A00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Detaliile utilizatorilor cum ar fi contul de email, parolele,daca sunt sau nu administrator alaturi de abonmentele acestora sunt salvate in baza de date MySQL.</a:t>
            </a:r>
          </a:p>
          <a:p>
            <a:r>
              <a:rPr lang="en-US"/>
              <a:t>Datele din Workout Planer sunt unice pentru fiecare utilizatorprin faptul ca acestia isi salveaza datele intr-un fisier CSV cu ID-ul lor de utilizator.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D9803-38FC-D0D2-C08E-B36638F0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05" y="3448975"/>
            <a:ext cx="4562475" cy="146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781CA-1862-E22F-C9F6-504C1F63E39C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F7500-F282-B4DA-73E6-5C9839CDC72D}"/>
              </a:ext>
            </a:extLst>
          </p:cNvPr>
          <p:cNvSpPr txBox="1"/>
          <p:nvPr/>
        </p:nvSpPr>
        <p:spPr>
          <a:xfrm>
            <a:off x="3458740" y="3448975"/>
            <a:ext cx="225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 poate observa ca datele introduce de utilizatorul cu ID-ul 7 s-au salat separat.</a:t>
            </a:r>
          </a:p>
        </p:txBody>
      </p:sp>
    </p:spTree>
    <p:extLst>
      <p:ext uri="{BB962C8B-B14F-4D97-AF65-F5344CB8AC3E}">
        <p14:creationId xmlns:p14="http://schemas.microsoft.com/office/powerpoint/2010/main" val="590644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472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Sistemde gestiune a abonamentelor pentru sali de sport</vt:lpstr>
      <vt:lpstr>Cuprins</vt:lpstr>
      <vt:lpstr>Introducere</vt:lpstr>
      <vt:lpstr>I</vt:lpstr>
      <vt:lpstr>I</vt:lpstr>
      <vt:lpstr>I</vt:lpstr>
      <vt:lpstr>I</vt:lpstr>
      <vt:lpstr>I</vt:lpstr>
      <vt:lpstr>II</vt:lpstr>
      <vt:lpstr>II</vt:lpstr>
      <vt:lpstr>PowerPoint Presentation</vt:lpstr>
      <vt:lpstr>Demo: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Sistemde gestiune a abonamentelor pentru sali de sport</dc:title>
  <dc:creator>George ....</dc:creator>
  <cp:lastModifiedBy>George ....</cp:lastModifiedBy>
  <cp:revision>4</cp:revision>
  <dcterms:created xsi:type="dcterms:W3CDTF">2023-06-09T10:16:55Z</dcterms:created>
  <dcterms:modified xsi:type="dcterms:W3CDTF">2023-06-09T10:53:24Z</dcterms:modified>
</cp:coreProperties>
</file>