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C47"/>
    <a:srgbClr val="0957E3"/>
    <a:srgbClr val="FFC627"/>
    <a:srgbClr val="007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8189-2029-4D90-846C-5E636BF23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C4524C-5307-40D8-B967-728EADA1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87C7C-1B00-45C1-A8A4-6B61627C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CE7FA-EC99-4592-B8B2-FF2C6A78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44DF3-493F-4CD9-A4CF-DE773120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2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E348-06B7-42B8-807A-50B9F437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4E3DA2-34D5-4860-951A-FFDA9988D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CAAA7-252D-465C-9253-4D3E2CF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FD192-7AB0-4CA3-9490-7F0AD456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01C5DD-73BA-43DF-BD5A-2E4F9A08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4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33B9E-7BE6-46E0-9071-B6A56E20E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4C7D06-3BFA-4531-9960-1C92BE6C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81B36-506A-40A5-BC40-643A2878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D908F-3F24-41DE-A106-F48BD306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7E6E34-B102-44D9-90D0-89C28BBF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4772-1C11-4380-A190-C010BD15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DF477-BC36-4B9B-A8D1-387BD78A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E6A49-D437-43E8-AEF3-83BB0AB4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D7E0D-15BB-42CE-BBFF-9B28873E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FF912-BBF3-4B82-B768-EF1AE2EC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92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69048-1ADF-497E-8A0F-E4780221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E0BB38-12AC-4160-9880-797CC5C3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29C71-2275-4CC8-834E-42DBE1D1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B29F6-6B4C-4EAA-99BB-F821859C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164779-449E-4DA2-80A7-C4968C31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1472-7940-4727-B41F-C51D621A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3003A-FBB0-4112-BA4B-CAA9CC084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2F355E-F64A-4BCB-9960-B397AA39E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FEE821-35C3-4C8A-896C-FAEA704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5FB970-5C03-4154-B2BB-49B2AB54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FC0B2-1BD3-4D47-9243-4FBE47EA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4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4CA18-FE56-41D1-AA34-4CF559CD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686FEE-8D12-4DB8-AFDE-D34C15A8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C33C5F-8619-42BF-9E77-83B6C88B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D8E2E7-4F96-4E0E-ADFA-46124B655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9479F1-2AE0-4975-8AC6-EA58BD51A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9583EE-D07F-43AF-9207-82B9C195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3FAF6A-BC17-4D42-9D6E-BB71CB7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FA610C-F7C0-4A40-A473-5F3CF59B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AE8C-DBA2-430D-BC28-F6FBFF42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9E106E-2686-4424-8115-22A4CE30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A355DC-3581-44B2-B7CB-B544CBFC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997772-C6AA-4EF6-8EFF-6E56447B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EDC113-6AA8-40E9-9CC0-8A6C7598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2F167F-F92E-415C-A80B-EA1BB537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9CC5FD-C3CC-4C2C-A234-29C87BB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7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98FD3-6785-4FB1-92C8-E9DA6A37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04E90-AB74-4F96-AB02-B29EC409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323DAD-25E9-44BB-BCD2-3F8E6163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E3CCF-2CDB-4B78-BDC6-ABFB5BDE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E5D6CC-036A-438B-9AF0-3B3D13C1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9A73D8-EDD7-4960-A8F2-E9D87D81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72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9D840-A56F-4B5A-AE58-2757687D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1548C1-0111-4003-9B59-FF2DE3B6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F7EB0-3047-4027-BA97-C2528321E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744772-A947-4D78-9991-D4EC8065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533392-5052-4483-8B26-D707A75F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9E42B3-0494-4B22-AC01-350C258E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8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1AFFCD-2AD8-4E16-A83F-B1500670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957BDF-F268-4578-9499-2A29441AB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127AC-3FA9-4308-81C4-444024D0C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1C26-5F1C-433F-A28D-DB223B2C78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FEFBF-091A-460B-84C9-FD901A469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E6E7A-3206-44C0-B8F3-33EEA7AF5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1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8EDD416F-9661-4EA8-8555-FCD89AACB1C9}"/>
              </a:ext>
            </a:extLst>
          </p:cNvPr>
          <p:cNvSpPr/>
          <p:nvPr/>
        </p:nvSpPr>
        <p:spPr>
          <a:xfrm rot="5400000">
            <a:off x="5680566" y="-5713571"/>
            <a:ext cx="797859" cy="12225006"/>
          </a:xfrm>
          <a:prstGeom prst="triangle">
            <a:avLst>
              <a:gd name="adj" fmla="val 0"/>
            </a:avLst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59D2FE99-EF58-4070-9B4A-865BEE73C8D2}"/>
              </a:ext>
            </a:extLst>
          </p:cNvPr>
          <p:cNvSpPr/>
          <p:nvPr/>
        </p:nvSpPr>
        <p:spPr>
          <a:xfrm rot="16200000" flipH="1">
            <a:off x="5682512" y="348513"/>
            <a:ext cx="793970" cy="12225004"/>
          </a:xfrm>
          <a:prstGeom prst="triangle">
            <a:avLst>
              <a:gd name="adj" fmla="val 100000"/>
            </a:avLst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B1C546-E7EF-428D-8503-5920E339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36" y="3118282"/>
            <a:ext cx="2586790" cy="6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310CA5-211C-470B-92E7-060AE78300BB}"/>
              </a:ext>
            </a:extLst>
          </p:cNvPr>
          <p:cNvCxnSpPr>
            <a:cxnSpLocks/>
          </p:cNvCxnSpPr>
          <p:nvPr/>
        </p:nvCxnSpPr>
        <p:spPr>
          <a:xfrm>
            <a:off x="5925666" y="1636057"/>
            <a:ext cx="0" cy="358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undo Padrao Azul Imagens – Download Grátis no Freepik">
            <a:extLst>
              <a:ext uri="{FF2B5EF4-FFF2-40B4-BE49-F238E27FC236}">
                <a16:creationId xmlns:a16="http://schemas.microsoft.com/office/drawing/2014/main" id="{5653B626-7FC6-4DBF-8CF0-46CED661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63" y="2088776"/>
            <a:ext cx="4885765" cy="268044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73552-A828-4A2A-94FA-4283B862F39B}"/>
              </a:ext>
            </a:extLst>
          </p:cNvPr>
          <p:cNvSpPr/>
          <p:nvPr/>
        </p:nvSpPr>
        <p:spPr>
          <a:xfrm>
            <a:off x="6714564" y="2088776"/>
            <a:ext cx="4885765" cy="2680447"/>
          </a:xfrm>
          <a:prstGeom prst="roundRect">
            <a:avLst/>
          </a:prstGeom>
          <a:solidFill>
            <a:srgbClr val="0072CF">
              <a:alpha val="4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34867B-EA9D-40C4-BDA9-78638139B690}"/>
              </a:ext>
            </a:extLst>
          </p:cNvPr>
          <p:cNvSpPr txBox="1"/>
          <p:nvPr/>
        </p:nvSpPr>
        <p:spPr>
          <a:xfrm>
            <a:off x="7117975" y="2483223"/>
            <a:ext cx="4078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</a:rPr>
              <a:t>Dashboard Walmart 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2618257-D3A1-4A8E-9B8A-1FA403252715}"/>
              </a:ext>
            </a:extLst>
          </p:cNvPr>
          <p:cNvCxnSpPr>
            <a:cxnSpLocks/>
          </p:cNvCxnSpPr>
          <p:nvPr/>
        </p:nvCxnSpPr>
        <p:spPr>
          <a:xfrm>
            <a:off x="7144870" y="3428998"/>
            <a:ext cx="4078942" cy="8967"/>
          </a:xfrm>
          <a:prstGeom prst="line">
            <a:avLst/>
          </a:prstGeom>
          <a:ln>
            <a:solidFill>
              <a:srgbClr val="0C1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0A57EB4-A3C3-43EF-B5AC-2B3675D9CD58}"/>
              </a:ext>
            </a:extLst>
          </p:cNvPr>
          <p:cNvSpPr/>
          <p:nvPr/>
        </p:nvSpPr>
        <p:spPr>
          <a:xfrm>
            <a:off x="10363200" y="4051460"/>
            <a:ext cx="860612" cy="385477"/>
          </a:xfrm>
          <a:prstGeom prst="roundRect">
            <a:avLst/>
          </a:prstGeom>
          <a:solidFill>
            <a:srgbClr val="0C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197D52-F5ED-4218-92DA-9199FCE116AE}"/>
              </a:ext>
            </a:extLst>
          </p:cNvPr>
          <p:cNvSpPr txBox="1"/>
          <p:nvPr/>
        </p:nvSpPr>
        <p:spPr>
          <a:xfrm>
            <a:off x="10363200" y="4059532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6834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D8634AC-873B-46C4-890E-B7B305E47544}"/>
              </a:ext>
            </a:extLst>
          </p:cNvPr>
          <p:cNvSpPr/>
          <p:nvPr/>
        </p:nvSpPr>
        <p:spPr>
          <a:xfrm>
            <a:off x="0" y="0"/>
            <a:ext cx="12192000" cy="481776"/>
          </a:xfrm>
          <a:prstGeom prst="rect">
            <a:avLst/>
          </a:prstGeom>
          <a:solidFill>
            <a:srgbClr val="0C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B12B41-131C-4D87-9390-387F5E1D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78" y="112851"/>
            <a:ext cx="1065934" cy="2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15DC662-4732-469E-A861-C2705E9BF6F1}"/>
              </a:ext>
            </a:extLst>
          </p:cNvPr>
          <p:cNvSpPr/>
          <p:nvPr/>
        </p:nvSpPr>
        <p:spPr>
          <a:xfrm>
            <a:off x="245806" y="629985"/>
            <a:ext cx="4129549" cy="1021832"/>
          </a:xfrm>
          <a:prstGeom prst="roundRect">
            <a:avLst/>
          </a:prstGeom>
          <a:solidFill>
            <a:srgbClr val="FFC6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443F0D6-6511-4480-BBF3-36BD642007F8}"/>
              </a:ext>
            </a:extLst>
          </p:cNvPr>
          <p:cNvSpPr/>
          <p:nvPr/>
        </p:nvSpPr>
        <p:spPr>
          <a:xfrm>
            <a:off x="245806" y="1882172"/>
            <a:ext cx="1897626" cy="2668525"/>
          </a:xfrm>
          <a:prstGeom prst="roundRect">
            <a:avLst/>
          </a:prstGeom>
          <a:solidFill>
            <a:srgbClr val="FFC6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FC5CFCA-9E0B-48A0-80D8-E348E0290A75}"/>
              </a:ext>
            </a:extLst>
          </p:cNvPr>
          <p:cNvSpPr/>
          <p:nvPr/>
        </p:nvSpPr>
        <p:spPr>
          <a:xfrm>
            <a:off x="4876802" y="637136"/>
            <a:ext cx="2143432" cy="1021832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E3986CC-6432-4D43-BC44-D4DF1DC65E49}"/>
              </a:ext>
            </a:extLst>
          </p:cNvPr>
          <p:cNvSpPr/>
          <p:nvPr/>
        </p:nvSpPr>
        <p:spPr>
          <a:xfrm>
            <a:off x="7339782" y="637136"/>
            <a:ext cx="2143432" cy="1021832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51B546B-8E6E-4F3B-8BA8-C79AA076D75B}"/>
              </a:ext>
            </a:extLst>
          </p:cNvPr>
          <p:cNvSpPr/>
          <p:nvPr/>
        </p:nvSpPr>
        <p:spPr>
          <a:xfrm>
            <a:off x="9802762" y="637135"/>
            <a:ext cx="2143432" cy="1021832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DDE44B8-E88C-4E50-954D-0743CA2CC3D8}"/>
              </a:ext>
            </a:extLst>
          </p:cNvPr>
          <p:cNvSpPr/>
          <p:nvPr/>
        </p:nvSpPr>
        <p:spPr>
          <a:xfrm>
            <a:off x="2389237" y="1882172"/>
            <a:ext cx="3057833" cy="2668525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09A325F-B138-4208-B78C-BBCCA4C2A905}"/>
              </a:ext>
            </a:extLst>
          </p:cNvPr>
          <p:cNvSpPr/>
          <p:nvPr/>
        </p:nvSpPr>
        <p:spPr>
          <a:xfrm>
            <a:off x="5638799" y="1882171"/>
            <a:ext cx="3057833" cy="2668525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14A5695-F395-401D-A6DA-45B268DC3A2C}"/>
              </a:ext>
            </a:extLst>
          </p:cNvPr>
          <p:cNvSpPr/>
          <p:nvPr/>
        </p:nvSpPr>
        <p:spPr>
          <a:xfrm>
            <a:off x="8888361" y="1882172"/>
            <a:ext cx="3057833" cy="2668525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71D621A-C8CF-403A-843B-4B7CA40650E5}"/>
              </a:ext>
            </a:extLst>
          </p:cNvPr>
          <p:cNvSpPr/>
          <p:nvPr/>
        </p:nvSpPr>
        <p:spPr>
          <a:xfrm>
            <a:off x="245806" y="4775200"/>
            <a:ext cx="11700388" cy="188123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C3EEAC9-774C-4798-9145-F432D81AB9FB}"/>
              </a:ext>
            </a:extLst>
          </p:cNvPr>
          <p:cNvCxnSpPr/>
          <p:nvPr/>
        </p:nvCxnSpPr>
        <p:spPr>
          <a:xfrm>
            <a:off x="2138226" y="806823"/>
            <a:ext cx="0" cy="663388"/>
          </a:xfrm>
          <a:prstGeom prst="line">
            <a:avLst/>
          </a:prstGeom>
          <a:ln w="12700">
            <a:solidFill>
              <a:srgbClr val="0C1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2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F1A4789-6F61-423F-8F1A-DC0AF5307313}"/>
              </a:ext>
            </a:extLst>
          </p:cNvPr>
          <p:cNvSpPr/>
          <p:nvPr/>
        </p:nvSpPr>
        <p:spPr>
          <a:xfrm>
            <a:off x="0" y="0"/>
            <a:ext cx="12192000" cy="481776"/>
          </a:xfrm>
          <a:prstGeom prst="rect">
            <a:avLst/>
          </a:prstGeom>
          <a:solidFill>
            <a:srgbClr val="0C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2DEE1-F651-4E2F-9D20-899D24E8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78" y="112851"/>
            <a:ext cx="1065934" cy="2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10254B2-1F7F-4158-A7B3-88CF36344C20}"/>
              </a:ext>
            </a:extLst>
          </p:cNvPr>
          <p:cNvSpPr/>
          <p:nvPr/>
        </p:nvSpPr>
        <p:spPr>
          <a:xfrm>
            <a:off x="251587" y="3971289"/>
            <a:ext cx="3045009" cy="262507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A56500A-C66C-411B-A4A1-BEB62BBE409D}"/>
              </a:ext>
            </a:extLst>
          </p:cNvPr>
          <p:cNvSpPr/>
          <p:nvPr/>
        </p:nvSpPr>
        <p:spPr>
          <a:xfrm>
            <a:off x="3499946" y="3971289"/>
            <a:ext cx="3045009" cy="262507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680A38D-F68B-4727-A962-E5FB7D34F3B3}"/>
              </a:ext>
            </a:extLst>
          </p:cNvPr>
          <p:cNvSpPr/>
          <p:nvPr/>
        </p:nvSpPr>
        <p:spPr>
          <a:xfrm>
            <a:off x="6748304" y="3971289"/>
            <a:ext cx="5192109" cy="262507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7CC4C1-666F-48C3-820E-79765FE9AAF0}"/>
              </a:ext>
            </a:extLst>
          </p:cNvPr>
          <p:cNvSpPr/>
          <p:nvPr/>
        </p:nvSpPr>
        <p:spPr>
          <a:xfrm>
            <a:off x="251588" y="1550035"/>
            <a:ext cx="6496716" cy="2255520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473ACD3-EE28-4298-98D1-455A16B1C27C}"/>
              </a:ext>
            </a:extLst>
          </p:cNvPr>
          <p:cNvSpPr/>
          <p:nvPr/>
        </p:nvSpPr>
        <p:spPr>
          <a:xfrm>
            <a:off x="6952857" y="1550036"/>
            <a:ext cx="4987556" cy="2255520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6FC350E-C095-449A-A1F4-E1CBB5231833}"/>
              </a:ext>
            </a:extLst>
          </p:cNvPr>
          <p:cNvSpPr/>
          <p:nvPr/>
        </p:nvSpPr>
        <p:spPr>
          <a:xfrm>
            <a:off x="251586" y="603043"/>
            <a:ext cx="2814343" cy="768509"/>
          </a:xfrm>
          <a:prstGeom prst="roundRect">
            <a:avLst/>
          </a:prstGeom>
          <a:solidFill>
            <a:srgbClr val="FFC6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CF9645F-7856-46BE-B375-4F8E3FA50AE0}"/>
              </a:ext>
            </a:extLst>
          </p:cNvPr>
          <p:cNvCxnSpPr>
            <a:cxnSpLocks/>
          </p:cNvCxnSpPr>
          <p:nvPr/>
        </p:nvCxnSpPr>
        <p:spPr>
          <a:xfrm>
            <a:off x="1485807" y="735058"/>
            <a:ext cx="0" cy="498927"/>
          </a:xfrm>
          <a:prstGeom prst="line">
            <a:avLst/>
          </a:prstGeom>
          <a:ln w="12700">
            <a:solidFill>
              <a:srgbClr val="0C1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ACB981C-8C37-4356-B49A-401827F74DC3}"/>
              </a:ext>
            </a:extLst>
          </p:cNvPr>
          <p:cNvSpPr/>
          <p:nvPr/>
        </p:nvSpPr>
        <p:spPr>
          <a:xfrm>
            <a:off x="3296596" y="603042"/>
            <a:ext cx="8640105" cy="76850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B8C4E36-3579-4A9B-BB0E-2A84CA7B2DB5}"/>
              </a:ext>
            </a:extLst>
          </p:cNvPr>
          <p:cNvCxnSpPr>
            <a:cxnSpLocks/>
          </p:cNvCxnSpPr>
          <p:nvPr/>
        </p:nvCxnSpPr>
        <p:spPr>
          <a:xfrm>
            <a:off x="7611145" y="735058"/>
            <a:ext cx="0" cy="498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A22A1E0-ECD0-497E-A618-244D8F87DDFE}"/>
              </a:ext>
            </a:extLst>
          </p:cNvPr>
          <p:cNvCxnSpPr>
            <a:cxnSpLocks/>
          </p:cNvCxnSpPr>
          <p:nvPr/>
        </p:nvCxnSpPr>
        <p:spPr>
          <a:xfrm>
            <a:off x="9781612" y="735058"/>
            <a:ext cx="0" cy="498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2055B5B-0E8E-472C-89A3-D44BC3AD4622}"/>
              </a:ext>
            </a:extLst>
          </p:cNvPr>
          <p:cNvCxnSpPr>
            <a:cxnSpLocks/>
          </p:cNvCxnSpPr>
          <p:nvPr/>
        </p:nvCxnSpPr>
        <p:spPr>
          <a:xfrm>
            <a:off x="5450652" y="735058"/>
            <a:ext cx="0" cy="498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6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Borges</dc:creator>
  <cp:lastModifiedBy>Gabriel Borges</cp:lastModifiedBy>
  <cp:revision>35</cp:revision>
  <dcterms:created xsi:type="dcterms:W3CDTF">2025-05-20T01:29:41Z</dcterms:created>
  <dcterms:modified xsi:type="dcterms:W3CDTF">2025-06-07T02:16:02Z</dcterms:modified>
</cp:coreProperties>
</file>