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42E"/>
    <a:srgbClr val="D2AE72"/>
    <a:srgbClr val="B38E5D"/>
    <a:srgbClr val="5D5C5D"/>
    <a:srgbClr val="E6E6E6"/>
    <a:srgbClr val="3C3C3D"/>
    <a:srgbClr val="F5F5F5"/>
    <a:srgbClr val="1E1E1E"/>
    <a:srgbClr val="282828"/>
    <a:srgbClr val="10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2748" autoAdjust="0"/>
  </p:normalViewPr>
  <p:slideViewPr>
    <p:cSldViewPr snapToGrid="0">
      <p:cViewPr varScale="1">
        <p:scale>
          <a:sx n="78" d="100"/>
          <a:sy n="78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579D0-4FC4-446C-8AB9-225FE750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37CE66-8251-48BC-8800-CAD963DE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A61E5-8233-4CDE-B029-05DDFF67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DFA42-A1BD-4888-B7B6-10D86171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A0F49-FC95-45B7-9153-8C36B065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0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252E-C104-42BE-9F90-F8893673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80661E-A76E-4365-89EF-66D9680B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644A1-DA56-4B53-8CF9-2635652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590C4-F3E5-4AC4-8B97-A945241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F7BBD-046B-4149-8E57-D90F5166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5A152B-4159-4C2A-A519-9043ABB8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C6D65-0CEB-43AC-A671-EC4FF5C9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0B0EB-AC6B-42E8-9546-0C8A5F1B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91B4C-92A7-4359-89B5-AD1181D1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FEB08-BAA3-488A-9FB4-1888BC95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9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071C-FA28-4DA6-A4F5-8510BB92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1DA09-B1EF-4F6C-A56E-51E76E04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F6A2F-E1B1-4A8A-ADD0-E7D69FBF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14B8-548D-453F-AF10-4B500BC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34101-160B-4923-B827-828400FB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2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78C9-46AB-41BA-B0EF-2ACC5AAE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40BE98-44E2-4706-9CDB-2A02BF05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62268-F981-4449-818F-E5DB03D7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4997F-E568-4327-9F87-20249966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3E583-E929-4C8A-BD8D-5BA3C3E4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5DF4-EB12-47B5-A9E0-7FDC72A0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026C5-FBC4-4EBA-9ABF-969CECB51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71027E-6BAB-411D-BF94-8DC5F43F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0F12B7-6263-45E4-9E24-CB0AB111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23D186-57F7-4183-BCBF-5F6F6F1D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4847A-2163-4388-AD63-E12E5F01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2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39049-E368-4446-B327-6EE82B09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D1AC49-F955-46A3-A5D9-414C9244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060538-3ADC-4B87-AEB2-17DA3D61D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0C9A9E-721A-4E78-B99C-193FB8178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B272D1-596F-4CF9-9B07-4D626C072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551C8B-77CC-42D2-BA4A-64DAE3F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FBA2AA-6755-4772-9D2F-3D9E5808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F28CF9-2386-49CC-9F22-5762F02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F853-2382-4234-8961-2C963F78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A6F5A0-631D-4718-A24A-A9B5DCBD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E1DFBA-192F-4F96-A84E-D5B9B22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566E2-D87D-4FB7-BD57-29495E3E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E9DAC2-BD39-40B7-AA61-C68F9D06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57DDD2-9478-4CFF-B11B-59B6971A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A651DE-D2C2-438C-93B2-89792048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5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5CF66-2DEE-4179-ACB5-045EF041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48F6B-FDFF-4675-923C-79075B65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AB763-013B-469E-A7F8-68EE4554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599FF-8EC6-485F-B207-01E4D538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C5715-1C5F-47DB-99E8-BE33351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706CA9-34ED-4E0D-889B-860D690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1D69D-607F-4CF3-98FC-42D23EB9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673B6C-9217-4D6F-A98D-C8E8782B3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4F0CF-9082-47D9-8CAB-EE11BB67B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237A9-4798-483D-8FEE-776470CC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D9468-AC13-4776-9F84-B91D9F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9BA474-05D3-43B6-9520-A37EE537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3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4CF877-4DE7-410E-831D-F4DFD9CA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E2F860-E7F8-413A-8BDF-D02AEB66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D3B04-B454-4236-8D21-BD0F18D71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6BCA-D451-44D1-BC52-BD3661D413DF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FF4DF-07A7-4574-85E3-1C6C7AEB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431A7-5A3C-410B-AD29-D6C43D937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42022D5-798A-4046-B71A-EAE9F981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7047"/>
            </a:avLst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55700-628F-4DF7-AEBE-A940D5A0ECE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oundRect">
            <a:avLst>
              <a:gd name="adj" fmla="val 6540"/>
            </a:avLst>
          </a:prstGeom>
          <a:solidFill>
            <a:srgbClr val="1D24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F0D6BDE-7CAF-475A-970A-7E022FC51427}"/>
              </a:ext>
            </a:extLst>
          </p:cNvPr>
          <p:cNvSpPr/>
          <p:nvPr/>
        </p:nvSpPr>
        <p:spPr>
          <a:xfrm>
            <a:off x="8533598" y="934720"/>
            <a:ext cx="3363762" cy="4592320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srgbClr val="1D242E">
                <a:alpha val="9804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417EF6-66E1-4867-B1FB-C982EC4B4A6F}"/>
              </a:ext>
            </a:extLst>
          </p:cNvPr>
          <p:cNvSpPr txBox="1"/>
          <p:nvPr/>
        </p:nvSpPr>
        <p:spPr>
          <a:xfrm>
            <a:off x="8986939" y="2454654"/>
            <a:ext cx="2123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Delivery Dashboard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9C16464-F455-4B8E-A1EF-FD49723EC4AD}"/>
              </a:ext>
            </a:extLst>
          </p:cNvPr>
          <p:cNvSpPr/>
          <p:nvPr/>
        </p:nvSpPr>
        <p:spPr>
          <a:xfrm>
            <a:off x="10622280" y="4010998"/>
            <a:ext cx="762000" cy="325120"/>
          </a:xfrm>
          <a:prstGeom prst="roundRect">
            <a:avLst>
              <a:gd name="adj" fmla="val 37500"/>
            </a:avLst>
          </a:prstGeom>
          <a:solidFill>
            <a:srgbClr val="1D242E">
              <a:alpha val="89804"/>
            </a:srgbClr>
          </a:solidFill>
          <a:ln>
            <a:solidFill>
              <a:srgbClr val="1D242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A6BC5D1-FB8E-49D1-BA01-6A1BA96AFFD5}"/>
              </a:ext>
            </a:extLst>
          </p:cNvPr>
          <p:cNvCxnSpPr>
            <a:cxnSpLocks/>
          </p:cNvCxnSpPr>
          <p:nvPr/>
        </p:nvCxnSpPr>
        <p:spPr>
          <a:xfrm>
            <a:off x="9006841" y="3738494"/>
            <a:ext cx="2377439" cy="0"/>
          </a:xfrm>
          <a:prstGeom prst="line">
            <a:avLst/>
          </a:prstGeom>
          <a:ln w="12700">
            <a:solidFill>
              <a:srgbClr val="1D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9142B8DB-EE3F-41B7-9484-4DBA2DBB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41" y="934721"/>
            <a:ext cx="3363761" cy="15535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1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28E64F3-69C4-4A33-A379-2700BED8C3B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6540"/>
            </a:avLst>
          </a:prstGeom>
          <a:solidFill>
            <a:srgbClr val="1D2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6F0B2AA-2757-42A7-B022-4235BA1D502D}"/>
              </a:ext>
            </a:extLst>
          </p:cNvPr>
          <p:cNvSpPr/>
          <p:nvPr/>
        </p:nvSpPr>
        <p:spPr>
          <a:xfrm>
            <a:off x="1460700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A35F53-36FA-4304-83DC-6C5A44C2D61D}"/>
              </a:ext>
            </a:extLst>
          </p:cNvPr>
          <p:cNvSpPr/>
          <p:nvPr/>
        </p:nvSpPr>
        <p:spPr>
          <a:xfrm>
            <a:off x="3603825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C28259-32B1-42E8-BF37-88D750693178}"/>
              </a:ext>
            </a:extLst>
          </p:cNvPr>
          <p:cNvSpPr/>
          <p:nvPr/>
        </p:nvSpPr>
        <p:spPr>
          <a:xfrm>
            <a:off x="5746950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E933E22-F00A-4973-99C9-39375EB7B650}"/>
              </a:ext>
            </a:extLst>
          </p:cNvPr>
          <p:cNvSpPr/>
          <p:nvPr/>
        </p:nvSpPr>
        <p:spPr>
          <a:xfrm>
            <a:off x="7890075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772EB6-227F-4D99-BA24-C40E30D983C4}"/>
              </a:ext>
            </a:extLst>
          </p:cNvPr>
          <p:cNvSpPr/>
          <p:nvPr/>
        </p:nvSpPr>
        <p:spPr>
          <a:xfrm>
            <a:off x="10033200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5FC79E1-7184-46BF-9F91-898CA439D6A6}"/>
              </a:ext>
            </a:extLst>
          </p:cNvPr>
          <p:cNvSpPr/>
          <p:nvPr/>
        </p:nvSpPr>
        <p:spPr>
          <a:xfrm>
            <a:off x="1460700" y="1706879"/>
            <a:ext cx="6200775" cy="2532771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5CE8FFB-5174-4092-8BA2-37645951CE49}"/>
              </a:ext>
            </a:extLst>
          </p:cNvPr>
          <p:cNvSpPr/>
          <p:nvPr/>
        </p:nvSpPr>
        <p:spPr>
          <a:xfrm>
            <a:off x="7890075" y="1706879"/>
            <a:ext cx="4057650" cy="2532771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EAD101-26FA-4B35-9556-4F34BD172D48}"/>
              </a:ext>
            </a:extLst>
          </p:cNvPr>
          <p:cNvSpPr/>
          <p:nvPr/>
        </p:nvSpPr>
        <p:spPr>
          <a:xfrm>
            <a:off x="1460700" y="4371729"/>
            <a:ext cx="4057650" cy="2345057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75A0AF0-4018-4042-962C-53A1B8735D3F}"/>
              </a:ext>
            </a:extLst>
          </p:cNvPr>
          <p:cNvSpPr/>
          <p:nvPr/>
        </p:nvSpPr>
        <p:spPr>
          <a:xfrm>
            <a:off x="5746949" y="4371729"/>
            <a:ext cx="6200775" cy="2345057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F028403-79DE-4C74-8E0F-71F158D55BFA}"/>
              </a:ext>
            </a:extLst>
          </p:cNvPr>
          <p:cNvSpPr/>
          <p:nvPr/>
        </p:nvSpPr>
        <p:spPr>
          <a:xfrm>
            <a:off x="240110" y="772549"/>
            <a:ext cx="1031081" cy="1749310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6D56D9F-A199-4555-B1B0-95739D5342BE}"/>
              </a:ext>
            </a:extLst>
          </p:cNvPr>
          <p:cNvSpPr/>
          <p:nvPr/>
        </p:nvSpPr>
        <p:spPr>
          <a:xfrm>
            <a:off x="240112" y="2555484"/>
            <a:ext cx="1031081" cy="1747032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E876A4A-7A2B-48EA-B225-3212B4533023}"/>
              </a:ext>
            </a:extLst>
          </p:cNvPr>
          <p:cNvSpPr/>
          <p:nvPr/>
        </p:nvSpPr>
        <p:spPr>
          <a:xfrm>
            <a:off x="240111" y="4336142"/>
            <a:ext cx="1031081" cy="1353506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AB944A-9B43-48CC-8EDE-B9025EDBB4C0}"/>
              </a:ext>
            </a:extLst>
          </p:cNvPr>
          <p:cNvSpPr/>
          <p:nvPr/>
        </p:nvSpPr>
        <p:spPr>
          <a:xfrm>
            <a:off x="249168" y="5723274"/>
            <a:ext cx="1031081" cy="993512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42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Borges</dc:creator>
  <cp:lastModifiedBy>Gabriel Borges</cp:lastModifiedBy>
  <cp:revision>63</cp:revision>
  <dcterms:created xsi:type="dcterms:W3CDTF">2025-06-10T03:21:47Z</dcterms:created>
  <dcterms:modified xsi:type="dcterms:W3CDTF">2025-07-11T19:15:55Z</dcterms:modified>
</cp:coreProperties>
</file>