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87405" autoAdjust="0"/>
  </p:normalViewPr>
  <p:slideViewPr>
    <p:cSldViewPr snapToGrid="0">
      <p:cViewPr>
        <p:scale>
          <a:sx n="75" d="100"/>
          <a:sy n="75" d="100"/>
        </p:scale>
        <p:origin x="13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4668A-79CF-4F4E-994F-F19AB9B24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69E4B5-7BA7-4C0E-9579-8E51A5CBC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FDFB32-B12D-4D9C-B1D0-37E8B0F5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F3FA-84CE-4DA2-9923-4081D2671E26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2E4118-C50A-4595-A2B5-B4A8EA4A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E197E4-7945-4CF2-AB1E-4D907AD1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EE3B-7187-4E01-A3A9-DF710D27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04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EB4D8-A517-4D34-B47B-AC5237ED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2DB9E7-E1B2-4D81-B43B-764A5748D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DC7345-8955-43A4-ACF8-F03326DA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F3FA-84CE-4DA2-9923-4081D2671E26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83DB89-CAF7-46D9-BE40-C4989AF6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FFE7D-1A24-41CA-ACC2-14CED867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EE3B-7187-4E01-A3A9-DF710D27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79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03D383-22E2-4389-A384-21A74615D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C2A5E8-AE23-4917-A0E9-8E9CD9B85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4D9A12-54FC-4EAD-8DCF-00EFB3ED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F3FA-84CE-4DA2-9923-4081D2671E26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01B618-1203-46DC-ABAF-3484BEC6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6C94A4-918B-4607-98E3-572C4FF3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EE3B-7187-4E01-A3A9-DF710D27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2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A80C9-E29E-4259-9B43-4C9FCC31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54FDE6-704B-473C-B212-58E669C0C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2C2012-66F1-4EB6-A21D-9908ED5D0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F3FA-84CE-4DA2-9923-4081D2671E26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F15B56-A6DB-4245-A0B2-BFB98FD8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A2A44-DAC8-4471-B743-43D4EC5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EE3B-7187-4E01-A3A9-DF710D27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73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1DBC6-CC55-4555-8490-0EE7D8B3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C9886C-8F92-46F1-A3B1-6BC0AA806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61BF86-37D2-4683-8E8E-8499BDC9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F3FA-84CE-4DA2-9923-4081D2671E26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57DBD-5475-4655-BE34-5D987C2F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97F6B9-088C-47C4-B9F0-3D6C7A60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EE3B-7187-4E01-A3A9-DF710D27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861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FCABD-3B1F-46F1-A259-D3584303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1DC699-F19F-499E-974B-FE3FAE41E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42BC3A-21D6-4746-B4E2-D670B31AA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E68DB-F33D-4E0F-8350-D0FF435D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F3FA-84CE-4DA2-9923-4081D2671E26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469120-3F37-4653-8530-EB69F5EB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B328F9-ED93-45C6-BC69-CB61E6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EE3B-7187-4E01-A3A9-DF710D27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22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4E46C-6F56-4258-9880-9BFDB68E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595E0D-0CE2-43DF-80DE-D089883AA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381674-B779-49A8-B1A3-DD37FBB61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988A950-7867-4078-88A5-C551BF5BF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693E50-381E-4384-A0FD-533829BC6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8E9872-F475-4E40-B948-96FD1670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F3FA-84CE-4DA2-9923-4081D2671E26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DC9343-4CB5-45A9-9317-F7C98BF2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5E3B8D-29D7-4A9F-8F56-265CFFC4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EE3B-7187-4E01-A3A9-DF710D27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5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56B6A-66C5-40C0-A851-A9DDFAFE0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A79208-E64C-4F70-87F9-D92ADF04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F3FA-84CE-4DA2-9923-4081D2671E26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169C65-88F0-4A55-87E9-1B5B3373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266550-A2B5-4E91-9D0B-843FAF2DC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EE3B-7187-4E01-A3A9-DF710D27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002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F05556-E392-4111-8584-F6B9F5EA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F3FA-84CE-4DA2-9923-4081D2671E26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DFA960-39A7-4374-9543-6ADEA30A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D28C79-09A7-448D-BAAB-C2DBDE4B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EE3B-7187-4E01-A3A9-DF710D27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32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0E994-F922-4F3D-A39B-155E2EA3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D8F8FF-A25B-4D95-BDC5-62BEADD23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7A7E6D-0BBB-4EB9-ACDE-8BB67F2D5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2D1C0E-7DCF-455F-B707-57C3C6255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F3FA-84CE-4DA2-9923-4081D2671E26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ADD18B-DD54-47B5-9917-D3E86288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E2EBEC-D981-4EC7-BC39-AED0E96F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EE3B-7187-4E01-A3A9-DF710D27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51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5DA9C-F33E-4A52-8635-EDEDA185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4BA27CC-9E9B-48F9-ADFB-AD8E7FC239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29CAC5-ACE8-4093-81BE-DADC5028F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92C858-CB34-4E54-9475-6ACCAF4E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5F3FA-84CE-4DA2-9923-4081D2671E26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CC21172-0252-4BAB-8AC0-0A399387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5A8B5D-4BBB-4297-8517-402BC6F8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CEE3B-7187-4E01-A3A9-DF710D27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66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341EEC-0232-47D4-9089-F5FCE0E4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4C749F-4DE5-420F-90CD-4670B0223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36A18F-1440-4737-805F-C8DF9266C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5F3FA-84CE-4DA2-9923-4081D2671E26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F64B60-2430-4618-A4F9-A609BE82F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24DB8-4601-4BCD-A942-5750C4A23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CEE3B-7187-4E01-A3A9-DF710D2773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97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BF3CFFA-FBDF-4DD7-9C9A-6D6B1890A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0" y="-85726"/>
            <a:ext cx="12417682" cy="7088409"/>
          </a:xfrm>
          <a:prstGeom prst="roundRect">
            <a:avLst>
              <a:gd name="adj" fmla="val 4186"/>
            </a:avLst>
          </a:prstGeom>
        </p:spPr>
      </p:pic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625ADC4-C717-4935-AD47-5E65DAC2EC13}"/>
              </a:ext>
            </a:extLst>
          </p:cNvPr>
          <p:cNvSpPr/>
          <p:nvPr/>
        </p:nvSpPr>
        <p:spPr>
          <a:xfrm>
            <a:off x="-121920" y="-85726"/>
            <a:ext cx="12417681" cy="7088409"/>
          </a:xfrm>
          <a:prstGeom prst="roundRect">
            <a:avLst>
              <a:gd name="adj" fmla="val 3334"/>
            </a:avLst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8DC73E0-4103-45BC-88DA-B91392863273}"/>
              </a:ext>
            </a:extLst>
          </p:cNvPr>
          <p:cNvSpPr/>
          <p:nvPr/>
        </p:nvSpPr>
        <p:spPr>
          <a:xfrm>
            <a:off x="-121920" y="-85726"/>
            <a:ext cx="12417682" cy="7088409"/>
          </a:xfrm>
          <a:prstGeom prst="roundRect">
            <a:avLst>
              <a:gd name="adj" fmla="val 3778"/>
            </a:avLst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56FF8F7-35E5-4B37-95EB-DCB3A38E97F1}"/>
              </a:ext>
            </a:extLst>
          </p:cNvPr>
          <p:cNvSpPr/>
          <p:nvPr/>
        </p:nvSpPr>
        <p:spPr>
          <a:xfrm>
            <a:off x="4693920" y="2174361"/>
            <a:ext cx="5445760" cy="2509277"/>
          </a:xfrm>
          <a:prstGeom prst="roundRect">
            <a:avLst>
              <a:gd name="adj" fmla="val 9851"/>
            </a:avLst>
          </a:prstGeom>
          <a:gradFill flip="none" rotWithShape="1">
            <a:gsLst>
              <a:gs pos="42000">
                <a:srgbClr val="494646">
                  <a:alpha val="60000"/>
                </a:srgbClr>
              </a:gs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99CD2C7-B5B3-4B4F-B22A-62DF2E1ED71D}"/>
              </a:ext>
            </a:extLst>
          </p:cNvPr>
          <p:cNvSpPr txBox="1"/>
          <p:nvPr/>
        </p:nvSpPr>
        <p:spPr>
          <a:xfrm>
            <a:off x="5835904" y="2540071"/>
            <a:ext cx="314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Banking Analysis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3AABCF6-AE45-4CC1-B86F-8EBDD060135B}"/>
              </a:ext>
            </a:extLst>
          </p:cNvPr>
          <p:cNvCxnSpPr>
            <a:cxnSpLocks/>
          </p:cNvCxnSpPr>
          <p:nvPr/>
        </p:nvCxnSpPr>
        <p:spPr>
          <a:xfrm>
            <a:off x="5171440" y="3429000"/>
            <a:ext cx="449478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3C5AD6A1-45C9-4816-B7DE-4C9FF914C363}"/>
              </a:ext>
            </a:extLst>
          </p:cNvPr>
          <p:cNvSpPr/>
          <p:nvPr/>
        </p:nvSpPr>
        <p:spPr>
          <a:xfrm>
            <a:off x="8856599" y="3975029"/>
            <a:ext cx="809625" cy="342901"/>
          </a:xfrm>
          <a:prstGeom prst="round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58151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42848EAA-5672-4F30-B77E-ED94B9EE45B1}"/>
              </a:ext>
            </a:extLst>
          </p:cNvPr>
          <p:cNvSpPr/>
          <p:nvPr/>
        </p:nvSpPr>
        <p:spPr>
          <a:xfrm>
            <a:off x="-3" y="-570"/>
            <a:ext cx="12192000" cy="6858000"/>
          </a:xfrm>
          <a:prstGeom prst="roundRect">
            <a:avLst>
              <a:gd name="adj" fmla="val 3778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013CAC0-4F71-4856-A777-0990D735A086}"/>
              </a:ext>
            </a:extLst>
          </p:cNvPr>
          <p:cNvSpPr/>
          <p:nvPr/>
        </p:nvSpPr>
        <p:spPr>
          <a:xfrm>
            <a:off x="157327" y="1060200"/>
            <a:ext cx="1079020" cy="5613328"/>
          </a:xfrm>
          <a:prstGeom prst="roundRect">
            <a:avLst>
              <a:gd name="adj" fmla="val 3334"/>
            </a:avLst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E1ED94B-F7A7-497D-BD7B-6027F6656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85"/>
            <a:ext cx="12191999" cy="876585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E122D63-5383-4CAA-A506-75E7EE25CC6F}"/>
              </a:ext>
            </a:extLst>
          </p:cNvPr>
          <p:cNvSpPr/>
          <p:nvPr/>
        </p:nvSpPr>
        <p:spPr>
          <a:xfrm>
            <a:off x="0" y="-570"/>
            <a:ext cx="12192000" cy="876585"/>
          </a:xfrm>
          <a:prstGeom prst="roundRect">
            <a:avLst>
              <a:gd name="adj" fmla="val 3334"/>
            </a:avLst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96F885E-6ECD-48CD-87AF-81890F09F4A1}"/>
              </a:ext>
            </a:extLst>
          </p:cNvPr>
          <p:cNvSpPr/>
          <p:nvPr/>
        </p:nvSpPr>
        <p:spPr>
          <a:xfrm>
            <a:off x="-3" y="-854"/>
            <a:ext cx="12192000" cy="876870"/>
          </a:xfrm>
          <a:prstGeom prst="roundRect">
            <a:avLst>
              <a:gd name="adj" fmla="val 3778"/>
            </a:avLst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Customer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Profile Analysis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E8F93F2-2E74-49AE-8EAF-25A75B11AB77}"/>
              </a:ext>
            </a:extLst>
          </p:cNvPr>
          <p:cNvSpPr/>
          <p:nvPr/>
        </p:nvSpPr>
        <p:spPr>
          <a:xfrm>
            <a:off x="153676" y="1060201"/>
            <a:ext cx="1079020" cy="5613327"/>
          </a:xfrm>
          <a:prstGeom prst="roundRect">
            <a:avLst>
              <a:gd name="adj" fmla="val 377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ABFAE2C-2B10-42FB-B0D2-5A9203C3ABD4}"/>
              </a:ext>
            </a:extLst>
          </p:cNvPr>
          <p:cNvSpPr/>
          <p:nvPr/>
        </p:nvSpPr>
        <p:spPr>
          <a:xfrm>
            <a:off x="3204371" y="1059629"/>
            <a:ext cx="1705293" cy="876584"/>
          </a:xfrm>
          <a:prstGeom prst="roundRect">
            <a:avLst>
              <a:gd name="adj" fmla="val 37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FBD5F6B-E51A-457D-A304-935484640F93}"/>
              </a:ext>
            </a:extLst>
          </p:cNvPr>
          <p:cNvSpPr/>
          <p:nvPr/>
        </p:nvSpPr>
        <p:spPr>
          <a:xfrm>
            <a:off x="4984273" y="1059917"/>
            <a:ext cx="1705293" cy="876584"/>
          </a:xfrm>
          <a:prstGeom prst="roundRect">
            <a:avLst>
              <a:gd name="adj" fmla="val 37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5DCF313-36FB-4746-A137-521D958E9704}"/>
              </a:ext>
            </a:extLst>
          </p:cNvPr>
          <p:cNvSpPr/>
          <p:nvPr/>
        </p:nvSpPr>
        <p:spPr>
          <a:xfrm>
            <a:off x="6762117" y="1059917"/>
            <a:ext cx="1705293" cy="876584"/>
          </a:xfrm>
          <a:prstGeom prst="roundRect">
            <a:avLst>
              <a:gd name="adj" fmla="val 37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89EDB3A-F288-48F3-B1A3-F698FD186B16}"/>
              </a:ext>
            </a:extLst>
          </p:cNvPr>
          <p:cNvSpPr/>
          <p:nvPr/>
        </p:nvSpPr>
        <p:spPr>
          <a:xfrm>
            <a:off x="8539961" y="1059917"/>
            <a:ext cx="1705293" cy="876584"/>
          </a:xfrm>
          <a:prstGeom prst="roundRect">
            <a:avLst>
              <a:gd name="adj" fmla="val 37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2FDB7BF-D13C-4D31-A1A3-9BB0856676FD}"/>
              </a:ext>
            </a:extLst>
          </p:cNvPr>
          <p:cNvSpPr/>
          <p:nvPr/>
        </p:nvSpPr>
        <p:spPr>
          <a:xfrm>
            <a:off x="10317805" y="1059917"/>
            <a:ext cx="1705293" cy="876584"/>
          </a:xfrm>
          <a:prstGeom prst="roundRect">
            <a:avLst>
              <a:gd name="adj" fmla="val 37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8F654B2-FED0-4EA4-A7F2-D7C93885A7F6}"/>
              </a:ext>
            </a:extLst>
          </p:cNvPr>
          <p:cNvSpPr/>
          <p:nvPr/>
        </p:nvSpPr>
        <p:spPr>
          <a:xfrm>
            <a:off x="1418910" y="2147762"/>
            <a:ext cx="3410587" cy="2184208"/>
          </a:xfrm>
          <a:prstGeom prst="roundRect">
            <a:avLst>
              <a:gd name="adj" fmla="val 3778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9DBAA49-4EB2-46E5-B17C-9D9BAB012D3B}"/>
              </a:ext>
            </a:extLst>
          </p:cNvPr>
          <p:cNvSpPr/>
          <p:nvPr/>
        </p:nvSpPr>
        <p:spPr>
          <a:xfrm>
            <a:off x="5015710" y="2148333"/>
            <a:ext cx="3410587" cy="2183606"/>
          </a:xfrm>
          <a:prstGeom prst="roundRect">
            <a:avLst>
              <a:gd name="adj" fmla="val 37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A1C0F76-F9B2-4C62-A099-160AE638B92B}"/>
              </a:ext>
            </a:extLst>
          </p:cNvPr>
          <p:cNvSpPr/>
          <p:nvPr/>
        </p:nvSpPr>
        <p:spPr>
          <a:xfrm>
            <a:off x="8612511" y="2148333"/>
            <a:ext cx="3410587" cy="2183606"/>
          </a:xfrm>
          <a:prstGeom prst="roundRect">
            <a:avLst>
              <a:gd name="adj" fmla="val 37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20B59E3-0A79-49BA-8CAD-874C0BBB083F}"/>
              </a:ext>
            </a:extLst>
          </p:cNvPr>
          <p:cNvSpPr/>
          <p:nvPr/>
        </p:nvSpPr>
        <p:spPr>
          <a:xfrm>
            <a:off x="1418910" y="4436109"/>
            <a:ext cx="3410587" cy="2237421"/>
          </a:xfrm>
          <a:prstGeom prst="roundRect">
            <a:avLst>
              <a:gd name="adj" fmla="val 37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9579745-1CA4-4050-BDD7-6CEAAAF3B15F}"/>
              </a:ext>
            </a:extLst>
          </p:cNvPr>
          <p:cNvSpPr/>
          <p:nvPr/>
        </p:nvSpPr>
        <p:spPr>
          <a:xfrm>
            <a:off x="5015710" y="4436107"/>
            <a:ext cx="3410587" cy="2237422"/>
          </a:xfrm>
          <a:prstGeom prst="roundRect">
            <a:avLst>
              <a:gd name="adj" fmla="val 37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438D7202-5E1F-451D-9418-8231431AA17D}"/>
              </a:ext>
            </a:extLst>
          </p:cNvPr>
          <p:cNvSpPr/>
          <p:nvPr/>
        </p:nvSpPr>
        <p:spPr>
          <a:xfrm>
            <a:off x="8612511" y="4436107"/>
            <a:ext cx="3410587" cy="2237422"/>
          </a:xfrm>
          <a:prstGeom prst="roundRect">
            <a:avLst>
              <a:gd name="adj" fmla="val 37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224E9B20-3E0D-4EF8-800D-DBF7410EB3DF}"/>
              </a:ext>
            </a:extLst>
          </p:cNvPr>
          <p:cNvSpPr/>
          <p:nvPr/>
        </p:nvSpPr>
        <p:spPr>
          <a:xfrm>
            <a:off x="1418910" y="1059629"/>
            <a:ext cx="1705293" cy="876584"/>
          </a:xfrm>
          <a:prstGeom prst="roundRect">
            <a:avLst>
              <a:gd name="adj" fmla="val 3778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0972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Borges</dc:creator>
  <cp:lastModifiedBy>Gabriel Borges</cp:lastModifiedBy>
  <cp:revision>30</cp:revision>
  <dcterms:created xsi:type="dcterms:W3CDTF">2025-06-07T00:37:07Z</dcterms:created>
  <dcterms:modified xsi:type="dcterms:W3CDTF">2025-06-10T01:52:04Z</dcterms:modified>
</cp:coreProperties>
</file>