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F5DC"/>
    <a:srgbClr val="2E1507"/>
    <a:srgbClr val="8C7379"/>
    <a:srgbClr val="3E2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9AB7C7-48D4-4B5B-BD63-2376A195D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8215427-45AE-410E-A1FA-35F251141D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616C8F-DAF8-46AD-963F-F90368418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D1C1A55-76B8-4154-A616-4886C3947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85DAB9-AFF3-4B35-B4FE-2045E7C8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4013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0346DE-34DA-4E99-9609-F0274BC6F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4AAFB57-FF3B-4AFE-A4A5-70CF25D93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1008E7-D5F9-4B23-A029-AFA43423E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4A26BE-2BB6-486D-B88A-48344C5A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7D6D33-9506-488C-A888-2E93D6028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2622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A52C3D-0833-48A0-865E-327E7CB06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3091406-A06C-4AC8-A418-081518840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04BAEC-BBAB-41A4-9637-AB8B90ECB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20C20B-A6A4-4809-A258-F533C6A09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B60DC8D-1F4E-491F-9FB9-F742B249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613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768A4C-4BDA-498D-86CE-B7B2E80B9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39D07E-E056-4CB1-8C9A-FD4FA243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0CEE6D-9079-46A4-970E-E95861326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53C627-322D-4016-B8D1-D4E648178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392934-05BE-4947-8FBD-28EF42D6F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32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4CC7B-3562-4534-AC1C-A03DE46F91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8F47C1-CA4C-4D5B-B505-AFFBDB1166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9F782FF-6A69-4839-B46A-334D89E2D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6C9B6E6-3E71-41C5-BA18-826C5764A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6045A62-91C6-45BE-892C-96589A81A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20198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2E83A-8BB1-4519-8521-DD8A9EA1B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484137-52E7-479E-98B6-3DA185F81B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06266C0-A437-4D6A-9F66-E0BB6A9188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BD12477-D94F-4D5F-A331-7E69C2B3A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803C4E4-D3E3-4330-A63A-F7534557C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BCC34E7-59D8-4AF9-AEC3-8C0FBED9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453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D5B60-7839-46EA-A113-4CB249AC1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D40213-6845-4AA2-BEF6-D405E4B4B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28D732A-319E-439D-ABB0-2A98693619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2DA7C02-4C6C-466E-B7FA-E2809C7137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27FB9A2-01ED-4062-8460-EC068D9B90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D29DFC3-57A9-4C4F-A3B2-3FD7D962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7991560-7C31-4357-B923-DCC930A0F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C6CB625-A14D-4A87-A685-4A9E742E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3069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06D8C-9DBA-4575-A4E8-A0DDD7AAD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1D88195-4EFE-459B-A3E9-69564B511E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532B65D-E24D-4088-8420-4F85008D0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A430429-8571-4C35-8BE6-69C9D020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9517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8FD97F2-1550-41EE-B0CE-D92C73028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201D523-9B00-49B6-8E14-B3E1742A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CBA4DF9-7941-4CA7-B743-A6BFB787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602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CE6B3C-CC4C-46E1-BF50-8BF2C171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91EEEF-63AA-4F82-913B-0FA73919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E630A18-121A-4D1D-B46E-A6E809DAF8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58F0316-CB14-4F1D-87AF-6DA09FC52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5F9E98C-4535-4805-A24B-078493D8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2DDDED-083E-48B5-91A8-D9E37B67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7876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8104D-0544-4794-A258-2F59C4A39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80EF024-CA77-41B9-8B18-E54AA6087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C67A32-CEB7-4C67-9CD7-CAC92021F9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E7AAC16-F5FF-4AA6-8AD1-0623E43BA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E8624AA-5E62-46F2-A43B-7EF846BD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BE90C3-7354-49D9-88A0-A77797FC4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928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27B029-2007-4959-AB91-E768063DF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5FAE3F7-76E8-4580-8470-F00036B8A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38E73D0-D81F-4CF6-845F-A892FD8BAF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161231-4846-4266-9909-E182C171DF97}" type="datetimeFigureOut">
              <a:rPr lang="pt-BR" smtClean="0"/>
              <a:t>19/05/2025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75FB4F4-E4F4-4176-9E29-1C72FB1B0C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9CC792F-797A-40C1-B956-90046DCAAD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162BA-257C-4A32-B164-47E094F7274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739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247142FB-BD58-42F2-865E-884198AC335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54"/>
          <a:stretch/>
        </p:blipFill>
        <p:spPr>
          <a:xfrm>
            <a:off x="0" y="2"/>
            <a:ext cx="12192000" cy="821801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E0B07361-4E49-48A9-8931-4721240E9432}"/>
              </a:ext>
            </a:extLst>
          </p:cNvPr>
          <p:cNvSpPr/>
          <p:nvPr/>
        </p:nvSpPr>
        <p:spPr>
          <a:xfrm>
            <a:off x="4664597" y="2002420"/>
            <a:ext cx="5694745" cy="2986269"/>
          </a:xfrm>
          <a:prstGeom prst="roundRect">
            <a:avLst/>
          </a:prstGeom>
          <a:solidFill>
            <a:srgbClr val="2E1507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28100968-B1FD-4423-9B9D-4408BFBBAE26}"/>
              </a:ext>
            </a:extLst>
          </p:cNvPr>
          <p:cNvCxnSpPr>
            <a:cxnSpLocks/>
          </p:cNvCxnSpPr>
          <p:nvPr/>
        </p:nvCxnSpPr>
        <p:spPr>
          <a:xfrm>
            <a:off x="4815840" y="3946967"/>
            <a:ext cx="5374575" cy="0"/>
          </a:xfrm>
          <a:prstGeom prst="line">
            <a:avLst/>
          </a:prstGeom>
          <a:ln w="6350">
            <a:solidFill>
              <a:srgbClr val="F5F5DC">
                <a:alpha val="98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D139B73A-3751-4E7F-BB39-823A12C5F2BC}"/>
              </a:ext>
            </a:extLst>
          </p:cNvPr>
          <p:cNvSpPr txBox="1"/>
          <p:nvPr/>
        </p:nvSpPr>
        <p:spPr>
          <a:xfrm>
            <a:off x="5220182" y="2798058"/>
            <a:ext cx="46761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>
                <a:solidFill>
                  <a:srgbClr val="F5F5DC"/>
                </a:solidFill>
              </a:rPr>
              <a:t>Dashboard Coffee</a:t>
            </a:r>
            <a:endParaRPr lang="pt-BR" sz="3500" dirty="0">
              <a:solidFill>
                <a:srgbClr val="F5F5DC"/>
              </a:solidFill>
            </a:endParaRPr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49188B9D-F6C9-4323-B2AA-2E791355ABE0}"/>
              </a:ext>
            </a:extLst>
          </p:cNvPr>
          <p:cNvSpPr/>
          <p:nvPr/>
        </p:nvSpPr>
        <p:spPr>
          <a:xfrm>
            <a:off x="8955911" y="4292923"/>
            <a:ext cx="1122744" cy="461916"/>
          </a:xfrm>
          <a:prstGeom prst="roundRect">
            <a:avLst/>
          </a:prstGeom>
          <a:solidFill>
            <a:srgbClr val="2E1507">
              <a:alpha val="65000"/>
            </a:srgbClr>
          </a:solidFill>
          <a:ln>
            <a:solidFill>
              <a:srgbClr val="F5F5D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6BC8069D-AEC7-480F-9BA7-FABDB7C9388B}"/>
              </a:ext>
            </a:extLst>
          </p:cNvPr>
          <p:cNvSpPr txBox="1"/>
          <p:nvPr/>
        </p:nvSpPr>
        <p:spPr>
          <a:xfrm>
            <a:off x="9211036" y="4339219"/>
            <a:ext cx="630423" cy="369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5F5DC"/>
                </a:solidFill>
                <a:latin typeface="+mj-lt"/>
              </a:rPr>
              <a:t>Start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2B8B9AB-F917-408C-94C3-BD66DB568009}"/>
              </a:ext>
            </a:extLst>
          </p:cNvPr>
          <p:cNvSpPr/>
          <p:nvPr/>
        </p:nvSpPr>
        <p:spPr>
          <a:xfrm>
            <a:off x="0" y="1"/>
            <a:ext cx="12191999" cy="821800"/>
          </a:xfrm>
          <a:prstGeom prst="rect">
            <a:avLst/>
          </a:prstGeom>
          <a:solidFill>
            <a:srgbClr val="2E150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CFB0005A-644A-4DD3-9C56-707BADD4D4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54"/>
          <a:stretch/>
        </p:blipFill>
        <p:spPr>
          <a:xfrm>
            <a:off x="0" y="6086612"/>
            <a:ext cx="12192000" cy="821801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F23E0630-BCA9-4FCD-8A4D-19AFF5CA2FE6}"/>
              </a:ext>
            </a:extLst>
          </p:cNvPr>
          <p:cNvSpPr/>
          <p:nvPr/>
        </p:nvSpPr>
        <p:spPr>
          <a:xfrm>
            <a:off x="-1" y="6072683"/>
            <a:ext cx="12191999" cy="821800"/>
          </a:xfrm>
          <a:prstGeom prst="rect">
            <a:avLst/>
          </a:prstGeom>
          <a:solidFill>
            <a:srgbClr val="2E1507">
              <a:alpha val="8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556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tângulo 13">
            <a:extLst>
              <a:ext uri="{FF2B5EF4-FFF2-40B4-BE49-F238E27FC236}">
                <a16:creationId xmlns:a16="http://schemas.microsoft.com/office/drawing/2014/main" id="{0322FF41-02BF-40E6-9C72-6D02547132DC}"/>
              </a:ext>
            </a:extLst>
          </p:cNvPr>
          <p:cNvSpPr/>
          <p:nvPr/>
        </p:nvSpPr>
        <p:spPr>
          <a:xfrm>
            <a:off x="-1" y="1"/>
            <a:ext cx="12192001" cy="6857998"/>
          </a:xfrm>
          <a:prstGeom prst="rect">
            <a:avLst/>
          </a:prstGeom>
          <a:solidFill>
            <a:srgbClr val="F5F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EC327AD-2201-48AD-ADFE-980B5722D3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654"/>
          <a:stretch/>
        </p:blipFill>
        <p:spPr>
          <a:xfrm>
            <a:off x="0" y="2"/>
            <a:ext cx="12192000" cy="821801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62B8A62-F01B-4975-AA16-180F86E5E4C1}"/>
              </a:ext>
            </a:extLst>
          </p:cNvPr>
          <p:cNvSpPr/>
          <p:nvPr/>
        </p:nvSpPr>
        <p:spPr>
          <a:xfrm>
            <a:off x="0" y="0"/>
            <a:ext cx="12191999" cy="820356"/>
          </a:xfrm>
          <a:prstGeom prst="rect">
            <a:avLst/>
          </a:prstGeom>
          <a:solidFill>
            <a:srgbClr val="2E1507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1671D5E8-67DE-4DB2-86BC-D1B79018DB54}"/>
              </a:ext>
            </a:extLst>
          </p:cNvPr>
          <p:cNvSpPr/>
          <p:nvPr/>
        </p:nvSpPr>
        <p:spPr>
          <a:xfrm>
            <a:off x="2129738" y="924529"/>
            <a:ext cx="2822297" cy="1238492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A1CF9DB9-E49B-4BF6-9F8A-14E76C8DCB43}"/>
              </a:ext>
            </a:extLst>
          </p:cNvPr>
          <p:cNvSpPr/>
          <p:nvPr/>
        </p:nvSpPr>
        <p:spPr>
          <a:xfrm>
            <a:off x="2106592" y="2320721"/>
            <a:ext cx="9817262" cy="2280217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505F6CF-7DA0-4557-9EAD-44DB41FC33CC}"/>
              </a:ext>
            </a:extLst>
          </p:cNvPr>
          <p:cNvSpPr/>
          <p:nvPr/>
        </p:nvSpPr>
        <p:spPr>
          <a:xfrm>
            <a:off x="2106592" y="4731151"/>
            <a:ext cx="4942390" cy="1993738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5A4EB265-976C-4AF1-B3EC-7B4D7D5D07AB}"/>
              </a:ext>
            </a:extLst>
          </p:cNvPr>
          <p:cNvSpPr/>
          <p:nvPr/>
        </p:nvSpPr>
        <p:spPr>
          <a:xfrm rot="5400000">
            <a:off x="-502747" y="4462790"/>
            <a:ext cx="2902352" cy="1621845"/>
          </a:xfrm>
          <a:prstGeom prst="roundRect">
            <a:avLst/>
          </a:prstGeom>
          <a:solidFill>
            <a:srgbClr val="2E1507">
              <a:alpha val="9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BDEA3DDE-A176-4FDB-9E97-2068C6AC8A9E}"/>
              </a:ext>
            </a:extLst>
          </p:cNvPr>
          <p:cNvSpPr/>
          <p:nvPr/>
        </p:nvSpPr>
        <p:spPr>
          <a:xfrm rot="5400000">
            <a:off x="91176" y="970857"/>
            <a:ext cx="1714502" cy="1621845"/>
          </a:xfrm>
          <a:prstGeom prst="roundRect">
            <a:avLst/>
          </a:prstGeom>
          <a:solidFill>
            <a:srgbClr val="2E1507">
              <a:alpha val="9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: Cantos Arredondados 16">
            <a:extLst>
              <a:ext uri="{FF2B5EF4-FFF2-40B4-BE49-F238E27FC236}">
                <a16:creationId xmlns:a16="http://schemas.microsoft.com/office/drawing/2014/main" id="{752E5CBF-FA16-40D6-B60F-508F85EF9436}"/>
              </a:ext>
            </a:extLst>
          </p:cNvPr>
          <p:cNvSpPr/>
          <p:nvPr/>
        </p:nvSpPr>
        <p:spPr>
          <a:xfrm rot="5400000">
            <a:off x="450714" y="2429992"/>
            <a:ext cx="995422" cy="1621845"/>
          </a:xfrm>
          <a:prstGeom prst="roundRect">
            <a:avLst/>
          </a:prstGeom>
          <a:solidFill>
            <a:srgbClr val="2E1507">
              <a:alpha val="9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8" name="Retângulo: Cantos Arredondados 17">
            <a:extLst>
              <a:ext uri="{FF2B5EF4-FFF2-40B4-BE49-F238E27FC236}">
                <a16:creationId xmlns:a16="http://schemas.microsoft.com/office/drawing/2014/main" id="{57EDA0B8-0CDE-4E9F-B9DB-46D3BB2C4026}"/>
              </a:ext>
            </a:extLst>
          </p:cNvPr>
          <p:cNvSpPr/>
          <p:nvPr/>
        </p:nvSpPr>
        <p:spPr>
          <a:xfrm>
            <a:off x="7211028" y="4731151"/>
            <a:ext cx="4707038" cy="1993738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9" name="Retângulo: Cantos Arredondados 18">
            <a:extLst>
              <a:ext uri="{FF2B5EF4-FFF2-40B4-BE49-F238E27FC236}">
                <a16:creationId xmlns:a16="http://schemas.microsoft.com/office/drawing/2014/main" id="{90BFC97A-CF45-4963-8025-3395BD181A68}"/>
              </a:ext>
            </a:extLst>
          </p:cNvPr>
          <p:cNvSpPr/>
          <p:nvPr/>
        </p:nvSpPr>
        <p:spPr>
          <a:xfrm>
            <a:off x="5564526" y="929587"/>
            <a:ext cx="2822297" cy="1238492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0" name="Retângulo: Cantos Arredondados 19">
            <a:extLst>
              <a:ext uri="{FF2B5EF4-FFF2-40B4-BE49-F238E27FC236}">
                <a16:creationId xmlns:a16="http://schemas.microsoft.com/office/drawing/2014/main" id="{9FE69C4E-8509-48C9-950C-620C94001920}"/>
              </a:ext>
            </a:extLst>
          </p:cNvPr>
          <p:cNvSpPr/>
          <p:nvPr/>
        </p:nvSpPr>
        <p:spPr>
          <a:xfrm>
            <a:off x="8999314" y="924529"/>
            <a:ext cx="2822297" cy="1238492"/>
          </a:xfrm>
          <a:prstGeom prst="roundRect">
            <a:avLst/>
          </a:prstGeom>
          <a:solidFill>
            <a:srgbClr val="2E1507">
              <a:alpha val="80000"/>
            </a:srgbClr>
          </a:solidFill>
          <a:ln>
            <a:noFill/>
          </a:ln>
          <a:effectLst>
            <a:outerShdw blurRad="50800" dist="38100" dir="18900000" algn="b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27D916F6-1705-49CE-A8D1-FC5EB137D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02" y="298842"/>
            <a:ext cx="224117" cy="224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3420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3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 Borges</dc:creator>
  <cp:lastModifiedBy>Gabriel Borges</cp:lastModifiedBy>
  <cp:revision>24</cp:revision>
  <dcterms:created xsi:type="dcterms:W3CDTF">2025-05-13T02:09:06Z</dcterms:created>
  <dcterms:modified xsi:type="dcterms:W3CDTF">2025-05-20T03:00:08Z</dcterms:modified>
</cp:coreProperties>
</file>