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71" r:id="rId7"/>
    <p:sldId id="261" r:id="rId8"/>
    <p:sldId id="266" r:id="rId9"/>
    <p:sldId id="262" r:id="rId10"/>
    <p:sldId id="263" r:id="rId11"/>
    <p:sldId id="264" r:id="rId12"/>
    <p:sldId id="272" r:id="rId13"/>
    <p:sldId id="273" r:id="rId14"/>
    <p:sldId id="274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C5AB1-7DEC-4793-B260-2FA9AE138F98}" v="32" dt="2025-06-22T21:02:46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Túlio Pereira Borges" userId="862ef554e2040dce" providerId="LiveId" clId="{057C5AB1-7DEC-4793-B260-2FA9AE138F98}"/>
    <pc:docChg chg="undo custSel addSld delSld modSld">
      <pc:chgData name="Marco Túlio Pereira Borges" userId="862ef554e2040dce" providerId="LiveId" clId="{057C5AB1-7DEC-4793-B260-2FA9AE138F98}" dt="2025-06-22T21:15:57.119" v="3017" actId="20577"/>
      <pc:docMkLst>
        <pc:docMk/>
      </pc:docMkLst>
      <pc:sldChg chg="modSp mod">
        <pc:chgData name="Marco Túlio Pereira Borges" userId="862ef554e2040dce" providerId="LiveId" clId="{057C5AB1-7DEC-4793-B260-2FA9AE138F98}" dt="2025-06-22T20:56:48.573" v="1224" actId="20577"/>
        <pc:sldMkLst>
          <pc:docMk/>
          <pc:sldMk cId="3802357526" sldId="256"/>
        </pc:sldMkLst>
        <pc:spChg chg="mod">
          <ac:chgData name="Marco Túlio Pereira Borges" userId="862ef554e2040dce" providerId="LiveId" clId="{057C5AB1-7DEC-4793-B260-2FA9AE138F98}" dt="2025-06-22T18:38:59.182" v="175" actId="20577"/>
          <ac:spMkLst>
            <pc:docMk/>
            <pc:sldMk cId="3802357526" sldId="256"/>
            <ac:spMk id="2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18:38:20.877" v="58" actId="20577"/>
          <ac:spMkLst>
            <pc:docMk/>
            <pc:sldMk cId="3802357526" sldId="256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6:48.573" v="1224" actId="20577"/>
          <ac:spMkLst>
            <pc:docMk/>
            <pc:sldMk cId="3802357526" sldId="256"/>
            <ac:spMk id="5" creationId="{00000000-0000-0000-0000-000000000000}"/>
          </ac:spMkLst>
        </pc:spChg>
      </pc:sldChg>
      <pc:sldChg chg="modSp mod">
        <pc:chgData name="Marco Túlio Pereira Borges" userId="862ef554e2040dce" providerId="LiveId" clId="{057C5AB1-7DEC-4793-B260-2FA9AE138F98}" dt="2025-06-22T20:56:56.465" v="1225"/>
        <pc:sldMkLst>
          <pc:docMk/>
          <pc:sldMk cId="4237651240" sldId="257"/>
        </pc:sldMkLst>
        <pc:spChg chg="mod">
          <ac:chgData name="Marco Túlio Pereira Borges" userId="862ef554e2040dce" providerId="LiveId" clId="{057C5AB1-7DEC-4793-B260-2FA9AE138F98}" dt="2025-06-22T20:48:32.456" v="414" actId="20577"/>
          <ac:spMkLst>
            <pc:docMk/>
            <pc:sldMk cId="4237651240" sldId="257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3:59.914" v="891" actId="20577"/>
          <ac:spMkLst>
            <pc:docMk/>
            <pc:sldMk cId="4237651240" sldId="257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6:56.465" v="1225"/>
          <ac:spMkLst>
            <pc:docMk/>
            <pc:sldMk cId="4237651240" sldId="257"/>
            <ac:spMk id="6" creationId="{F0E7CAE1-5A60-43C0-9FF9-58773F4AE45F}"/>
          </ac:spMkLst>
        </pc:spChg>
      </pc:sldChg>
      <pc:sldChg chg="modSp mod">
        <pc:chgData name="Marco Túlio Pereira Borges" userId="862ef554e2040dce" providerId="LiveId" clId="{057C5AB1-7DEC-4793-B260-2FA9AE138F98}" dt="2025-06-22T20:57:08.386" v="1228"/>
        <pc:sldMkLst>
          <pc:docMk/>
          <pc:sldMk cId="3702654139" sldId="258"/>
        </pc:sldMkLst>
        <pc:spChg chg="mod">
          <ac:chgData name="Marco Túlio Pereira Borges" userId="862ef554e2040dce" providerId="LiveId" clId="{057C5AB1-7DEC-4793-B260-2FA9AE138F98}" dt="2025-06-22T20:50:53.659" v="889" actId="20577"/>
          <ac:spMkLst>
            <pc:docMk/>
            <pc:sldMk cId="3702654139" sldId="258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11.395" v="893"/>
          <ac:spMkLst>
            <pc:docMk/>
            <pc:sldMk cId="3702654139" sldId="258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08.386" v="1228"/>
          <ac:spMkLst>
            <pc:docMk/>
            <pc:sldMk cId="3702654139" sldId="258"/>
            <ac:spMk id="6" creationId="{035EA6DA-946D-4AEE-B8C6-F57C5CBC54FA}"/>
          </ac:spMkLst>
        </pc:spChg>
      </pc:sldChg>
      <pc:sldChg chg="modSp mod">
        <pc:chgData name="Marco Túlio Pereira Borges" userId="862ef554e2040dce" providerId="LiveId" clId="{057C5AB1-7DEC-4793-B260-2FA9AE138F98}" dt="2025-06-22T20:58:23.910" v="1339" actId="20577"/>
        <pc:sldMkLst>
          <pc:docMk/>
          <pc:sldMk cId="2720314990" sldId="259"/>
        </pc:sldMkLst>
        <pc:spChg chg="mod">
          <ac:chgData name="Marco Túlio Pereira Borges" userId="862ef554e2040dce" providerId="LiveId" clId="{057C5AB1-7DEC-4793-B260-2FA9AE138F98}" dt="2025-06-22T20:58:23.910" v="1339" actId="20577"/>
          <ac:spMkLst>
            <pc:docMk/>
            <pc:sldMk cId="2720314990" sldId="259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14.183" v="894"/>
          <ac:spMkLst>
            <pc:docMk/>
            <pc:sldMk cId="2720314990" sldId="259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12.319" v="1229"/>
          <ac:spMkLst>
            <pc:docMk/>
            <pc:sldMk cId="2720314990" sldId="259"/>
            <ac:spMk id="6" creationId="{8BA8E9B5-3B3F-4D39-932A-C34222B18E00}"/>
          </ac:spMkLst>
        </pc:spChg>
      </pc:sldChg>
      <pc:sldChg chg="modSp mod">
        <pc:chgData name="Marco Túlio Pereira Borges" userId="862ef554e2040dce" providerId="LiveId" clId="{057C5AB1-7DEC-4793-B260-2FA9AE138F98}" dt="2025-06-22T21:00:27.030" v="1726" actId="20577"/>
        <pc:sldMkLst>
          <pc:docMk/>
          <pc:sldMk cId="99306887" sldId="261"/>
        </pc:sldMkLst>
        <pc:spChg chg="mod">
          <ac:chgData name="Marco Túlio Pereira Borges" userId="862ef554e2040dce" providerId="LiveId" clId="{057C5AB1-7DEC-4793-B260-2FA9AE138F98}" dt="2025-06-22T21:00:27.030" v="1726" actId="20577"/>
          <ac:spMkLst>
            <pc:docMk/>
            <pc:sldMk cId="99306887" sldId="261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22.837" v="896"/>
          <ac:spMkLst>
            <pc:docMk/>
            <pc:sldMk cId="99306887" sldId="261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19.085" v="1231"/>
          <ac:spMkLst>
            <pc:docMk/>
            <pc:sldMk cId="99306887" sldId="261"/>
            <ac:spMk id="6" creationId="{616BC359-B209-4FA7-9C02-064882322D5F}"/>
          </ac:spMkLst>
        </pc:spChg>
      </pc:sldChg>
      <pc:sldChg chg="modSp mod">
        <pc:chgData name="Marco Túlio Pereira Borges" userId="862ef554e2040dce" providerId="LiveId" clId="{057C5AB1-7DEC-4793-B260-2FA9AE138F98}" dt="2025-06-22T21:04:40.366" v="2104" actId="20577"/>
        <pc:sldMkLst>
          <pc:docMk/>
          <pc:sldMk cId="2226547126" sldId="262"/>
        </pc:sldMkLst>
        <pc:spChg chg="mod">
          <ac:chgData name="Marco Túlio Pereira Borges" userId="862ef554e2040dce" providerId="LiveId" clId="{057C5AB1-7DEC-4793-B260-2FA9AE138F98}" dt="2025-06-22T21:04:40.366" v="2104" actId="20577"/>
          <ac:spMkLst>
            <pc:docMk/>
            <pc:sldMk cId="2226547126" sldId="262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32.124" v="898"/>
          <ac:spMkLst>
            <pc:docMk/>
            <pc:sldMk cId="2226547126" sldId="262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26.639" v="1233"/>
          <ac:spMkLst>
            <pc:docMk/>
            <pc:sldMk cId="2226547126" sldId="262"/>
            <ac:spMk id="6" creationId="{E4816DDA-DEF9-4643-A301-1C900B9A0DC3}"/>
          </ac:spMkLst>
        </pc:spChg>
      </pc:sldChg>
      <pc:sldChg chg="modSp mod">
        <pc:chgData name="Marco Túlio Pereira Borges" userId="862ef554e2040dce" providerId="LiveId" clId="{057C5AB1-7DEC-4793-B260-2FA9AE138F98}" dt="2025-06-22T21:06:47.734" v="2291" actId="20577"/>
        <pc:sldMkLst>
          <pc:docMk/>
          <pc:sldMk cId="3206482347" sldId="263"/>
        </pc:sldMkLst>
        <pc:spChg chg="mod">
          <ac:chgData name="Marco Túlio Pereira Borges" userId="862ef554e2040dce" providerId="LiveId" clId="{057C5AB1-7DEC-4793-B260-2FA9AE138F98}" dt="2025-06-22T21:06:47.734" v="2291" actId="20577"/>
          <ac:spMkLst>
            <pc:docMk/>
            <pc:sldMk cId="3206482347" sldId="263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36.680" v="899"/>
          <ac:spMkLst>
            <pc:docMk/>
            <pc:sldMk cId="3206482347" sldId="263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29.370" v="1234"/>
          <ac:spMkLst>
            <pc:docMk/>
            <pc:sldMk cId="3206482347" sldId="263"/>
            <ac:spMk id="6" creationId="{7C51A8C7-C559-4AC3-82D5-79211D3F734B}"/>
          </ac:spMkLst>
        </pc:spChg>
      </pc:sldChg>
      <pc:sldChg chg="modSp mod">
        <pc:chgData name="Marco Túlio Pereira Borges" userId="862ef554e2040dce" providerId="LiveId" clId="{057C5AB1-7DEC-4793-B260-2FA9AE138F98}" dt="2025-06-22T21:09:53.305" v="2727" actId="313"/>
        <pc:sldMkLst>
          <pc:docMk/>
          <pc:sldMk cId="3206482347" sldId="264"/>
        </pc:sldMkLst>
        <pc:spChg chg="mod">
          <ac:chgData name="Marco Túlio Pereira Borges" userId="862ef554e2040dce" providerId="LiveId" clId="{057C5AB1-7DEC-4793-B260-2FA9AE138F98}" dt="2025-06-22T21:09:53.305" v="2727" actId="313"/>
          <ac:spMkLst>
            <pc:docMk/>
            <pc:sldMk cId="3206482347" sldId="264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39.809" v="900"/>
          <ac:spMkLst>
            <pc:docMk/>
            <pc:sldMk cId="3206482347" sldId="264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33.570" v="1235"/>
          <ac:spMkLst>
            <pc:docMk/>
            <pc:sldMk cId="3206482347" sldId="264"/>
            <ac:spMk id="6" creationId="{568E1C0A-CF08-448B-90FE-161659AA6871}"/>
          </ac:spMkLst>
        </pc:spChg>
      </pc:sldChg>
      <pc:sldChg chg="modSp mod">
        <pc:chgData name="Marco Túlio Pereira Borges" userId="862ef554e2040dce" providerId="LiveId" clId="{057C5AB1-7DEC-4793-B260-2FA9AE138F98}" dt="2025-06-22T20:56:59.526" v="1226"/>
        <pc:sldMkLst>
          <pc:docMk/>
          <pc:sldMk cId="3716845620" sldId="265"/>
        </pc:sldMkLst>
        <pc:spChg chg="mod">
          <ac:chgData name="Marco Túlio Pereira Borges" userId="862ef554e2040dce" providerId="LiveId" clId="{057C5AB1-7DEC-4793-B260-2FA9AE138F98}" dt="2025-06-22T20:49:41.777" v="581" actId="20577"/>
          <ac:spMkLst>
            <pc:docMk/>
            <pc:sldMk cId="3716845620" sldId="265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06.652" v="892"/>
          <ac:spMkLst>
            <pc:docMk/>
            <pc:sldMk cId="3716845620" sldId="265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6:59.526" v="1226"/>
          <ac:spMkLst>
            <pc:docMk/>
            <pc:sldMk cId="3716845620" sldId="265"/>
            <ac:spMk id="6" creationId="{57B57D19-090E-4C19-92AD-CB18FB5B3404}"/>
          </ac:spMkLst>
        </pc:spChg>
      </pc:sldChg>
      <pc:sldChg chg="modSp mod">
        <pc:chgData name="Marco Túlio Pereira Borges" userId="862ef554e2040dce" providerId="LiveId" clId="{057C5AB1-7DEC-4793-B260-2FA9AE138F98}" dt="2025-06-22T21:02:51.846" v="1929" actId="20577"/>
        <pc:sldMkLst>
          <pc:docMk/>
          <pc:sldMk cId="3950568402" sldId="266"/>
        </pc:sldMkLst>
        <pc:spChg chg="mod">
          <ac:chgData name="Marco Túlio Pereira Borges" userId="862ef554e2040dce" providerId="LiveId" clId="{057C5AB1-7DEC-4793-B260-2FA9AE138F98}" dt="2025-06-22T21:02:51.846" v="1929" actId="20577"/>
          <ac:spMkLst>
            <pc:docMk/>
            <pc:sldMk cId="3950568402" sldId="266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21.819" v="1232"/>
          <ac:spMkLst>
            <pc:docMk/>
            <pc:sldMk cId="3950568402" sldId="266"/>
            <ac:spMk id="4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27.169" v="897"/>
          <ac:spMkLst>
            <pc:docMk/>
            <pc:sldMk cId="3950568402" sldId="266"/>
            <ac:spMk id="5" creationId="{00000000-0000-0000-0000-000000000000}"/>
          </ac:spMkLst>
        </pc:spChg>
      </pc:sldChg>
      <pc:sldChg chg="modSp mod">
        <pc:chgData name="Marco Túlio Pereira Borges" userId="862ef554e2040dce" providerId="LiveId" clId="{057C5AB1-7DEC-4793-B260-2FA9AE138F98}" dt="2025-06-22T21:15:57.119" v="3017" actId="20577"/>
        <pc:sldMkLst>
          <pc:docMk/>
          <pc:sldMk cId="2276089930" sldId="267"/>
        </pc:sldMkLst>
        <pc:spChg chg="mod">
          <ac:chgData name="Marco Túlio Pereira Borges" userId="862ef554e2040dce" providerId="LiveId" clId="{057C5AB1-7DEC-4793-B260-2FA9AE138F98}" dt="2025-06-22T21:15:57.119" v="3017" actId="20577"/>
          <ac:spMkLst>
            <pc:docMk/>
            <pc:sldMk cId="2276089930" sldId="267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50.279" v="903"/>
          <ac:spMkLst>
            <pc:docMk/>
            <pc:sldMk cId="2276089930" sldId="267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43.852" v="1238"/>
          <ac:spMkLst>
            <pc:docMk/>
            <pc:sldMk cId="2276089930" sldId="267"/>
            <ac:spMk id="6" creationId="{7527E7BE-006E-4559-A213-00099EAF38E9}"/>
          </ac:spMkLst>
        </pc:spChg>
      </pc:sldChg>
      <pc:sldChg chg="modSp mod">
        <pc:chgData name="Marco Túlio Pereira Borges" userId="862ef554e2040dce" providerId="LiveId" clId="{057C5AB1-7DEC-4793-B260-2FA9AE138F98}" dt="2025-06-22T20:57:47.064" v="1239"/>
        <pc:sldMkLst>
          <pc:docMk/>
          <pc:sldMk cId="2276089930" sldId="268"/>
        </pc:sldMkLst>
        <pc:spChg chg="mod">
          <ac:chgData name="Marco Túlio Pereira Borges" userId="862ef554e2040dce" providerId="LiveId" clId="{057C5AB1-7DEC-4793-B260-2FA9AE138F98}" dt="2025-06-22T20:56:19.677" v="1183" actId="20577"/>
          <ac:spMkLst>
            <pc:docMk/>
            <pc:sldMk cId="2276089930" sldId="268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52.910" v="904"/>
          <ac:spMkLst>
            <pc:docMk/>
            <pc:sldMk cId="2276089930" sldId="268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47.064" v="1239"/>
          <ac:spMkLst>
            <pc:docMk/>
            <pc:sldMk cId="2276089930" sldId="268"/>
            <ac:spMk id="7" creationId="{5C21D2E8-4EB8-4B19-8C31-140629985D91}"/>
          </ac:spMkLst>
        </pc:spChg>
      </pc:sldChg>
      <pc:sldChg chg="modSp mod">
        <pc:chgData name="Marco Túlio Pereira Borges" userId="862ef554e2040dce" providerId="LiveId" clId="{057C5AB1-7DEC-4793-B260-2FA9AE138F98}" dt="2025-06-22T20:57:49.961" v="1240"/>
        <pc:sldMkLst>
          <pc:docMk/>
          <pc:sldMk cId="2719001029" sldId="270"/>
        </pc:sldMkLst>
        <pc:spChg chg="mod">
          <ac:chgData name="Marco Túlio Pereira Borges" userId="862ef554e2040dce" providerId="LiveId" clId="{057C5AB1-7DEC-4793-B260-2FA9AE138F98}" dt="2025-06-22T20:55:03.227" v="920" actId="20577"/>
          <ac:spMkLst>
            <pc:docMk/>
            <pc:sldMk cId="2719001029" sldId="270"/>
            <ac:spMk id="2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5:27.116" v="973" actId="20577"/>
          <ac:spMkLst>
            <pc:docMk/>
            <pc:sldMk cId="2719001029" sldId="270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56.694" v="905"/>
          <ac:spMkLst>
            <pc:docMk/>
            <pc:sldMk cId="2719001029" sldId="270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49.961" v="1240"/>
          <ac:spMkLst>
            <pc:docMk/>
            <pc:sldMk cId="2719001029" sldId="270"/>
            <ac:spMk id="6" creationId="{2F0C112B-3D83-4649-927D-FD29F0B2CD70}"/>
          </ac:spMkLst>
        </pc:spChg>
      </pc:sldChg>
      <pc:sldChg chg="modSp mod">
        <pc:chgData name="Marco Túlio Pereira Borges" userId="862ef554e2040dce" providerId="LiveId" clId="{057C5AB1-7DEC-4793-B260-2FA9AE138F98}" dt="2025-06-22T20:58:57.087" v="1447" actId="20577"/>
        <pc:sldMkLst>
          <pc:docMk/>
          <pc:sldMk cId="3502897125" sldId="271"/>
        </pc:sldMkLst>
        <pc:spChg chg="mod">
          <ac:chgData name="Marco Túlio Pereira Borges" userId="862ef554e2040dce" providerId="LiveId" clId="{057C5AB1-7DEC-4793-B260-2FA9AE138F98}" dt="2025-06-22T20:58:57.087" v="1447" actId="20577"/>
          <ac:spMkLst>
            <pc:docMk/>
            <pc:sldMk cId="3502897125" sldId="271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19.319" v="895"/>
          <ac:spMkLst>
            <pc:docMk/>
            <pc:sldMk cId="3502897125" sldId="271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15.113" v="1230"/>
          <ac:spMkLst>
            <pc:docMk/>
            <pc:sldMk cId="3502897125" sldId="271"/>
            <ac:spMk id="6" creationId="{866E112C-CBCF-4407-8C76-8D3B74AD8CA3}"/>
          </ac:spMkLst>
        </pc:spChg>
      </pc:sldChg>
      <pc:sldChg chg="addSp delSp modSp mod">
        <pc:chgData name="Marco Túlio Pereira Borges" userId="862ef554e2040dce" providerId="LiveId" clId="{057C5AB1-7DEC-4793-B260-2FA9AE138F98}" dt="2025-06-22T21:11:02.652" v="2728" actId="22"/>
        <pc:sldMkLst>
          <pc:docMk/>
          <pc:sldMk cId="1876700447" sldId="272"/>
        </pc:sldMkLst>
        <pc:spChg chg="del">
          <ac:chgData name="Marco Túlio Pereira Borges" userId="862ef554e2040dce" providerId="LiveId" clId="{057C5AB1-7DEC-4793-B260-2FA9AE138F98}" dt="2025-06-22T21:11:02.652" v="2728" actId="22"/>
          <ac:spMkLst>
            <pc:docMk/>
            <pc:sldMk cId="1876700447" sldId="272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43.772" v="901"/>
          <ac:spMkLst>
            <pc:docMk/>
            <pc:sldMk cId="1876700447" sldId="272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36.597" v="1236"/>
          <ac:spMkLst>
            <pc:docMk/>
            <pc:sldMk cId="1876700447" sldId="272"/>
            <ac:spMk id="6" creationId="{F32012CC-B058-4193-BE41-22B6619B6624}"/>
          </ac:spMkLst>
        </pc:spChg>
        <pc:picChg chg="add mod ord">
          <ac:chgData name="Marco Túlio Pereira Borges" userId="862ef554e2040dce" providerId="LiveId" clId="{057C5AB1-7DEC-4793-B260-2FA9AE138F98}" dt="2025-06-22T21:11:02.652" v="2728" actId="22"/>
          <ac:picMkLst>
            <pc:docMk/>
            <pc:sldMk cId="1876700447" sldId="272"/>
            <ac:picMk id="7" creationId="{DA2A3650-9DED-4EF0-EC81-CAE4CB0C0AD5}"/>
          </ac:picMkLst>
        </pc:picChg>
      </pc:sldChg>
      <pc:sldChg chg="addSp delSp modSp mod">
        <pc:chgData name="Marco Túlio Pereira Borges" userId="862ef554e2040dce" providerId="LiveId" clId="{057C5AB1-7DEC-4793-B260-2FA9AE138F98}" dt="2025-06-22T21:12:08.592" v="2730" actId="22"/>
        <pc:sldMkLst>
          <pc:docMk/>
          <pc:sldMk cId="1876700447" sldId="273"/>
        </pc:sldMkLst>
        <pc:spChg chg="del">
          <ac:chgData name="Marco Túlio Pereira Borges" userId="862ef554e2040dce" providerId="LiveId" clId="{057C5AB1-7DEC-4793-B260-2FA9AE138F98}" dt="2025-06-22T21:12:08.592" v="2730" actId="22"/>
          <ac:spMkLst>
            <pc:docMk/>
            <pc:sldMk cId="1876700447" sldId="273"/>
            <ac:spMk id="3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4:46.514" v="902"/>
          <ac:spMkLst>
            <pc:docMk/>
            <pc:sldMk cId="1876700447" sldId="273"/>
            <ac:spMk id="5" creationId="{00000000-0000-0000-0000-000000000000}"/>
          </ac:spMkLst>
        </pc:spChg>
        <pc:spChg chg="mod">
          <ac:chgData name="Marco Túlio Pereira Borges" userId="862ef554e2040dce" providerId="LiveId" clId="{057C5AB1-7DEC-4793-B260-2FA9AE138F98}" dt="2025-06-22T20:57:39.803" v="1237"/>
          <ac:spMkLst>
            <pc:docMk/>
            <pc:sldMk cId="1876700447" sldId="273"/>
            <ac:spMk id="6" creationId="{1546FD66-88BF-4221-AE1E-D9814D3F199F}"/>
          </ac:spMkLst>
        </pc:spChg>
        <pc:picChg chg="add mod ord">
          <ac:chgData name="Marco Túlio Pereira Borges" userId="862ef554e2040dce" providerId="LiveId" clId="{057C5AB1-7DEC-4793-B260-2FA9AE138F98}" dt="2025-06-22T21:12:08.592" v="2730" actId="22"/>
          <ac:picMkLst>
            <pc:docMk/>
            <pc:sldMk cId="1876700447" sldId="273"/>
            <ac:picMk id="7" creationId="{60EE61C0-E590-B57C-AF62-78C47838C3D8}"/>
          </ac:picMkLst>
        </pc:picChg>
      </pc:sldChg>
      <pc:sldChg chg="addSp delSp modSp add mod">
        <pc:chgData name="Marco Túlio Pereira Borges" userId="862ef554e2040dce" providerId="LiveId" clId="{057C5AB1-7DEC-4793-B260-2FA9AE138F98}" dt="2025-06-22T21:12:31.664" v="2733" actId="22"/>
        <pc:sldMkLst>
          <pc:docMk/>
          <pc:sldMk cId="2689026850" sldId="274"/>
        </pc:sldMkLst>
        <pc:spChg chg="del">
          <ac:chgData name="Marco Túlio Pereira Borges" userId="862ef554e2040dce" providerId="LiveId" clId="{057C5AB1-7DEC-4793-B260-2FA9AE138F98}" dt="2025-06-22T21:12:31.664" v="2733" actId="22"/>
          <ac:spMkLst>
            <pc:docMk/>
            <pc:sldMk cId="2689026850" sldId="274"/>
            <ac:spMk id="3" creationId="{D3632CBB-AA4F-826B-5C7D-8CB0CE821A0D}"/>
          </ac:spMkLst>
        </pc:spChg>
        <pc:picChg chg="add del">
          <ac:chgData name="Marco Túlio Pereira Borges" userId="862ef554e2040dce" providerId="LiveId" clId="{057C5AB1-7DEC-4793-B260-2FA9AE138F98}" dt="2025-06-22T21:12:30.512" v="2732" actId="22"/>
          <ac:picMkLst>
            <pc:docMk/>
            <pc:sldMk cId="2689026850" sldId="274"/>
            <ac:picMk id="7" creationId="{6A29B555-FA84-A818-B54E-F6BC3E2AD20C}"/>
          </ac:picMkLst>
        </pc:picChg>
        <pc:picChg chg="add mod ord">
          <ac:chgData name="Marco Túlio Pereira Borges" userId="862ef554e2040dce" providerId="LiveId" clId="{057C5AB1-7DEC-4793-B260-2FA9AE138F98}" dt="2025-06-22T21:12:31.664" v="2733" actId="22"/>
          <ac:picMkLst>
            <pc:docMk/>
            <pc:sldMk cId="2689026850" sldId="274"/>
            <ac:picMk id="9" creationId="{FE733200-5070-DDD8-072A-D3AB58AD2F1C}"/>
          </ac:picMkLst>
        </pc:picChg>
      </pc:sldChg>
      <pc:sldChg chg="del">
        <pc:chgData name="Marco Túlio Pereira Borges" userId="862ef554e2040dce" providerId="LiveId" clId="{057C5AB1-7DEC-4793-B260-2FA9AE138F98}" dt="2025-06-22T20:57:04.134" v="1227" actId="47"/>
        <pc:sldMkLst>
          <pc:docMk/>
          <pc:sldMk cId="2874100470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Simulação de portal do estudante com login.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15616" y="3886200"/>
            <a:ext cx="6656784" cy="2423120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ALUNO:</a:t>
            </a:r>
            <a:r>
              <a:rPr lang="pt-BR" dirty="0">
                <a:solidFill>
                  <a:schemeClr val="tx1"/>
                </a:solidFill>
              </a:rPr>
              <a:t> Marco Túlio Pereira Borges</a:t>
            </a:r>
          </a:p>
          <a:p>
            <a:r>
              <a:rPr lang="pt-BR" dirty="0">
                <a:solidFill>
                  <a:schemeClr val="tx1"/>
                </a:solidFill>
              </a:rPr>
              <a:t>517551-3</a:t>
            </a:r>
          </a:p>
        </p:txBody>
      </p:sp>
      <p:sp>
        <p:nvSpPr>
          <p:cNvPr id="5" name="Retângulo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Uniube Uberlândia </a:t>
            </a:r>
          </a:p>
        </p:txBody>
      </p:sp>
      <p:pic>
        <p:nvPicPr>
          <p:cNvPr id="1030" name="Picture 6" descr="UNIUBE - GUANHAES">
            <a:extLst>
              <a:ext uri="{FF2B5EF4-FFF2-40B4-BE49-F238E27FC236}">
                <a16:creationId xmlns:a16="http://schemas.microsoft.com/office/drawing/2014/main" id="{2995F8AE-D704-4A96-A825-06B28D021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3" b="17032"/>
          <a:stretch/>
        </p:blipFill>
        <p:spPr bwMode="auto">
          <a:xfrm>
            <a:off x="3544179" y="-14245"/>
            <a:ext cx="2055642" cy="169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5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Bibliotecas utilizadas:</a:t>
            </a:r>
          </a:p>
          <a:p>
            <a:pPr lvl="1"/>
            <a:r>
              <a:rPr lang="pt-BR" dirty="0" err="1"/>
              <a:t>Stdio.h</a:t>
            </a:r>
            <a:endParaRPr lang="pt-BR" dirty="0"/>
          </a:p>
          <a:p>
            <a:pPr lvl="2"/>
            <a:r>
              <a:rPr lang="pt-BR" dirty="0"/>
              <a:t>Biblioteca de entradas e saídas padrão na linguagem C.</a:t>
            </a:r>
          </a:p>
          <a:p>
            <a:pPr lvl="1"/>
            <a:r>
              <a:rPr lang="pt-BR" dirty="0" err="1"/>
              <a:t>String.h</a:t>
            </a:r>
            <a:endParaRPr lang="pt-BR" dirty="0"/>
          </a:p>
          <a:p>
            <a:pPr lvl="2"/>
            <a:r>
              <a:rPr lang="pt-BR" dirty="0"/>
              <a:t>Responsável pela comparação entre </a:t>
            </a:r>
            <a:r>
              <a:rPr lang="pt-BR" dirty="0" err="1"/>
              <a:t>strings</a:t>
            </a:r>
            <a:r>
              <a:rPr lang="pt-BR" dirty="0"/>
              <a:t> na validação do login.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51A8C7-C559-4AC3-82D5-79211D3F734B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32064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todo foram criadas 3 funções além da função </a:t>
            </a:r>
            <a:r>
              <a:rPr lang="pt-BR" dirty="0" err="1"/>
              <a:t>main</a:t>
            </a:r>
            <a:r>
              <a:rPr lang="pt-BR" dirty="0"/>
              <a:t>():</a:t>
            </a:r>
          </a:p>
          <a:p>
            <a:pPr lvl="1"/>
            <a:r>
              <a:rPr lang="pt-BR" dirty="0"/>
              <a:t>Login(){faz a validação do login e retorna 0 se o login for bloqueado ou 1 se for permitido}</a:t>
            </a:r>
          </a:p>
          <a:p>
            <a:pPr lvl="1"/>
            <a:r>
              <a:rPr lang="pt-BR" dirty="0" err="1"/>
              <a:t>Mostrar_freq</a:t>
            </a:r>
            <a:r>
              <a:rPr lang="pt-BR" dirty="0"/>
              <a:t>(){Exibe uma tabela com a frequência do usuário por disciplina}</a:t>
            </a:r>
          </a:p>
          <a:p>
            <a:pPr lvl="1"/>
            <a:r>
              <a:rPr lang="pt-BR" dirty="0" err="1"/>
              <a:t>Mostrar_notas</a:t>
            </a:r>
            <a:r>
              <a:rPr lang="pt-BR" dirty="0"/>
              <a:t>(){Exibe uma tabela com as notas do usuário por disciplina}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8E1C0A-CF08-448B-90FE-161659AA6871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320648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A2A3650-9DED-4EF0-EC81-CAE4CB0C0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485" y="1600200"/>
            <a:ext cx="4283029" cy="4525963"/>
          </a:xfrm>
        </p:spPr>
      </p:pic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32012CC-B058-4193-BE41-22B6619B6624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1876700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60EE61C0-E590-B57C-AF62-78C47838C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73" y="2567600"/>
            <a:ext cx="7906853" cy="2591162"/>
          </a:xfrm>
        </p:spPr>
      </p:pic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546FD66-88BF-4221-AE1E-D9814D3F199F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18767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CCAB4-E214-848F-4677-0671CA41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1BBF4-378D-C7D6-89DE-5C87F9E0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FE733200-5070-DDD8-072A-D3AB58AD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810" y="2543785"/>
            <a:ext cx="7916380" cy="2638793"/>
          </a:xfr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76DBCA3-6D1E-78CF-81EC-341EFF7768AD}"/>
              </a:ext>
            </a:extLst>
          </p:cNvPr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73F2B67-961A-60DB-0907-C1DC39F889CE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2689026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No decorrer do trabalho pude perceber como a linguagem C é robusta e oferece muitos caminhos e soluções para os mesmos problemas, além de colocar o controle da exibição das informações na mão </a:t>
            </a:r>
            <a:r>
              <a:rPr lang="pt-BR"/>
              <a:t>do desenvolvedor.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27E7BE-006E-4559-A213-00099EAF38E9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2276089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mais conhecimento poderia ser implementado um sistema de login real com acesso a banco de dados de usuários e expansão para o lançamento de notas pelos professores.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C21D2E8-4EB8-4B19-8C31-140629985D91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227608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52737"/>
            <a:ext cx="7772400" cy="2547714"/>
          </a:xfrm>
        </p:spPr>
        <p:txBody>
          <a:bodyPr/>
          <a:lstStyle/>
          <a:p>
            <a:r>
              <a:rPr lang="pt-BR" dirty="0"/>
              <a:t>OBRIGADO.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Marco Túlio Pereira Borges</a:t>
            </a:r>
          </a:p>
          <a:p>
            <a:r>
              <a:rPr lang="pt-BR" dirty="0">
                <a:solidFill>
                  <a:schemeClr val="tx1"/>
                </a:solidFill>
              </a:rPr>
              <a:t>Linkedin.com/in/</a:t>
            </a:r>
            <a:r>
              <a:rPr lang="pt-BR" dirty="0" err="1">
                <a:solidFill>
                  <a:schemeClr val="tx1"/>
                </a:solidFill>
              </a:rPr>
              <a:t>borgesmtp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0C112B-3D83-4649-927D-FD29F0B2CD7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271900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consiste na elaboração de um programa que simule um portal do aluno, onde poderão ser acessadas as notas e frequências do aluno por disciplina.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0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0E7CAE1-5A60-43C0-9FF9-58773F4AE45F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423765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projeto consiste de 4 partes:</a:t>
            </a:r>
          </a:p>
          <a:p>
            <a:pPr lvl="1"/>
            <a:r>
              <a:rPr lang="pt-BR" dirty="0"/>
              <a:t>Validação de usuário e senha;</a:t>
            </a:r>
          </a:p>
          <a:p>
            <a:pPr lvl="1"/>
            <a:r>
              <a:rPr lang="pt-BR" dirty="0"/>
              <a:t>Exibição de notas;</a:t>
            </a:r>
          </a:p>
          <a:p>
            <a:pPr lvl="1"/>
            <a:r>
              <a:rPr lang="pt-BR" dirty="0"/>
              <a:t>Exibição de frequência;</a:t>
            </a:r>
          </a:p>
          <a:p>
            <a:pPr lvl="1"/>
            <a:r>
              <a:rPr lang="pt-BR" dirty="0"/>
              <a:t>Corpo do código.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B57D19-090E-4C19-92AD-CB18FB5B3404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371684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 / 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motivação para este projeto era aprofundar os conhecimentos em C, testando funcionalidades que não vimos em sala de aula, além de aprofundar os conhecimentos na linguagem, utilizando o conteúdo aprendido em uma situação mais próxima da realidade.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5EA6DA-946D-4AEE-B8C6-F57C5CBC54FA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370265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Simular um sistema de portal de aluno com acesso a notas e frequência do usuário.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BA8E9B5-3B3F-4D39-932A-C34222B18E00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272031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método de validação de usuário;</a:t>
            </a:r>
          </a:p>
          <a:p>
            <a:r>
              <a:rPr lang="pt-BR" dirty="0"/>
              <a:t>Criação de um loop de uso com acesso a diferentes menus.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66E112C-CBCF-4407-8C76-8D3B74AD8CA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350289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conclusão dessa atividade foram utilizadas as seguintes ferramentas:</a:t>
            </a:r>
          </a:p>
          <a:p>
            <a:pPr lvl="1"/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  <a:p>
            <a:pPr lvl="2"/>
            <a:r>
              <a:rPr lang="pt-BR" dirty="0"/>
              <a:t>Elaboração e refinamento do código.</a:t>
            </a:r>
          </a:p>
          <a:p>
            <a:pPr lvl="1"/>
            <a:r>
              <a:rPr lang="pt-BR" dirty="0"/>
              <a:t>Google Gemini</a:t>
            </a:r>
          </a:p>
          <a:p>
            <a:pPr lvl="2"/>
            <a:r>
              <a:rPr lang="pt-BR" dirty="0"/>
              <a:t>Verificação de erros e sugestões de melhorias.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6BC359-B209-4FA7-9C02-064882322D5F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9930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conclusão dessa atividade foi utilizado:</a:t>
            </a:r>
          </a:p>
          <a:p>
            <a:pPr lvl="1"/>
            <a:r>
              <a:rPr lang="pt-BR" dirty="0"/>
              <a:t>Notebook pessoal Asus </a:t>
            </a:r>
            <a:r>
              <a:rPr lang="pt-BR" dirty="0" err="1"/>
              <a:t>Vivobook</a:t>
            </a:r>
            <a:r>
              <a:rPr lang="pt-BR" dirty="0"/>
              <a:t> X512FJ:</a:t>
            </a:r>
          </a:p>
          <a:p>
            <a:pPr lvl="2"/>
            <a:r>
              <a:rPr lang="pt-BR" dirty="0"/>
              <a:t>SSD NVME M.2 1Tb;</a:t>
            </a:r>
          </a:p>
          <a:p>
            <a:pPr lvl="2"/>
            <a:r>
              <a:rPr lang="pt-BR" dirty="0"/>
              <a:t>16Gb 3200Mhz </a:t>
            </a:r>
            <a:r>
              <a:rPr lang="pt-BR" dirty="0" err="1"/>
              <a:t>Ram</a:t>
            </a:r>
            <a:endParaRPr lang="pt-BR" dirty="0"/>
          </a:p>
          <a:p>
            <a:pPr lvl="2"/>
            <a:r>
              <a:rPr lang="pt-BR" dirty="0"/>
              <a:t>Intel(R) Core(TM) i7-8565U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</p:spTree>
    <p:extLst>
      <p:ext uri="{BB962C8B-B14F-4D97-AF65-F5344CB8AC3E}">
        <p14:creationId xmlns:p14="http://schemas.microsoft.com/office/powerpoint/2010/main" val="395056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resultado do projeto condiz com a motivação e os objetivos iniciais esperados.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016" y="-2738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Simulação de portal do estudante com login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4816DDA-DEF9-4643-A301-1C900B9A0DC3}"/>
              </a:ext>
            </a:extLst>
          </p:cNvPr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 da Disciplina Linguagem Técnica de Programação - </a:t>
            </a:r>
            <a:r>
              <a:rPr lang="pt-BR" dirty="0" err="1"/>
              <a:t>Uniube</a:t>
            </a:r>
            <a:r>
              <a:rPr lang="pt-BR" dirty="0"/>
              <a:t> Uberlândia </a:t>
            </a:r>
          </a:p>
        </p:txBody>
      </p:sp>
    </p:spTree>
    <p:extLst>
      <p:ext uri="{BB962C8B-B14F-4D97-AF65-F5344CB8AC3E}">
        <p14:creationId xmlns:p14="http://schemas.microsoft.com/office/powerpoint/2010/main" val="22265471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698</Words>
  <Application>Microsoft Office PowerPoint</Application>
  <PresentationFormat>Apresentação na tela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do Office</vt:lpstr>
      <vt:lpstr>Simulação de portal do estudante com login.</vt:lpstr>
      <vt:lpstr>INTRODUÇÃO</vt:lpstr>
      <vt:lpstr>INTRODUÇÃO</vt:lpstr>
      <vt:lpstr>JUSTIFICATIVA / MOTIVAÇÃO</vt:lpstr>
      <vt:lpstr>OBJETIVOS</vt:lpstr>
      <vt:lpstr>OBJETIVOS</vt:lpstr>
      <vt:lpstr>TECNOLOGIAS E FERRAMENTAS</vt:lpstr>
      <vt:lpstr>TECNOLOGIAS E FERRAMENTAS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CONCLUSÃO</vt:lpstr>
      <vt:lpstr>TRABALHOS FUTUROS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 DO TRABALHO&gt;</dc:title>
  <dc:creator>LUCIENE</dc:creator>
  <cp:lastModifiedBy>Marco Túlio Pereira Borges</cp:lastModifiedBy>
  <cp:revision>14</cp:revision>
  <dcterms:created xsi:type="dcterms:W3CDTF">2012-06-23T03:46:30Z</dcterms:created>
  <dcterms:modified xsi:type="dcterms:W3CDTF">2025-06-22T21:15:59Z</dcterms:modified>
</cp:coreProperties>
</file>