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9144000" cy="5143500" type="screen16x9"/>
  <p:notesSz cx="6858000" cy="9144000"/>
  <p:embeddedFontLst>
    <p:embeddedFont>
      <p:font typeface="Consolas" panose="020B0609020204030204" pitchFamily="49" charset="0"/>
      <p:regular r:id="rId27"/>
      <p:bold r:id="rId28"/>
      <p:italic r:id="rId29"/>
      <p:boldItalic r:id="rId30"/>
    </p:embeddedFont>
    <p:embeddedFont>
      <p:font typeface="Palanquin Dark"/>
      <p:regular r:id="rId31"/>
      <p:bold r:id="rId32"/>
    </p:embeddedFont>
    <p:embeddedFont>
      <p:font typeface="Poppins" panose="00000500000000000000" pitchFamily="2" charset="0"/>
      <p:regular r:id="rId33"/>
      <p:bold r:id="rId34"/>
      <p:italic r:id="rId35"/>
      <p:boldItalic r:id="rId36"/>
    </p:embeddedFont>
    <p:embeddedFont>
      <p:font typeface="Poppins Black" panose="00000A00000000000000" pitchFamily="2" charset="0"/>
      <p:bold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9" roundtripDataSignature="AMtx7mgy4x397pPWatRmfXQujtaeG4MzF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1B71F7A-C3B7-4CAC-AC35-371342D19D7B}">
  <a:tblStyle styleId="{71B71F7A-C3B7-4CAC-AC35-371342D19D7B}"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8164" autoAdjust="0"/>
  </p:normalViewPr>
  <p:slideViewPr>
    <p:cSldViewPr snapToGrid="0">
      <p:cViewPr varScale="1">
        <p:scale>
          <a:sx n="62" d="100"/>
          <a:sy n="62" d="100"/>
        </p:scale>
        <p:origin x="1626" y="4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customschemas.google.com/relationships/presentationmetadata" Target="metadata"/><Relationship Id="rId21" Type="http://schemas.openxmlformats.org/officeDocument/2006/relationships/slide" Target="slides/slide20.xml"/><Relationship Id="rId34" Type="http://schemas.openxmlformats.org/officeDocument/2006/relationships/font" Target="fonts/font8.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2" name="Google Shape;18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Google Shape;456;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57" name="Google Shape;457;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98" name="Google Shape;498;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7"/>
        <p:cNvGrpSpPr/>
        <p:nvPr/>
      </p:nvGrpSpPr>
      <p:grpSpPr>
        <a:xfrm>
          <a:off x="0" y="0"/>
          <a:ext cx="0" cy="0"/>
          <a:chOff x="0" y="0"/>
          <a:chExt cx="0" cy="0"/>
        </a:xfrm>
      </p:grpSpPr>
      <p:sp>
        <p:nvSpPr>
          <p:cNvPr id="538" name="Google Shape;538;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9" name="Google Shape;539;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48" name="Google Shape;548;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7"/>
        <p:cNvGrpSpPr/>
        <p:nvPr/>
      </p:nvGrpSpPr>
      <p:grpSpPr>
        <a:xfrm>
          <a:off x="0" y="0"/>
          <a:ext cx="0" cy="0"/>
          <a:chOff x="0" y="0"/>
          <a:chExt cx="0" cy="0"/>
        </a:xfrm>
      </p:grpSpPr>
      <p:sp>
        <p:nvSpPr>
          <p:cNvPr id="578" name="Google Shape;578;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79" name="Google Shape;579;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9"/>
        <p:cNvGrpSpPr/>
        <p:nvPr/>
      </p:nvGrpSpPr>
      <p:grpSpPr>
        <a:xfrm>
          <a:off x="0" y="0"/>
          <a:ext cx="0" cy="0"/>
          <a:chOff x="0" y="0"/>
          <a:chExt cx="0" cy="0"/>
        </a:xfrm>
      </p:grpSpPr>
      <p:sp>
        <p:nvSpPr>
          <p:cNvPr id="600" name="Google Shape;600;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01" name="Google Shape;601;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9"/>
        <p:cNvGrpSpPr/>
        <p:nvPr/>
      </p:nvGrpSpPr>
      <p:grpSpPr>
        <a:xfrm>
          <a:off x="0" y="0"/>
          <a:ext cx="0" cy="0"/>
          <a:chOff x="0" y="0"/>
          <a:chExt cx="0" cy="0"/>
        </a:xfrm>
      </p:grpSpPr>
      <p:sp>
        <p:nvSpPr>
          <p:cNvPr id="610" name="Google Shape;610;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1" name="Google Shape;611;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5"/>
        <p:cNvGrpSpPr/>
        <p:nvPr/>
      </p:nvGrpSpPr>
      <p:grpSpPr>
        <a:xfrm>
          <a:off x="0" y="0"/>
          <a:ext cx="0" cy="0"/>
          <a:chOff x="0" y="0"/>
          <a:chExt cx="0" cy="0"/>
        </a:xfrm>
      </p:grpSpPr>
      <p:sp>
        <p:nvSpPr>
          <p:cNvPr id="676" name="Google Shape;676;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77" name="Google Shape;677;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1" dirty="0">
                <a:solidFill>
                  <a:srgbClr val="569CD6"/>
                </a:solidFill>
                <a:effectLst/>
                <a:latin typeface="Consolas" panose="020B0609020204030204" pitchFamily="49" charset="0"/>
              </a:rPr>
              <a:t>Even better, if we consider actuators connected to the sensors, it will be possible that these machines immediately work on problems they detect within the body, such as cancer cells, arteriosclerosis, or HIV viruses.</a:t>
            </a:r>
            <a:endParaRPr lang="en-US" b="0" dirty="0">
              <a:solidFill>
                <a:srgbClr val="CCCCCC"/>
              </a:solidFill>
              <a:effectLst/>
              <a:latin typeface="Consolas" panose="020B0609020204030204" pitchFamily="49" charset="0"/>
            </a:endParaRPr>
          </a:p>
          <a:p>
            <a:pPr marL="0" lvl="0" indent="0" algn="l" rtl="0">
              <a:lnSpc>
                <a:spcPct val="100000"/>
              </a:lnSpc>
              <a:spcBef>
                <a:spcPts val="0"/>
              </a:spcBef>
              <a:spcAft>
                <a:spcPts val="0"/>
              </a:spcAft>
              <a:buSzPts val="1100"/>
              <a:buNone/>
            </a:pPr>
            <a:endParaRPr lang="it-IT"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1" dirty="0">
                <a:solidFill>
                  <a:srgbClr val="569CD6"/>
                </a:solidFill>
                <a:effectLst/>
                <a:latin typeface="Consolas" panose="020B0609020204030204" pitchFamily="49" charset="0"/>
              </a:rPr>
              <a:t>Think, for instance, of an implanted drug pump, which could be instructed to dispense parts of its content when the IoNT considers it necessary, or of a heart pace maker which could be regulated in its frequency.</a:t>
            </a:r>
            <a:endParaRPr lang="en-US" b="0" dirty="0">
              <a:solidFill>
                <a:srgbClr val="CCCCCC"/>
              </a:solidFill>
              <a:effectLst/>
              <a:latin typeface="Consolas" panose="020B0609020204030204" pitchFamily="49" charset="0"/>
            </a:endParaRPr>
          </a:p>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5" name="Google Shape;685;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lang="it-IT"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1"/>
        <p:cNvGrpSpPr/>
        <p:nvPr/>
      </p:nvGrpSpPr>
      <p:grpSpPr>
        <a:xfrm>
          <a:off x="0" y="0"/>
          <a:ext cx="0" cy="0"/>
          <a:chOff x="0" y="0"/>
          <a:chExt cx="0" cy="0"/>
        </a:xfrm>
      </p:grpSpPr>
      <p:sp>
        <p:nvSpPr>
          <p:cNvPr id="702" name="Google Shape;702;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03" name="Google Shape;703;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a:lnSpc>
                <a:spcPts val="1425"/>
              </a:lnSpc>
            </a:pPr>
            <a:r>
              <a:rPr lang="en-US" b="0" dirty="0">
                <a:solidFill>
                  <a:srgbClr val="CCCCCC"/>
                </a:solidFill>
                <a:effectLst/>
                <a:latin typeface="Consolas" panose="020B0609020204030204" pitchFamily="49" charset="0"/>
              </a:rPr>
              <a:t>Cryptographic primitives:</a:t>
            </a:r>
            <a:r>
              <a:rPr lang="en-US" b="1" dirty="0">
                <a:solidFill>
                  <a:srgbClr val="569CD6"/>
                </a:solidFill>
                <a:effectLst/>
                <a:latin typeface="Consolas" panose="020B0609020204030204" pitchFamily="49" charset="0"/>
              </a:rPr>
              <a:t> </a:t>
            </a:r>
          </a:p>
          <a:p>
            <a:pPr lvl="1">
              <a:lnSpc>
                <a:spcPts val="1425"/>
              </a:lnSpc>
            </a:pPr>
            <a:r>
              <a:rPr lang="en-US" b="1" dirty="0">
                <a:solidFill>
                  <a:srgbClr val="569CD6"/>
                </a:solidFill>
                <a:effectLst/>
                <a:latin typeface="Consolas" panose="020B0609020204030204" pitchFamily="49" charset="0"/>
              </a:rPr>
              <a:t>classical cryptographic solutions such as using the symmetric AES or the asymmetric RSA algorithms for Body Area Networks.</a:t>
            </a:r>
          </a:p>
          <a:p>
            <a:pPr lvl="1">
              <a:lnSpc>
                <a:spcPts val="1425"/>
              </a:lnSpc>
            </a:pPr>
            <a:r>
              <a:rPr lang="en-US" b="1" dirty="0">
                <a:solidFill>
                  <a:srgbClr val="569CD6"/>
                </a:solidFill>
                <a:effectLst/>
                <a:latin typeface="Consolas" panose="020B0609020204030204" pitchFamily="49" charset="0"/>
              </a:rPr>
              <a:t>more lightweight solutions such as the biochemical cryptography for In-Body Nano Communication</a:t>
            </a:r>
            <a:endParaRPr lang="en-US" b="0" dirty="0">
              <a:solidFill>
                <a:srgbClr val="CCCCCC"/>
              </a:solidFill>
              <a:effectLst/>
              <a:latin typeface="Consolas" panose="020B0609020204030204" pitchFamily="49" charset="0"/>
            </a:endParaRPr>
          </a:p>
          <a:p>
            <a:pPr>
              <a:lnSpc>
                <a:spcPts val="1425"/>
              </a:lnSpc>
            </a:pPr>
            <a:r>
              <a:rPr lang="en-US" b="0" dirty="0">
                <a:solidFill>
                  <a:srgbClr val="CCCCCC"/>
                </a:solidFill>
                <a:effectLst/>
                <a:latin typeface="Consolas" panose="020B0609020204030204" pitchFamily="49" charset="0"/>
              </a:rPr>
              <a:t>Key management</a:t>
            </a:r>
          </a:p>
          <a:p>
            <a:pPr lvl="1">
              <a:lnSpc>
                <a:spcPts val="1425"/>
              </a:lnSpc>
            </a:pPr>
            <a:r>
              <a:rPr lang="en-US" b="1" dirty="0">
                <a:solidFill>
                  <a:srgbClr val="569CD6"/>
                </a:solidFill>
                <a:effectLst/>
                <a:latin typeface="Consolas" panose="020B0609020204030204" pitchFamily="49" charset="0"/>
              </a:rPr>
              <a:t>The gateway will have to part of a (possibly larger) PKI system. Also, the type of keys used will strongly depend on the employed communication techniques.</a:t>
            </a:r>
            <a:endParaRPr lang="en-US" b="0" dirty="0">
              <a:solidFill>
                <a:srgbClr val="CCCCCC"/>
              </a:solidFill>
              <a:effectLst/>
              <a:latin typeface="Consolas" panose="020B0609020204030204" pitchFamily="49" charset="0"/>
            </a:endParaRPr>
          </a:p>
          <a:p>
            <a:pPr>
              <a:lnSpc>
                <a:spcPts val="1425"/>
              </a:lnSpc>
            </a:pPr>
            <a:r>
              <a:rPr lang="en-US" b="0" dirty="0">
                <a:solidFill>
                  <a:srgbClr val="6796E6"/>
                </a:solidFill>
                <a:effectLst/>
                <a:latin typeface="Consolas" panose="020B0609020204030204" pitchFamily="49" charset="0"/>
              </a:rPr>
              <a:t>-</a:t>
            </a:r>
            <a:r>
              <a:rPr lang="en-US" b="0" dirty="0">
                <a:solidFill>
                  <a:srgbClr val="CCCCCC"/>
                </a:solidFill>
                <a:effectLst/>
                <a:latin typeface="Consolas" panose="020B0609020204030204" pitchFamily="49" charset="0"/>
              </a:rPr>
              <a:t> Authentication and access control</a:t>
            </a:r>
          </a:p>
          <a:p>
            <a:pPr lvl="1">
              <a:lnSpc>
                <a:spcPts val="1425"/>
              </a:lnSpc>
            </a:pPr>
            <a:r>
              <a:rPr lang="en-US" b="1" dirty="0">
                <a:solidFill>
                  <a:srgbClr val="569CD6"/>
                </a:solidFill>
                <a:effectLst/>
                <a:latin typeface="Consolas" panose="020B0609020204030204" pitchFamily="49" charset="0"/>
              </a:rPr>
              <a:t>All messages to be forwarded by the gateway to the In-Body Nano Communication system need to be authenticated in order to prevent misuse.</a:t>
            </a:r>
            <a:endParaRPr lang="en-US" b="0" dirty="0">
              <a:solidFill>
                <a:srgbClr val="CCCCCC"/>
              </a:solidFill>
              <a:effectLst/>
              <a:latin typeface="Consolas" panose="020B0609020204030204" pitchFamily="49" charset="0"/>
            </a:endParaRPr>
          </a:p>
          <a:p>
            <a:pPr>
              <a:lnSpc>
                <a:spcPts val="1425"/>
              </a:lnSpc>
            </a:pPr>
            <a:r>
              <a:rPr lang="en-US" b="0" dirty="0">
                <a:solidFill>
                  <a:srgbClr val="6796E6"/>
                </a:solidFill>
                <a:effectLst/>
                <a:latin typeface="Consolas" panose="020B0609020204030204" pitchFamily="49" charset="0"/>
              </a:rPr>
              <a:t>-</a:t>
            </a:r>
            <a:r>
              <a:rPr lang="en-US" b="0" dirty="0">
                <a:solidFill>
                  <a:srgbClr val="CCCCCC"/>
                </a:solidFill>
                <a:effectLst/>
                <a:latin typeface="Consolas" panose="020B0609020204030204" pitchFamily="49" charset="0"/>
              </a:rPr>
              <a:t> Performance</a:t>
            </a:r>
          </a:p>
          <a:p>
            <a:pPr lvl="1">
              <a:lnSpc>
                <a:spcPts val="1425"/>
              </a:lnSpc>
            </a:pPr>
            <a:r>
              <a:rPr lang="en-US" b="1" dirty="0">
                <a:solidFill>
                  <a:srgbClr val="569CD6"/>
                </a:solidFill>
                <a:effectLst/>
                <a:latin typeface="Consolas" panose="020B0609020204030204" pitchFamily="49" charset="0"/>
              </a:rPr>
              <a:t>For sensor and body area networks, it has been shown that even rather fast cryptographic algorithms become limiting factors</a:t>
            </a:r>
            <a:endParaRPr lang="en-US" b="0" dirty="0">
              <a:solidFill>
                <a:srgbClr val="CCCCCC"/>
              </a:solidFill>
              <a:effectLst/>
              <a:latin typeface="Consolas" panose="020B0609020204030204" pitchFamily="49" charset="0"/>
            </a:endParaRPr>
          </a:p>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5" name="Google Shape;19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6"/>
        <p:cNvGrpSpPr/>
        <p:nvPr/>
      </p:nvGrpSpPr>
      <p:grpSpPr>
        <a:xfrm>
          <a:off x="0" y="0"/>
          <a:ext cx="0" cy="0"/>
          <a:chOff x="0" y="0"/>
          <a:chExt cx="0" cy="0"/>
        </a:xfrm>
      </p:grpSpPr>
      <p:sp>
        <p:nvSpPr>
          <p:cNvPr id="717" name="Google Shape;717;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8" name="Google Shape;718;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1" dirty="0">
                <a:solidFill>
                  <a:srgbClr val="569CD6"/>
                </a:solidFill>
                <a:effectLst/>
                <a:latin typeface="Consolas" panose="020B0609020204030204" pitchFamily="49" charset="0"/>
              </a:rPr>
              <a:t>The most conventional technique used for plant pathogen and resulting symptoms and disease diagnosis is their visual identification necessitating a practiced plant grower or pathologist. However, it is ineffective in detecting pathogens’ presence in the early infection phases when plant infections show no outward signs.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1" dirty="0">
              <a:solidFill>
                <a:srgbClr val="569CD6"/>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1" dirty="0">
                <a:solidFill>
                  <a:srgbClr val="569CD6"/>
                </a:solidFill>
                <a:effectLst/>
                <a:latin typeface="Consolas" panose="020B0609020204030204" pitchFamily="49" charset="0"/>
              </a:rPr>
              <a:t>There also are three distinct molecular tests that have been used, but all of them are costly, time-consuming, and </a:t>
            </a:r>
            <a:r>
              <a:rPr lang="en-US" b="1" dirty="0" err="1">
                <a:solidFill>
                  <a:srgbClr val="569CD6"/>
                </a:solidFill>
                <a:effectLst/>
                <a:latin typeface="Consolas" panose="020B0609020204030204" pitchFamily="49" charset="0"/>
              </a:rPr>
              <a:t>labour-intensive</a:t>
            </a:r>
            <a:r>
              <a:rPr lang="en-US" b="1" dirty="0">
                <a:solidFill>
                  <a:srgbClr val="569CD6"/>
                </a:solidFill>
                <a:effectLst/>
                <a:latin typeface="Consolas" panose="020B0609020204030204" pitchFamily="49" charset="0"/>
              </a:rPr>
              <a:t>, hindering the early stage, cost-effective and rapid pathogen diagnosis necessary for diversified crops.</a:t>
            </a:r>
            <a:br>
              <a:rPr lang="en-US" b="1" dirty="0">
                <a:solidFill>
                  <a:srgbClr val="569CD6"/>
                </a:solidFill>
                <a:effectLst/>
                <a:latin typeface="Consolas" panose="020B0609020204030204" pitchFamily="49" charset="0"/>
              </a:rPr>
            </a:br>
            <a:br>
              <a:rPr lang="en-US" b="1" dirty="0">
                <a:solidFill>
                  <a:srgbClr val="569CD6"/>
                </a:solidFill>
                <a:effectLst/>
                <a:latin typeface="Consolas" panose="020B0609020204030204" pitchFamily="49" charset="0"/>
              </a:rPr>
            </a:br>
            <a:r>
              <a:rPr lang="en-US" b="1" dirty="0">
                <a:solidFill>
                  <a:srgbClr val="569CD6"/>
                </a:solidFill>
                <a:effectLst/>
                <a:latin typeface="Consolas" panose="020B0609020204030204" pitchFamily="49" charset="0"/>
              </a:rPr>
              <a:t>----------------------------------------------------------------</a:t>
            </a:r>
            <a:br>
              <a:rPr lang="en-US" b="1" dirty="0">
                <a:solidFill>
                  <a:srgbClr val="569CD6"/>
                </a:solidFill>
                <a:effectLst/>
                <a:latin typeface="Consolas" panose="020B0609020204030204" pitchFamily="49" charset="0"/>
              </a:rPr>
            </a:br>
            <a:r>
              <a:rPr lang="en-US" b="1" dirty="0">
                <a:solidFill>
                  <a:srgbClr val="569CD6"/>
                </a:solidFill>
                <a:effectLst/>
                <a:latin typeface="Consolas" panose="020B0609020204030204" pitchFamily="49" charset="0"/>
              </a:rPr>
              <a:t>As a result, a transducer takes a biomolecular interaction and turns it into a digital signal.</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1" dirty="0">
              <a:solidFill>
                <a:srgbClr val="569CD6"/>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1" dirty="0">
                <a:solidFill>
                  <a:srgbClr val="569CD6"/>
                </a:solidFill>
                <a:effectLst/>
                <a:latin typeface="Consolas" panose="020B0609020204030204" pitchFamily="49" charset="0"/>
              </a:rPr>
              <a:t>An antibody, D.N.A., enzyme, tissue type, complete cell, etc., may all perform the function of a bioreceptor.</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1" dirty="0">
              <a:solidFill>
                <a:srgbClr val="569CD6"/>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1" dirty="0">
                <a:solidFill>
                  <a:srgbClr val="569CD6"/>
                </a:solidFill>
                <a:effectLst/>
                <a:latin typeface="Consolas" panose="020B0609020204030204" pitchFamily="49" charset="0"/>
              </a:rPr>
              <a:t>The bioreceptor’s specialized biochemical interaction gives the biosensor its recognition specificity.</a:t>
            </a:r>
            <a:endParaRPr lang="en-US" b="0" dirty="0">
              <a:solidFill>
                <a:srgbClr val="CCCCCC"/>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Consolas" panose="020B0609020204030204" pitchFamily="49"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5"/>
        <p:cNvGrpSpPr/>
        <p:nvPr/>
      </p:nvGrpSpPr>
      <p:grpSpPr>
        <a:xfrm>
          <a:off x="0" y="0"/>
          <a:ext cx="0" cy="0"/>
          <a:chOff x="0" y="0"/>
          <a:chExt cx="0" cy="0"/>
        </a:xfrm>
      </p:grpSpPr>
      <p:sp>
        <p:nvSpPr>
          <p:cNvPr id="726" name="Google Shape;726;g31072ee70f8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27" name="Google Shape;727;g31072ee70f8_0_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1" dirty="0">
                <a:solidFill>
                  <a:srgbClr val="569CD6"/>
                </a:solidFill>
                <a:effectLst/>
                <a:latin typeface="Consolas" panose="020B0609020204030204" pitchFamily="49" charset="0"/>
              </a:rPr>
              <a:t>For example, </a:t>
            </a:r>
            <a:r>
              <a:rPr lang="en-US" b="1" dirty="0" err="1">
                <a:solidFill>
                  <a:srgbClr val="569CD6"/>
                </a:solidFill>
                <a:effectLst/>
                <a:latin typeface="Consolas" panose="020B0609020204030204" pitchFamily="49" charset="0"/>
              </a:rPr>
              <a:t>Nasys</a:t>
            </a:r>
            <a:r>
              <a:rPr lang="en-US" b="1" dirty="0">
                <a:solidFill>
                  <a:srgbClr val="569CD6"/>
                </a:solidFill>
                <a:effectLst/>
                <a:latin typeface="Consolas" panose="020B0609020204030204" pitchFamily="49" charset="0"/>
              </a:rPr>
              <a:t>, an Italian startup, developed a </a:t>
            </a:r>
            <a:r>
              <a:rPr lang="en-US" b="1" dirty="0" err="1">
                <a:solidFill>
                  <a:srgbClr val="569CD6"/>
                </a:solidFill>
                <a:effectLst/>
                <a:latin typeface="Consolas" panose="020B0609020204030204" pitchFamily="49" charset="0"/>
              </a:rPr>
              <a:t>nanosensor</a:t>
            </a:r>
            <a:r>
              <a:rPr lang="en-US" b="1" dirty="0">
                <a:solidFill>
                  <a:srgbClr val="569CD6"/>
                </a:solidFill>
                <a:effectLst/>
                <a:latin typeface="Consolas" panose="020B0609020204030204" pitchFamily="49" charset="0"/>
              </a:rPr>
              <a:t> based on metal oxides to measure air pollution.</a:t>
            </a:r>
            <a:endParaRPr lang="en-US" b="0" dirty="0">
              <a:solidFill>
                <a:srgbClr val="CCCCCC"/>
              </a:solidFill>
              <a:effectLst/>
              <a:latin typeface="Consolas" panose="020B0609020204030204" pitchFamily="49"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3"/>
        <p:cNvGrpSpPr/>
        <p:nvPr/>
      </p:nvGrpSpPr>
      <p:grpSpPr>
        <a:xfrm>
          <a:off x="0" y="0"/>
          <a:ext cx="0" cy="0"/>
          <a:chOff x="0" y="0"/>
          <a:chExt cx="0" cy="0"/>
        </a:xfrm>
      </p:grpSpPr>
      <p:sp>
        <p:nvSpPr>
          <p:cNvPr id="764" name="Google Shape;764;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65" name="Google Shape;765;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1" dirty="0">
                <a:solidFill>
                  <a:srgbClr val="569CD6"/>
                </a:solidFill>
                <a:effectLst/>
                <a:latin typeface="Consolas" panose="020B0609020204030204" pitchFamily="49" charset="0"/>
              </a:rPr>
              <a:t>Technology mobilization will also benefit from the development of multi-entity detectable, broad-spectrum </a:t>
            </a:r>
            <a:r>
              <a:rPr lang="en-US" b="1" dirty="0" err="1">
                <a:solidFill>
                  <a:srgbClr val="569CD6"/>
                </a:solidFill>
                <a:effectLst/>
                <a:latin typeface="Consolas" panose="020B0609020204030204" pitchFamily="49" charset="0"/>
              </a:rPr>
              <a:t>nanosensors</a:t>
            </a:r>
            <a:r>
              <a:rPr lang="en-US" b="1" dirty="0">
                <a:solidFill>
                  <a:srgbClr val="569CD6"/>
                </a:solidFill>
                <a:effectLst/>
                <a:latin typeface="Consolas" panose="020B0609020204030204" pitchFamily="49" charset="0"/>
              </a:rPr>
              <a: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1" dirty="0">
              <a:solidFill>
                <a:srgbClr val="569CD6"/>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1" dirty="0">
                <a:solidFill>
                  <a:srgbClr val="569CD6"/>
                </a:solidFill>
                <a:effectLst/>
                <a:latin typeface="Consolas" panose="020B0609020204030204" pitchFamily="49" charset="0"/>
              </a:rPr>
              <a:t>Some have speculated that in the not-too-distant future, we may be able to create super "new nanomaterials" that will vastly increase the performance of biosensors.</a:t>
            </a:r>
            <a:endParaRPr lang="en-US" b="0" dirty="0">
              <a:solidFill>
                <a:srgbClr val="CCCCCC"/>
              </a:solidFill>
              <a:effectLst/>
              <a:latin typeface="Consolas" panose="020B0609020204030204" pitchFamily="49"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6"/>
        <p:cNvGrpSpPr/>
        <p:nvPr/>
      </p:nvGrpSpPr>
      <p:grpSpPr>
        <a:xfrm>
          <a:off x="0" y="0"/>
          <a:ext cx="0" cy="0"/>
          <a:chOff x="0" y="0"/>
          <a:chExt cx="0" cy="0"/>
        </a:xfrm>
      </p:grpSpPr>
      <p:sp>
        <p:nvSpPr>
          <p:cNvPr id="777" name="Google Shape;777;g31072ee70f8_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78" name="Google Shape;778;g31072ee70f8_4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3"/>
        <p:cNvGrpSpPr/>
        <p:nvPr/>
      </p:nvGrpSpPr>
      <p:grpSpPr>
        <a:xfrm>
          <a:off x="0" y="0"/>
          <a:ext cx="0" cy="0"/>
          <a:chOff x="0" y="0"/>
          <a:chExt cx="0" cy="0"/>
        </a:xfrm>
      </p:grpSpPr>
      <p:sp>
        <p:nvSpPr>
          <p:cNvPr id="784" name="Google Shape;784;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85" name="Google Shape;785;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3" name="Google Shape;223;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0" name="Google Shape;230;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0" name="Google Shape;240;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8" name="Google Shape;258;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1" name="Google Shape;281;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5" name="Google Shape;37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16" name="Google Shape;416;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hyperlink" Target="https://www.flaticon.com/" TargetMode="External"/><Relationship Id="rId2" Type="http://schemas.openxmlformats.org/officeDocument/2006/relationships/hyperlink" Target="https://slidesgo.com/" TargetMode="External"/><Relationship Id="rId1" Type="http://schemas.openxmlformats.org/officeDocument/2006/relationships/slideMaster" Target="../slideMasters/slideMaster1.xml"/><Relationship Id="rId5" Type="http://schemas.openxmlformats.org/officeDocument/2006/relationships/hyperlink" Target="https://stories.freepik.com/rafiki/" TargetMode="External"/><Relationship Id="rId4" Type="http://schemas.openxmlformats.org/officeDocument/2006/relationships/hyperlink" Target="https://www.freepik.com/" TargetMode="Externa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noFill/>
        <a:effectLst/>
      </p:bgPr>
    </p:bg>
    <p:spTree>
      <p:nvGrpSpPr>
        <p:cNvPr id="1" name="Shape 9"/>
        <p:cNvGrpSpPr/>
        <p:nvPr/>
      </p:nvGrpSpPr>
      <p:grpSpPr>
        <a:xfrm>
          <a:off x="0" y="0"/>
          <a:ext cx="0" cy="0"/>
          <a:chOff x="0" y="0"/>
          <a:chExt cx="0" cy="0"/>
        </a:xfrm>
      </p:grpSpPr>
      <p:sp>
        <p:nvSpPr>
          <p:cNvPr id="10" name="Google Shape;10;p47"/>
          <p:cNvSpPr txBox="1">
            <a:spLocks noGrp="1"/>
          </p:cNvSpPr>
          <p:nvPr>
            <p:ph type="ctrTitle"/>
          </p:nvPr>
        </p:nvSpPr>
        <p:spPr>
          <a:xfrm>
            <a:off x="720000" y="1022895"/>
            <a:ext cx="3852000" cy="20214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5000"/>
              <a:buNone/>
              <a:defRPr sz="5000"/>
            </a:lvl1pPr>
            <a:lvl2pPr lvl="1" algn="l">
              <a:lnSpc>
                <a:spcPct val="100000"/>
              </a:lnSpc>
              <a:spcBef>
                <a:spcPts val="0"/>
              </a:spcBef>
              <a:spcAft>
                <a:spcPts val="0"/>
              </a:spcAft>
              <a:buSzPts val="5200"/>
              <a:buNone/>
              <a:defRPr sz="5200"/>
            </a:lvl2pPr>
            <a:lvl3pPr lvl="2" algn="l">
              <a:lnSpc>
                <a:spcPct val="100000"/>
              </a:lnSpc>
              <a:spcBef>
                <a:spcPts val="0"/>
              </a:spcBef>
              <a:spcAft>
                <a:spcPts val="0"/>
              </a:spcAft>
              <a:buSzPts val="5200"/>
              <a:buNone/>
              <a:defRPr sz="5200"/>
            </a:lvl3pPr>
            <a:lvl4pPr lvl="3" algn="l">
              <a:lnSpc>
                <a:spcPct val="100000"/>
              </a:lnSpc>
              <a:spcBef>
                <a:spcPts val="0"/>
              </a:spcBef>
              <a:spcAft>
                <a:spcPts val="0"/>
              </a:spcAft>
              <a:buSzPts val="5200"/>
              <a:buNone/>
              <a:defRPr sz="5200"/>
            </a:lvl4pPr>
            <a:lvl5pPr lvl="4" algn="l">
              <a:lnSpc>
                <a:spcPct val="100000"/>
              </a:lnSpc>
              <a:spcBef>
                <a:spcPts val="0"/>
              </a:spcBef>
              <a:spcAft>
                <a:spcPts val="0"/>
              </a:spcAft>
              <a:buSzPts val="5200"/>
              <a:buNone/>
              <a:defRPr sz="5200"/>
            </a:lvl5pPr>
            <a:lvl6pPr lvl="5" algn="l">
              <a:lnSpc>
                <a:spcPct val="100000"/>
              </a:lnSpc>
              <a:spcBef>
                <a:spcPts val="0"/>
              </a:spcBef>
              <a:spcAft>
                <a:spcPts val="0"/>
              </a:spcAft>
              <a:buSzPts val="5200"/>
              <a:buNone/>
              <a:defRPr sz="5200"/>
            </a:lvl6pPr>
            <a:lvl7pPr lvl="6" algn="l">
              <a:lnSpc>
                <a:spcPct val="100000"/>
              </a:lnSpc>
              <a:spcBef>
                <a:spcPts val="0"/>
              </a:spcBef>
              <a:spcAft>
                <a:spcPts val="0"/>
              </a:spcAft>
              <a:buSzPts val="5200"/>
              <a:buNone/>
              <a:defRPr sz="5200"/>
            </a:lvl7pPr>
            <a:lvl8pPr lvl="7" algn="l">
              <a:lnSpc>
                <a:spcPct val="100000"/>
              </a:lnSpc>
              <a:spcBef>
                <a:spcPts val="0"/>
              </a:spcBef>
              <a:spcAft>
                <a:spcPts val="0"/>
              </a:spcAft>
              <a:buSzPts val="5200"/>
              <a:buNone/>
              <a:defRPr sz="5200"/>
            </a:lvl8pPr>
            <a:lvl9pPr lvl="8" algn="l">
              <a:lnSpc>
                <a:spcPct val="100000"/>
              </a:lnSpc>
              <a:spcBef>
                <a:spcPts val="0"/>
              </a:spcBef>
              <a:spcAft>
                <a:spcPts val="0"/>
              </a:spcAft>
              <a:buSzPts val="5200"/>
              <a:buNone/>
              <a:defRPr sz="5200"/>
            </a:lvl9pPr>
          </a:lstStyle>
          <a:p>
            <a:endParaRPr/>
          </a:p>
        </p:txBody>
      </p:sp>
      <p:sp>
        <p:nvSpPr>
          <p:cNvPr id="11" name="Google Shape;11;p47"/>
          <p:cNvSpPr txBox="1">
            <a:spLocks noGrp="1"/>
          </p:cNvSpPr>
          <p:nvPr>
            <p:ph type="subTitle" idx="1"/>
          </p:nvPr>
        </p:nvSpPr>
        <p:spPr>
          <a:xfrm>
            <a:off x="720000" y="3032950"/>
            <a:ext cx="2962200" cy="686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2800"/>
              <a:buNone/>
              <a:defRPr sz="2800"/>
            </a:lvl2pPr>
            <a:lvl3pPr lvl="2" algn="l">
              <a:lnSpc>
                <a:spcPct val="100000"/>
              </a:lnSpc>
              <a:spcBef>
                <a:spcPts val="0"/>
              </a:spcBef>
              <a:spcAft>
                <a:spcPts val="0"/>
              </a:spcAft>
              <a:buSzPts val="2800"/>
              <a:buNone/>
              <a:defRPr sz="2800"/>
            </a:lvl3pPr>
            <a:lvl4pPr lvl="3" algn="l">
              <a:lnSpc>
                <a:spcPct val="100000"/>
              </a:lnSpc>
              <a:spcBef>
                <a:spcPts val="0"/>
              </a:spcBef>
              <a:spcAft>
                <a:spcPts val="0"/>
              </a:spcAft>
              <a:buSzPts val="2800"/>
              <a:buNone/>
              <a:defRPr sz="2800"/>
            </a:lvl4pPr>
            <a:lvl5pPr lvl="4" algn="l">
              <a:lnSpc>
                <a:spcPct val="100000"/>
              </a:lnSpc>
              <a:spcBef>
                <a:spcPts val="0"/>
              </a:spcBef>
              <a:spcAft>
                <a:spcPts val="0"/>
              </a:spcAft>
              <a:buSzPts val="2800"/>
              <a:buNone/>
              <a:defRPr sz="2800"/>
            </a:lvl5pPr>
            <a:lvl6pPr lvl="5" algn="l">
              <a:lnSpc>
                <a:spcPct val="100000"/>
              </a:lnSpc>
              <a:spcBef>
                <a:spcPts val="0"/>
              </a:spcBef>
              <a:spcAft>
                <a:spcPts val="0"/>
              </a:spcAft>
              <a:buSzPts val="2800"/>
              <a:buNone/>
              <a:defRPr sz="2800"/>
            </a:lvl6pPr>
            <a:lvl7pPr lvl="6" algn="l">
              <a:lnSpc>
                <a:spcPct val="100000"/>
              </a:lnSpc>
              <a:spcBef>
                <a:spcPts val="0"/>
              </a:spcBef>
              <a:spcAft>
                <a:spcPts val="0"/>
              </a:spcAft>
              <a:buSzPts val="2800"/>
              <a:buNone/>
              <a:defRPr sz="2800"/>
            </a:lvl7pPr>
            <a:lvl8pPr lvl="7" algn="l">
              <a:lnSpc>
                <a:spcPct val="100000"/>
              </a:lnSpc>
              <a:spcBef>
                <a:spcPts val="0"/>
              </a:spcBef>
              <a:spcAft>
                <a:spcPts val="0"/>
              </a:spcAft>
              <a:buSzPts val="2800"/>
              <a:buNone/>
              <a:defRPr sz="2800"/>
            </a:lvl8pPr>
            <a:lvl9pPr lvl="8" algn="l">
              <a:lnSpc>
                <a:spcPct val="100000"/>
              </a:lnSpc>
              <a:spcBef>
                <a:spcPts val="0"/>
              </a:spcBef>
              <a:spcAft>
                <a:spcPts val="0"/>
              </a:spcAft>
              <a:buSzPts val="2800"/>
              <a:buNone/>
              <a:defRPr sz="2800"/>
            </a:lvl9pPr>
          </a:lstStyle>
          <a:p>
            <a:endParaRPr/>
          </a:p>
        </p:txBody>
      </p:sp>
      <p:sp>
        <p:nvSpPr>
          <p:cNvPr id="12" name="Google Shape;12;p47"/>
          <p:cNvSpPr/>
          <p:nvPr/>
        </p:nvSpPr>
        <p:spPr>
          <a:xfrm>
            <a:off x="-1829809" y="-1974831"/>
            <a:ext cx="4039742" cy="2967540"/>
          </a:xfrm>
          <a:custGeom>
            <a:avLst/>
            <a:gdLst/>
            <a:ahLst/>
            <a:cxnLst/>
            <a:rect l="l" t="t" r="r" b="b"/>
            <a:pathLst>
              <a:path w="151443" h="111248" extrusionOk="0">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p4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IT"/>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03"/>
        <p:cNvGrpSpPr/>
        <p:nvPr/>
      </p:nvGrpSpPr>
      <p:grpSpPr>
        <a:xfrm>
          <a:off x="0" y="0"/>
          <a:ext cx="0" cy="0"/>
          <a:chOff x="0" y="0"/>
          <a:chExt cx="0" cy="0"/>
        </a:xfrm>
      </p:grpSpPr>
      <p:sp>
        <p:nvSpPr>
          <p:cNvPr id="104" name="Google Shape;104;p5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IT"/>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four columns 2">
  <p:cSld name="CUSTOM_18">
    <p:spTree>
      <p:nvGrpSpPr>
        <p:cNvPr id="1" name="Shape 105"/>
        <p:cNvGrpSpPr/>
        <p:nvPr/>
      </p:nvGrpSpPr>
      <p:grpSpPr>
        <a:xfrm>
          <a:off x="0" y="0"/>
          <a:ext cx="0" cy="0"/>
          <a:chOff x="0" y="0"/>
          <a:chExt cx="0" cy="0"/>
        </a:xfrm>
      </p:grpSpPr>
      <p:sp>
        <p:nvSpPr>
          <p:cNvPr id="106" name="Google Shape;106;p57"/>
          <p:cNvSpPr/>
          <p:nvPr/>
        </p:nvSpPr>
        <p:spPr>
          <a:xfrm>
            <a:off x="720000" y="727800"/>
            <a:ext cx="5778000" cy="2724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 name="Google Shape;107;p57"/>
          <p:cNvSpPr txBox="1">
            <a:spLocks noGrp="1"/>
          </p:cNvSpPr>
          <p:nvPr>
            <p:ph type="title"/>
          </p:nvPr>
        </p:nvSpPr>
        <p:spPr>
          <a:xfrm>
            <a:off x="720000" y="387600"/>
            <a:ext cx="7704000" cy="612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2pPr>
            <a:lvl3pPr lvl="2"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3pPr>
            <a:lvl4pPr lvl="3"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4pPr>
            <a:lvl5pPr lvl="4"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5pPr>
            <a:lvl6pPr lvl="5"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6pPr>
            <a:lvl7pPr lvl="6"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7pPr>
            <a:lvl8pPr lvl="7"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8pPr>
            <a:lvl9pPr lvl="8"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9pPr>
          </a:lstStyle>
          <a:p>
            <a:endParaRPr/>
          </a:p>
        </p:txBody>
      </p:sp>
      <p:sp>
        <p:nvSpPr>
          <p:cNvPr id="108" name="Google Shape;108;p57"/>
          <p:cNvSpPr/>
          <p:nvPr/>
        </p:nvSpPr>
        <p:spPr>
          <a:xfrm rot="-8100000">
            <a:off x="6361897" y="-1756516"/>
            <a:ext cx="4040369" cy="2968001"/>
          </a:xfrm>
          <a:custGeom>
            <a:avLst/>
            <a:gdLst/>
            <a:ahLst/>
            <a:cxnLst/>
            <a:rect l="l" t="t" r="r" b="b"/>
            <a:pathLst>
              <a:path w="151443" h="111248" extrusionOk="0">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 name="Google Shape;109;p57"/>
          <p:cNvSpPr txBox="1">
            <a:spLocks noGrp="1"/>
          </p:cNvSpPr>
          <p:nvPr>
            <p:ph type="subTitle" idx="1"/>
          </p:nvPr>
        </p:nvSpPr>
        <p:spPr>
          <a:xfrm>
            <a:off x="723802" y="2074749"/>
            <a:ext cx="2076000" cy="371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800"/>
              <a:buNone/>
              <a:defRPr>
                <a:latin typeface="Poppins Black"/>
                <a:ea typeface="Poppins Black"/>
                <a:cs typeface="Poppins Black"/>
                <a:sym typeface="Poppins Black"/>
              </a:defRPr>
            </a:lvl1pPr>
            <a:lvl2pPr lvl="1" algn="l">
              <a:lnSpc>
                <a:spcPct val="100000"/>
              </a:lnSpc>
              <a:spcBef>
                <a:spcPts val="0"/>
              </a:spcBef>
              <a:spcAft>
                <a:spcPts val="0"/>
              </a:spcAft>
              <a:buSzPts val="1400"/>
              <a:buNone/>
              <a:defRPr>
                <a:latin typeface="Poppins Black"/>
                <a:ea typeface="Poppins Black"/>
                <a:cs typeface="Poppins Black"/>
                <a:sym typeface="Poppins Black"/>
              </a:defRPr>
            </a:lvl2pPr>
            <a:lvl3pPr lvl="2" algn="l">
              <a:lnSpc>
                <a:spcPct val="100000"/>
              </a:lnSpc>
              <a:spcBef>
                <a:spcPts val="0"/>
              </a:spcBef>
              <a:spcAft>
                <a:spcPts val="0"/>
              </a:spcAft>
              <a:buSzPts val="1400"/>
              <a:buNone/>
              <a:defRPr>
                <a:latin typeface="Poppins Black"/>
                <a:ea typeface="Poppins Black"/>
                <a:cs typeface="Poppins Black"/>
                <a:sym typeface="Poppins Black"/>
              </a:defRPr>
            </a:lvl3pPr>
            <a:lvl4pPr lvl="3" algn="l">
              <a:lnSpc>
                <a:spcPct val="100000"/>
              </a:lnSpc>
              <a:spcBef>
                <a:spcPts val="0"/>
              </a:spcBef>
              <a:spcAft>
                <a:spcPts val="0"/>
              </a:spcAft>
              <a:buSzPts val="1400"/>
              <a:buNone/>
              <a:defRPr>
                <a:latin typeface="Poppins Black"/>
                <a:ea typeface="Poppins Black"/>
                <a:cs typeface="Poppins Black"/>
                <a:sym typeface="Poppins Black"/>
              </a:defRPr>
            </a:lvl4pPr>
            <a:lvl5pPr lvl="4" algn="l">
              <a:lnSpc>
                <a:spcPct val="100000"/>
              </a:lnSpc>
              <a:spcBef>
                <a:spcPts val="0"/>
              </a:spcBef>
              <a:spcAft>
                <a:spcPts val="0"/>
              </a:spcAft>
              <a:buSzPts val="1400"/>
              <a:buNone/>
              <a:defRPr>
                <a:latin typeface="Poppins Black"/>
                <a:ea typeface="Poppins Black"/>
                <a:cs typeface="Poppins Black"/>
                <a:sym typeface="Poppins Black"/>
              </a:defRPr>
            </a:lvl5pPr>
            <a:lvl6pPr lvl="5" algn="l">
              <a:lnSpc>
                <a:spcPct val="100000"/>
              </a:lnSpc>
              <a:spcBef>
                <a:spcPts val="0"/>
              </a:spcBef>
              <a:spcAft>
                <a:spcPts val="0"/>
              </a:spcAft>
              <a:buSzPts val="1400"/>
              <a:buNone/>
              <a:defRPr>
                <a:latin typeface="Poppins Black"/>
                <a:ea typeface="Poppins Black"/>
                <a:cs typeface="Poppins Black"/>
                <a:sym typeface="Poppins Black"/>
              </a:defRPr>
            </a:lvl6pPr>
            <a:lvl7pPr lvl="6" algn="l">
              <a:lnSpc>
                <a:spcPct val="100000"/>
              </a:lnSpc>
              <a:spcBef>
                <a:spcPts val="0"/>
              </a:spcBef>
              <a:spcAft>
                <a:spcPts val="0"/>
              </a:spcAft>
              <a:buSzPts val="1400"/>
              <a:buNone/>
              <a:defRPr>
                <a:latin typeface="Poppins Black"/>
                <a:ea typeface="Poppins Black"/>
                <a:cs typeface="Poppins Black"/>
                <a:sym typeface="Poppins Black"/>
              </a:defRPr>
            </a:lvl7pPr>
            <a:lvl8pPr lvl="7" algn="l">
              <a:lnSpc>
                <a:spcPct val="100000"/>
              </a:lnSpc>
              <a:spcBef>
                <a:spcPts val="0"/>
              </a:spcBef>
              <a:spcAft>
                <a:spcPts val="0"/>
              </a:spcAft>
              <a:buSzPts val="1400"/>
              <a:buNone/>
              <a:defRPr>
                <a:latin typeface="Poppins Black"/>
                <a:ea typeface="Poppins Black"/>
                <a:cs typeface="Poppins Black"/>
                <a:sym typeface="Poppins Black"/>
              </a:defRPr>
            </a:lvl8pPr>
            <a:lvl9pPr lvl="8" algn="l">
              <a:lnSpc>
                <a:spcPct val="100000"/>
              </a:lnSpc>
              <a:spcBef>
                <a:spcPts val="0"/>
              </a:spcBef>
              <a:spcAft>
                <a:spcPts val="0"/>
              </a:spcAft>
              <a:buSzPts val="1400"/>
              <a:buNone/>
              <a:defRPr>
                <a:latin typeface="Poppins Black"/>
                <a:ea typeface="Poppins Black"/>
                <a:cs typeface="Poppins Black"/>
                <a:sym typeface="Poppins Black"/>
              </a:defRPr>
            </a:lvl9pPr>
          </a:lstStyle>
          <a:p>
            <a:endParaRPr/>
          </a:p>
        </p:txBody>
      </p:sp>
      <p:sp>
        <p:nvSpPr>
          <p:cNvPr id="110" name="Google Shape;110;p57"/>
          <p:cNvSpPr txBox="1">
            <a:spLocks noGrp="1"/>
          </p:cNvSpPr>
          <p:nvPr>
            <p:ph type="subTitle" idx="2"/>
          </p:nvPr>
        </p:nvSpPr>
        <p:spPr>
          <a:xfrm>
            <a:off x="723802" y="2426274"/>
            <a:ext cx="2076000" cy="612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800"/>
              <a:buNone/>
              <a:defRPr sz="1400"/>
            </a:lvl1pPr>
            <a:lvl2pPr lvl="1" algn="l">
              <a:lnSpc>
                <a:spcPct val="100000"/>
              </a:lnSpc>
              <a:spcBef>
                <a:spcPts val="0"/>
              </a:spcBef>
              <a:spcAft>
                <a:spcPts val="0"/>
              </a:spcAft>
              <a:buSzPts val="1400"/>
              <a:buNone/>
              <a:defRPr sz="1400"/>
            </a:lvl2pPr>
            <a:lvl3pPr lvl="2" algn="l">
              <a:lnSpc>
                <a:spcPct val="100000"/>
              </a:lnSpc>
              <a:spcBef>
                <a:spcPts val="0"/>
              </a:spcBef>
              <a:spcAft>
                <a:spcPts val="0"/>
              </a:spcAft>
              <a:buSzPts val="1400"/>
              <a:buNone/>
              <a:defRPr sz="1400"/>
            </a:lvl3pPr>
            <a:lvl4pPr lvl="3" algn="l">
              <a:lnSpc>
                <a:spcPct val="100000"/>
              </a:lnSpc>
              <a:spcBef>
                <a:spcPts val="0"/>
              </a:spcBef>
              <a:spcAft>
                <a:spcPts val="0"/>
              </a:spcAft>
              <a:buSzPts val="1400"/>
              <a:buNone/>
              <a:defRPr sz="1400"/>
            </a:lvl4pPr>
            <a:lvl5pPr lvl="4" algn="l">
              <a:lnSpc>
                <a:spcPct val="100000"/>
              </a:lnSpc>
              <a:spcBef>
                <a:spcPts val="0"/>
              </a:spcBef>
              <a:spcAft>
                <a:spcPts val="0"/>
              </a:spcAft>
              <a:buSzPts val="1400"/>
              <a:buNone/>
              <a:defRPr sz="1400"/>
            </a:lvl5pPr>
            <a:lvl6pPr lvl="5" algn="l">
              <a:lnSpc>
                <a:spcPct val="100000"/>
              </a:lnSpc>
              <a:spcBef>
                <a:spcPts val="0"/>
              </a:spcBef>
              <a:spcAft>
                <a:spcPts val="0"/>
              </a:spcAft>
              <a:buSzPts val="1400"/>
              <a:buNone/>
              <a:defRPr sz="1400"/>
            </a:lvl6pPr>
            <a:lvl7pPr lvl="6" algn="l">
              <a:lnSpc>
                <a:spcPct val="100000"/>
              </a:lnSpc>
              <a:spcBef>
                <a:spcPts val="0"/>
              </a:spcBef>
              <a:spcAft>
                <a:spcPts val="0"/>
              </a:spcAft>
              <a:buSzPts val="1400"/>
              <a:buNone/>
              <a:defRPr sz="1400"/>
            </a:lvl7pPr>
            <a:lvl8pPr lvl="7" algn="l">
              <a:lnSpc>
                <a:spcPct val="100000"/>
              </a:lnSpc>
              <a:spcBef>
                <a:spcPts val="0"/>
              </a:spcBef>
              <a:spcAft>
                <a:spcPts val="0"/>
              </a:spcAft>
              <a:buSzPts val="1400"/>
              <a:buNone/>
              <a:defRPr sz="1400"/>
            </a:lvl8pPr>
            <a:lvl9pPr lvl="8" algn="l">
              <a:lnSpc>
                <a:spcPct val="100000"/>
              </a:lnSpc>
              <a:spcBef>
                <a:spcPts val="0"/>
              </a:spcBef>
              <a:spcAft>
                <a:spcPts val="0"/>
              </a:spcAft>
              <a:buSzPts val="1400"/>
              <a:buNone/>
              <a:defRPr sz="1400"/>
            </a:lvl9pPr>
          </a:lstStyle>
          <a:p>
            <a:endParaRPr/>
          </a:p>
        </p:txBody>
      </p:sp>
      <p:sp>
        <p:nvSpPr>
          <p:cNvPr id="111" name="Google Shape;111;p57"/>
          <p:cNvSpPr txBox="1">
            <a:spLocks noGrp="1"/>
          </p:cNvSpPr>
          <p:nvPr>
            <p:ph type="subTitle" idx="3"/>
          </p:nvPr>
        </p:nvSpPr>
        <p:spPr>
          <a:xfrm>
            <a:off x="2938139" y="2074749"/>
            <a:ext cx="2076000" cy="371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800"/>
              <a:buNone/>
              <a:defRPr>
                <a:latin typeface="Poppins Black"/>
                <a:ea typeface="Poppins Black"/>
                <a:cs typeface="Poppins Black"/>
                <a:sym typeface="Poppins Black"/>
              </a:defRPr>
            </a:lvl1pPr>
            <a:lvl2pPr lvl="1" algn="l">
              <a:lnSpc>
                <a:spcPct val="100000"/>
              </a:lnSpc>
              <a:spcBef>
                <a:spcPts val="0"/>
              </a:spcBef>
              <a:spcAft>
                <a:spcPts val="0"/>
              </a:spcAft>
              <a:buSzPts val="1400"/>
              <a:buNone/>
              <a:defRPr>
                <a:latin typeface="Poppins Black"/>
                <a:ea typeface="Poppins Black"/>
                <a:cs typeface="Poppins Black"/>
                <a:sym typeface="Poppins Black"/>
              </a:defRPr>
            </a:lvl2pPr>
            <a:lvl3pPr lvl="2" algn="l">
              <a:lnSpc>
                <a:spcPct val="100000"/>
              </a:lnSpc>
              <a:spcBef>
                <a:spcPts val="0"/>
              </a:spcBef>
              <a:spcAft>
                <a:spcPts val="0"/>
              </a:spcAft>
              <a:buSzPts val="1400"/>
              <a:buNone/>
              <a:defRPr>
                <a:latin typeface="Poppins Black"/>
                <a:ea typeface="Poppins Black"/>
                <a:cs typeface="Poppins Black"/>
                <a:sym typeface="Poppins Black"/>
              </a:defRPr>
            </a:lvl3pPr>
            <a:lvl4pPr lvl="3" algn="l">
              <a:lnSpc>
                <a:spcPct val="100000"/>
              </a:lnSpc>
              <a:spcBef>
                <a:spcPts val="0"/>
              </a:spcBef>
              <a:spcAft>
                <a:spcPts val="0"/>
              </a:spcAft>
              <a:buSzPts val="1400"/>
              <a:buNone/>
              <a:defRPr>
                <a:latin typeface="Poppins Black"/>
                <a:ea typeface="Poppins Black"/>
                <a:cs typeface="Poppins Black"/>
                <a:sym typeface="Poppins Black"/>
              </a:defRPr>
            </a:lvl4pPr>
            <a:lvl5pPr lvl="4" algn="l">
              <a:lnSpc>
                <a:spcPct val="100000"/>
              </a:lnSpc>
              <a:spcBef>
                <a:spcPts val="0"/>
              </a:spcBef>
              <a:spcAft>
                <a:spcPts val="0"/>
              </a:spcAft>
              <a:buSzPts val="1400"/>
              <a:buNone/>
              <a:defRPr>
                <a:latin typeface="Poppins Black"/>
                <a:ea typeface="Poppins Black"/>
                <a:cs typeface="Poppins Black"/>
                <a:sym typeface="Poppins Black"/>
              </a:defRPr>
            </a:lvl5pPr>
            <a:lvl6pPr lvl="5" algn="l">
              <a:lnSpc>
                <a:spcPct val="100000"/>
              </a:lnSpc>
              <a:spcBef>
                <a:spcPts val="0"/>
              </a:spcBef>
              <a:spcAft>
                <a:spcPts val="0"/>
              </a:spcAft>
              <a:buSzPts val="1400"/>
              <a:buNone/>
              <a:defRPr>
                <a:latin typeface="Poppins Black"/>
                <a:ea typeface="Poppins Black"/>
                <a:cs typeface="Poppins Black"/>
                <a:sym typeface="Poppins Black"/>
              </a:defRPr>
            </a:lvl6pPr>
            <a:lvl7pPr lvl="6" algn="l">
              <a:lnSpc>
                <a:spcPct val="100000"/>
              </a:lnSpc>
              <a:spcBef>
                <a:spcPts val="0"/>
              </a:spcBef>
              <a:spcAft>
                <a:spcPts val="0"/>
              </a:spcAft>
              <a:buSzPts val="1400"/>
              <a:buNone/>
              <a:defRPr>
                <a:latin typeface="Poppins Black"/>
                <a:ea typeface="Poppins Black"/>
                <a:cs typeface="Poppins Black"/>
                <a:sym typeface="Poppins Black"/>
              </a:defRPr>
            </a:lvl7pPr>
            <a:lvl8pPr lvl="7" algn="l">
              <a:lnSpc>
                <a:spcPct val="100000"/>
              </a:lnSpc>
              <a:spcBef>
                <a:spcPts val="0"/>
              </a:spcBef>
              <a:spcAft>
                <a:spcPts val="0"/>
              </a:spcAft>
              <a:buSzPts val="1400"/>
              <a:buNone/>
              <a:defRPr>
                <a:latin typeface="Poppins Black"/>
                <a:ea typeface="Poppins Black"/>
                <a:cs typeface="Poppins Black"/>
                <a:sym typeface="Poppins Black"/>
              </a:defRPr>
            </a:lvl8pPr>
            <a:lvl9pPr lvl="8" algn="l">
              <a:lnSpc>
                <a:spcPct val="100000"/>
              </a:lnSpc>
              <a:spcBef>
                <a:spcPts val="0"/>
              </a:spcBef>
              <a:spcAft>
                <a:spcPts val="0"/>
              </a:spcAft>
              <a:buSzPts val="1400"/>
              <a:buNone/>
              <a:defRPr>
                <a:latin typeface="Poppins Black"/>
                <a:ea typeface="Poppins Black"/>
                <a:cs typeface="Poppins Black"/>
                <a:sym typeface="Poppins Black"/>
              </a:defRPr>
            </a:lvl9pPr>
          </a:lstStyle>
          <a:p>
            <a:endParaRPr/>
          </a:p>
        </p:txBody>
      </p:sp>
      <p:sp>
        <p:nvSpPr>
          <p:cNvPr id="112" name="Google Shape;112;p57"/>
          <p:cNvSpPr txBox="1">
            <a:spLocks noGrp="1"/>
          </p:cNvSpPr>
          <p:nvPr>
            <p:ph type="subTitle" idx="4"/>
          </p:nvPr>
        </p:nvSpPr>
        <p:spPr>
          <a:xfrm>
            <a:off x="2938139" y="2426274"/>
            <a:ext cx="2076000" cy="612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800"/>
              <a:buNone/>
              <a:defRPr sz="1400"/>
            </a:lvl1pPr>
            <a:lvl2pPr lvl="1" algn="l">
              <a:lnSpc>
                <a:spcPct val="100000"/>
              </a:lnSpc>
              <a:spcBef>
                <a:spcPts val="0"/>
              </a:spcBef>
              <a:spcAft>
                <a:spcPts val="0"/>
              </a:spcAft>
              <a:buSzPts val="1400"/>
              <a:buNone/>
              <a:defRPr sz="1400"/>
            </a:lvl2pPr>
            <a:lvl3pPr lvl="2" algn="l">
              <a:lnSpc>
                <a:spcPct val="100000"/>
              </a:lnSpc>
              <a:spcBef>
                <a:spcPts val="0"/>
              </a:spcBef>
              <a:spcAft>
                <a:spcPts val="0"/>
              </a:spcAft>
              <a:buSzPts val="1400"/>
              <a:buNone/>
              <a:defRPr sz="1400"/>
            </a:lvl3pPr>
            <a:lvl4pPr lvl="3" algn="l">
              <a:lnSpc>
                <a:spcPct val="100000"/>
              </a:lnSpc>
              <a:spcBef>
                <a:spcPts val="0"/>
              </a:spcBef>
              <a:spcAft>
                <a:spcPts val="0"/>
              </a:spcAft>
              <a:buSzPts val="1400"/>
              <a:buNone/>
              <a:defRPr sz="1400"/>
            </a:lvl4pPr>
            <a:lvl5pPr lvl="4" algn="l">
              <a:lnSpc>
                <a:spcPct val="100000"/>
              </a:lnSpc>
              <a:spcBef>
                <a:spcPts val="0"/>
              </a:spcBef>
              <a:spcAft>
                <a:spcPts val="0"/>
              </a:spcAft>
              <a:buSzPts val="1400"/>
              <a:buNone/>
              <a:defRPr sz="1400"/>
            </a:lvl5pPr>
            <a:lvl6pPr lvl="5" algn="l">
              <a:lnSpc>
                <a:spcPct val="100000"/>
              </a:lnSpc>
              <a:spcBef>
                <a:spcPts val="0"/>
              </a:spcBef>
              <a:spcAft>
                <a:spcPts val="0"/>
              </a:spcAft>
              <a:buSzPts val="1400"/>
              <a:buNone/>
              <a:defRPr sz="1400"/>
            </a:lvl6pPr>
            <a:lvl7pPr lvl="6" algn="l">
              <a:lnSpc>
                <a:spcPct val="100000"/>
              </a:lnSpc>
              <a:spcBef>
                <a:spcPts val="0"/>
              </a:spcBef>
              <a:spcAft>
                <a:spcPts val="0"/>
              </a:spcAft>
              <a:buSzPts val="1400"/>
              <a:buNone/>
              <a:defRPr sz="1400"/>
            </a:lvl7pPr>
            <a:lvl8pPr lvl="7" algn="l">
              <a:lnSpc>
                <a:spcPct val="100000"/>
              </a:lnSpc>
              <a:spcBef>
                <a:spcPts val="0"/>
              </a:spcBef>
              <a:spcAft>
                <a:spcPts val="0"/>
              </a:spcAft>
              <a:buSzPts val="1400"/>
              <a:buNone/>
              <a:defRPr sz="1400"/>
            </a:lvl8pPr>
            <a:lvl9pPr lvl="8" algn="l">
              <a:lnSpc>
                <a:spcPct val="100000"/>
              </a:lnSpc>
              <a:spcBef>
                <a:spcPts val="0"/>
              </a:spcBef>
              <a:spcAft>
                <a:spcPts val="0"/>
              </a:spcAft>
              <a:buSzPts val="1400"/>
              <a:buNone/>
              <a:defRPr sz="1400"/>
            </a:lvl9pPr>
          </a:lstStyle>
          <a:p>
            <a:endParaRPr/>
          </a:p>
        </p:txBody>
      </p:sp>
      <p:sp>
        <p:nvSpPr>
          <p:cNvPr id="113" name="Google Shape;113;p57"/>
          <p:cNvSpPr txBox="1">
            <a:spLocks noGrp="1"/>
          </p:cNvSpPr>
          <p:nvPr>
            <p:ph type="subTitle" idx="5"/>
          </p:nvPr>
        </p:nvSpPr>
        <p:spPr>
          <a:xfrm>
            <a:off x="722225" y="3454301"/>
            <a:ext cx="2076000" cy="371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800"/>
              <a:buNone/>
              <a:defRPr>
                <a:latin typeface="Poppins Black"/>
                <a:ea typeface="Poppins Black"/>
                <a:cs typeface="Poppins Black"/>
                <a:sym typeface="Poppins Black"/>
              </a:defRPr>
            </a:lvl1pPr>
            <a:lvl2pPr lvl="1" algn="l">
              <a:lnSpc>
                <a:spcPct val="100000"/>
              </a:lnSpc>
              <a:spcBef>
                <a:spcPts val="0"/>
              </a:spcBef>
              <a:spcAft>
                <a:spcPts val="0"/>
              </a:spcAft>
              <a:buSzPts val="1400"/>
              <a:buNone/>
              <a:defRPr>
                <a:latin typeface="Poppins Black"/>
                <a:ea typeface="Poppins Black"/>
                <a:cs typeface="Poppins Black"/>
                <a:sym typeface="Poppins Black"/>
              </a:defRPr>
            </a:lvl2pPr>
            <a:lvl3pPr lvl="2" algn="l">
              <a:lnSpc>
                <a:spcPct val="100000"/>
              </a:lnSpc>
              <a:spcBef>
                <a:spcPts val="0"/>
              </a:spcBef>
              <a:spcAft>
                <a:spcPts val="0"/>
              </a:spcAft>
              <a:buSzPts val="1400"/>
              <a:buNone/>
              <a:defRPr>
                <a:latin typeface="Poppins Black"/>
                <a:ea typeface="Poppins Black"/>
                <a:cs typeface="Poppins Black"/>
                <a:sym typeface="Poppins Black"/>
              </a:defRPr>
            </a:lvl3pPr>
            <a:lvl4pPr lvl="3" algn="l">
              <a:lnSpc>
                <a:spcPct val="100000"/>
              </a:lnSpc>
              <a:spcBef>
                <a:spcPts val="0"/>
              </a:spcBef>
              <a:spcAft>
                <a:spcPts val="0"/>
              </a:spcAft>
              <a:buSzPts val="1400"/>
              <a:buNone/>
              <a:defRPr>
                <a:latin typeface="Poppins Black"/>
                <a:ea typeface="Poppins Black"/>
                <a:cs typeface="Poppins Black"/>
                <a:sym typeface="Poppins Black"/>
              </a:defRPr>
            </a:lvl4pPr>
            <a:lvl5pPr lvl="4" algn="l">
              <a:lnSpc>
                <a:spcPct val="100000"/>
              </a:lnSpc>
              <a:spcBef>
                <a:spcPts val="0"/>
              </a:spcBef>
              <a:spcAft>
                <a:spcPts val="0"/>
              </a:spcAft>
              <a:buSzPts val="1400"/>
              <a:buNone/>
              <a:defRPr>
                <a:latin typeface="Poppins Black"/>
                <a:ea typeface="Poppins Black"/>
                <a:cs typeface="Poppins Black"/>
                <a:sym typeface="Poppins Black"/>
              </a:defRPr>
            </a:lvl5pPr>
            <a:lvl6pPr lvl="5" algn="l">
              <a:lnSpc>
                <a:spcPct val="100000"/>
              </a:lnSpc>
              <a:spcBef>
                <a:spcPts val="0"/>
              </a:spcBef>
              <a:spcAft>
                <a:spcPts val="0"/>
              </a:spcAft>
              <a:buSzPts val="1400"/>
              <a:buNone/>
              <a:defRPr>
                <a:latin typeface="Poppins Black"/>
                <a:ea typeface="Poppins Black"/>
                <a:cs typeface="Poppins Black"/>
                <a:sym typeface="Poppins Black"/>
              </a:defRPr>
            </a:lvl6pPr>
            <a:lvl7pPr lvl="6" algn="l">
              <a:lnSpc>
                <a:spcPct val="100000"/>
              </a:lnSpc>
              <a:spcBef>
                <a:spcPts val="0"/>
              </a:spcBef>
              <a:spcAft>
                <a:spcPts val="0"/>
              </a:spcAft>
              <a:buSzPts val="1400"/>
              <a:buNone/>
              <a:defRPr>
                <a:latin typeface="Poppins Black"/>
                <a:ea typeface="Poppins Black"/>
                <a:cs typeface="Poppins Black"/>
                <a:sym typeface="Poppins Black"/>
              </a:defRPr>
            </a:lvl7pPr>
            <a:lvl8pPr lvl="7" algn="l">
              <a:lnSpc>
                <a:spcPct val="100000"/>
              </a:lnSpc>
              <a:spcBef>
                <a:spcPts val="0"/>
              </a:spcBef>
              <a:spcAft>
                <a:spcPts val="0"/>
              </a:spcAft>
              <a:buSzPts val="1400"/>
              <a:buNone/>
              <a:defRPr>
                <a:latin typeface="Poppins Black"/>
                <a:ea typeface="Poppins Black"/>
                <a:cs typeface="Poppins Black"/>
                <a:sym typeface="Poppins Black"/>
              </a:defRPr>
            </a:lvl8pPr>
            <a:lvl9pPr lvl="8" algn="l">
              <a:lnSpc>
                <a:spcPct val="100000"/>
              </a:lnSpc>
              <a:spcBef>
                <a:spcPts val="0"/>
              </a:spcBef>
              <a:spcAft>
                <a:spcPts val="0"/>
              </a:spcAft>
              <a:buSzPts val="1400"/>
              <a:buNone/>
              <a:defRPr>
                <a:latin typeface="Poppins Black"/>
                <a:ea typeface="Poppins Black"/>
                <a:cs typeface="Poppins Black"/>
                <a:sym typeface="Poppins Black"/>
              </a:defRPr>
            </a:lvl9pPr>
          </a:lstStyle>
          <a:p>
            <a:endParaRPr/>
          </a:p>
        </p:txBody>
      </p:sp>
      <p:sp>
        <p:nvSpPr>
          <p:cNvPr id="114" name="Google Shape;114;p57"/>
          <p:cNvSpPr txBox="1">
            <a:spLocks noGrp="1"/>
          </p:cNvSpPr>
          <p:nvPr>
            <p:ph type="subTitle" idx="6"/>
          </p:nvPr>
        </p:nvSpPr>
        <p:spPr>
          <a:xfrm>
            <a:off x="722225" y="3805824"/>
            <a:ext cx="2076000" cy="612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800"/>
              <a:buNone/>
              <a:defRPr sz="1400"/>
            </a:lvl1pPr>
            <a:lvl2pPr lvl="1" algn="l">
              <a:lnSpc>
                <a:spcPct val="100000"/>
              </a:lnSpc>
              <a:spcBef>
                <a:spcPts val="0"/>
              </a:spcBef>
              <a:spcAft>
                <a:spcPts val="0"/>
              </a:spcAft>
              <a:buSzPts val="1400"/>
              <a:buNone/>
              <a:defRPr sz="1400"/>
            </a:lvl2pPr>
            <a:lvl3pPr lvl="2" algn="l">
              <a:lnSpc>
                <a:spcPct val="100000"/>
              </a:lnSpc>
              <a:spcBef>
                <a:spcPts val="0"/>
              </a:spcBef>
              <a:spcAft>
                <a:spcPts val="0"/>
              </a:spcAft>
              <a:buSzPts val="1400"/>
              <a:buNone/>
              <a:defRPr sz="1400"/>
            </a:lvl3pPr>
            <a:lvl4pPr lvl="3" algn="l">
              <a:lnSpc>
                <a:spcPct val="100000"/>
              </a:lnSpc>
              <a:spcBef>
                <a:spcPts val="0"/>
              </a:spcBef>
              <a:spcAft>
                <a:spcPts val="0"/>
              </a:spcAft>
              <a:buSzPts val="1400"/>
              <a:buNone/>
              <a:defRPr sz="1400"/>
            </a:lvl4pPr>
            <a:lvl5pPr lvl="4" algn="l">
              <a:lnSpc>
                <a:spcPct val="100000"/>
              </a:lnSpc>
              <a:spcBef>
                <a:spcPts val="0"/>
              </a:spcBef>
              <a:spcAft>
                <a:spcPts val="0"/>
              </a:spcAft>
              <a:buSzPts val="1400"/>
              <a:buNone/>
              <a:defRPr sz="1400"/>
            </a:lvl5pPr>
            <a:lvl6pPr lvl="5" algn="l">
              <a:lnSpc>
                <a:spcPct val="100000"/>
              </a:lnSpc>
              <a:spcBef>
                <a:spcPts val="0"/>
              </a:spcBef>
              <a:spcAft>
                <a:spcPts val="0"/>
              </a:spcAft>
              <a:buSzPts val="1400"/>
              <a:buNone/>
              <a:defRPr sz="1400"/>
            </a:lvl6pPr>
            <a:lvl7pPr lvl="6" algn="l">
              <a:lnSpc>
                <a:spcPct val="100000"/>
              </a:lnSpc>
              <a:spcBef>
                <a:spcPts val="0"/>
              </a:spcBef>
              <a:spcAft>
                <a:spcPts val="0"/>
              </a:spcAft>
              <a:buSzPts val="1400"/>
              <a:buNone/>
              <a:defRPr sz="1400"/>
            </a:lvl7pPr>
            <a:lvl8pPr lvl="7" algn="l">
              <a:lnSpc>
                <a:spcPct val="100000"/>
              </a:lnSpc>
              <a:spcBef>
                <a:spcPts val="0"/>
              </a:spcBef>
              <a:spcAft>
                <a:spcPts val="0"/>
              </a:spcAft>
              <a:buSzPts val="1400"/>
              <a:buNone/>
              <a:defRPr sz="1400"/>
            </a:lvl8pPr>
            <a:lvl9pPr lvl="8" algn="l">
              <a:lnSpc>
                <a:spcPct val="100000"/>
              </a:lnSpc>
              <a:spcBef>
                <a:spcPts val="0"/>
              </a:spcBef>
              <a:spcAft>
                <a:spcPts val="0"/>
              </a:spcAft>
              <a:buSzPts val="1400"/>
              <a:buNone/>
              <a:defRPr sz="1400"/>
            </a:lvl9pPr>
          </a:lstStyle>
          <a:p>
            <a:endParaRPr/>
          </a:p>
        </p:txBody>
      </p:sp>
      <p:sp>
        <p:nvSpPr>
          <p:cNvPr id="115" name="Google Shape;115;p57"/>
          <p:cNvSpPr txBox="1">
            <a:spLocks noGrp="1"/>
          </p:cNvSpPr>
          <p:nvPr>
            <p:ph type="subTitle" idx="7"/>
          </p:nvPr>
        </p:nvSpPr>
        <p:spPr>
          <a:xfrm>
            <a:off x="2938139" y="3454301"/>
            <a:ext cx="2076000" cy="371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800"/>
              <a:buNone/>
              <a:defRPr>
                <a:latin typeface="Poppins Black"/>
                <a:ea typeface="Poppins Black"/>
                <a:cs typeface="Poppins Black"/>
                <a:sym typeface="Poppins Black"/>
              </a:defRPr>
            </a:lvl1pPr>
            <a:lvl2pPr lvl="1" algn="l">
              <a:lnSpc>
                <a:spcPct val="100000"/>
              </a:lnSpc>
              <a:spcBef>
                <a:spcPts val="0"/>
              </a:spcBef>
              <a:spcAft>
                <a:spcPts val="0"/>
              </a:spcAft>
              <a:buSzPts val="1400"/>
              <a:buNone/>
              <a:defRPr>
                <a:latin typeface="Poppins Black"/>
                <a:ea typeface="Poppins Black"/>
                <a:cs typeface="Poppins Black"/>
                <a:sym typeface="Poppins Black"/>
              </a:defRPr>
            </a:lvl2pPr>
            <a:lvl3pPr lvl="2" algn="l">
              <a:lnSpc>
                <a:spcPct val="100000"/>
              </a:lnSpc>
              <a:spcBef>
                <a:spcPts val="0"/>
              </a:spcBef>
              <a:spcAft>
                <a:spcPts val="0"/>
              </a:spcAft>
              <a:buSzPts val="1400"/>
              <a:buNone/>
              <a:defRPr>
                <a:latin typeface="Poppins Black"/>
                <a:ea typeface="Poppins Black"/>
                <a:cs typeface="Poppins Black"/>
                <a:sym typeface="Poppins Black"/>
              </a:defRPr>
            </a:lvl3pPr>
            <a:lvl4pPr lvl="3" algn="l">
              <a:lnSpc>
                <a:spcPct val="100000"/>
              </a:lnSpc>
              <a:spcBef>
                <a:spcPts val="0"/>
              </a:spcBef>
              <a:spcAft>
                <a:spcPts val="0"/>
              </a:spcAft>
              <a:buSzPts val="1400"/>
              <a:buNone/>
              <a:defRPr>
                <a:latin typeface="Poppins Black"/>
                <a:ea typeface="Poppins Black"/>
                <a:cs typeface="Poppins Black"/>
                <a:sym typeface="Poppins Black"/>
              </a:defRPr>
            </a:lvl4pPr>
            <a:lvl5pPr lvl="4" algn="l">
              <a:lnSpc>
                <a:spcPct val="100000"/>
              </a:lnSpc>
              <a:spcBef>
                <a:spcPts val="0"/>
              </a:spcBef>
              <a:spcAft>
                <a:spcPts val="0"/>
              </a:spcAft>
              <a:buSzPts val="1400"/>
              <a:buNone/>
              <a:defRPr>
                <a:latin typeface="Poppins Black"/>
                <a:ea typeface="Poppins Black"/>
                <a:cs typeface="Poppins Black"/>
                <a:sym typeface="Poppins Black"/>
              </a:defRPr>
            </a:lvl5pPr>
            <a:lvl6pPr lvl="5" algn="l">
              <a:lnSpc>
                <a:spcPct val="100000"/>
              </a:lnSpc>
              <a:spcBef>
                <a:spcPts val="0"/>
              </a:spcBef>
              <a:spcAft>
                <a:spcPts val="0"/>
              </a:spcAft>
              <a:buSzPts val="1400"/>
              <a:buNone/>
              <a:defRPr>
                <a:latin typeface="Poppins Black"/>
                <a:ea typeface="Poppins Black"/>
                <a:cs typeface="Poppins Black"/>
                <a:sym typeface="Poppins Black"/>
              </a:defRPr>
            </a:lvl6pPr>
            <a:lvl7pPr lvl="6" algn="l">
              <a:lnSpc>
                <a:spcPct val="100000"/>
              </a:lnSpc>
              <a:spcBef>
                <a:spcPts val="0"/>
              </a:spcBef>
              <a:spcAft>
                <a:spcPts val="0"/>
              </a:spcAft>
              <a:buSzPts val="1400"/>
              <a:buNone/>
              <a:defRPr>
                <a:latin typeface="Poppins Black"/>
                <a:ea typeface="Poppins Black"/>
                <a:cs typeface="Poppins Black"/>
                <a:sym typeface="Poppins Black"/>
              </a:defRPr>
            </a:lvl7pPr>
            <a:lvl8pPr lvl="7" algn="l">
              <a:lnSpc>
                <a:spcPct val="100000"/>
              </a:lnSpc>
              <a:spcBef>
                <a:spcPts val="0"/>
              </a:spcBef>
              <a:spcAft>
                <a:spcPts val="0"/>
              </a:spcAft>
              <a:buSzPts val="1400"/>
              <a:buNone/>
              <a:defRPr>
                <a:latin typeface="Poppins Black"/>
                <a:ea typeface="Poppins Black"/>
                <a:cs typeface="Poppins Black"/>
                <a:sym typeface="Poppins Black"/>
              </a:defRPr>
            </a:lvl8pPr>
            <a:lvl9pPr lvl="8" algn="l">
              <a:lnSpc>
                <a:spcPct val="100000"/>
              </a:lnSpc>
              <a:spcBef>
                <a:spcPts val="0"/>
              </a:spcBef>
              <a:spcAft>
                <a:spcPts val="0"/>
              </a:spcAft>
              <a:buSzPts val="1400"/>
              <a:buNone/>
              <a:defRPr>
                <a:latin typeface="Poppins Black"/>
                <a:ea typeface="Poppins Black"/>
                <a:cs typeface="Poppins Black"/>
                <a:sym typeface="Poppins Black"/>
              </a:defRPr>
            </a:lvl9pPr>
          </a:lstStyle>
          <a:p>
            <a:endParaRPr/>
          </a:p>
        </p:txBody>
      </p:sp>
      <p:sp>
        <p:nvSpPr>
          <p:cNvPr id="116" name="Google Shape;116;p57"/>
          <p:cNvSpPr txBox="1">
            <a:spLocks noGrp="1"/>
          </p:cNvSpPr>
          <p:nvPr>
            <p:ph type="subTitle" idx="8"/>
          </p:nvPr>
        </p:nvSpPr>
        <p:spPr>
          <a:xfrm>
            <a:off x="2938139" y="3805824"/>
            <a:ext cx="2076000" cy="612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800"/>
              <a:buNone/>
              <a:defRPr sz="1400"/>
            </a:lvl1pPr>
            <a:lvl2pPr lvl="1" algn="l">
              <a:lnSpc>
                <a:spcPct val="100000"/>
              </a:lnSpc>
              <a:spcBef>
                <a:spcPts val="0"/>
              </a:spcBef>
              <a:spcAft>
                <a:spcPts val="0"/>
              </a:spcAft>
              <a:buSzPts val="1400"/>
              <a:buNone/>
              <a:defRPr sz="1400"/>
            </a:lvl2pPr>
            <a:lvl3pPr lvl="2" algn="l">
              <a:lnSpc>
                <a:spcPct val="100000"/>
              </a:lnSpc>
              <a:spcBef>
                <a:spcPts val="0"/>
              </a:spcBef>
              <a:spcAft>
                <a:spcPts val="0"/>
              </a:spcAft>
              <a:buSzPts val="1400"/>
              <a:buNone/>
              <a:defRPr sz="1400"/>
            </a:lvl3pPr>
            <a:lvl4pPr lvl="3" algn="l">
              <a:lnSpc>
                <a:spcPct val="100000"/>
              </a:lnSpc>
              <a:spcBef>
                <a:spcPts val="0"/>
              </a:spcBef>
              <a:spcAft>
                <a:spcPts val="0"/>
              </a:spcAft>
              <a:buSzPts val="1400"/>
              <a:buNone/>
              <a:defRPr sz="1400"/>
            </a:lvl4pPr>
            <a:lvl5pPr lvl="4" algn="l">
              <a:lnSpc>
                <a:spcPct val="100000"/>
              </a:lnSpc>
              <a:spcBef>
                <a:spcPts val="0"/>
              </a:spcBef>
              <a:spcAft>
                <a:spcPts val="0"/>
              </a:spcAft>
              <a:buSzPts val="1400"/>
              <a:buNone/>
              <a:defRPr sz="1400"/>
            </a:lvl5pPr>
            <a:lvl6pPr lvl="5" algn="l">
              <a:lnSpc>
                <a:spcPct val="100000"/>
              </a:lnSpc>
              <a:spcBef>
                <a:spcPts val="0"/>
              </a:spcBef>
              <a:spcAft>
                <a:spcPts val="0"/>
              </a:spcAft>
              <a:buSzPts val="1400"/>
              <a:buNone/>
              <a:defRPr sz="1400"/>
            </a:lvl6pPr>
            <a:lvl7pPr lvl="6" algn="l">
              <a:lnSpc>
                <a:spcPct val="100000"/>
              </a:lnSpc>
              <a:spcBef>
                <a:spcPts val="0"/>
              </a:spcBef>
              <a:spcAft>
                <a:spcPts val="0"/>
              </a:spcAft>
              <a:buSzPts val="1400"/>
              <a:buNone/>
              <a:defRPr sz="1400"/>
            </a:lvl7pPr>
            <a:lvl8pPr lvl="7" algn="l">
              <a:lnSpc>
                <a:spcPct val="100000"/>
              </a:lnSpc>
              <a:spcBef>
                <a:spcPts val="0"/>
              </a:spcBef>
              <a:spcAft>
                <a:spcPts val="0"/>
              </a:spcAft>
              <a:buSzPts val="1400"/>
              <a:buNone/>
              <a:defRPr sz="1400"/>
            </a:lvl8pPr>
            <a:lvl9pPr lvl="8" algn="l">
              <a:lnSpc>
                <a:spcPct val="100000"/>
              </a:lnSpc>
              <a:spcBef>
                <a:spcPts val="0"/>
              </a:spcBef>
              <a:spcAft>
                <a:spcPts val="0"/>
              </a:spcAft>
              <a:buSzPts val="1400"/>
              <a:buNone/>
              <a:defRPr sz="1400"/>
            </a:lvl9pPr>
          </a:lstStyle>
          <a:p>
            <a:endParaRPr/>
          </a:p>
        </p:txBody>
      </p:sp>
      <p:sp>
        <p:nvSpPr>
          <p:cNvPr id="117" name="Google Shape;117;p57"/>
          <p:cNvSpPr/>
          <p:nvPr/>
        </p:nvSpPr>
        <p:spPr>
          <a:xfrm rot="-8371819">
            <a:off x="7449274" y="4404423"/>
            <a:ext cx="4040141" cy="2967834"/>
          </a:xfrm>
          <a:custGeom>
            <a:avLst/>
            <a:gdLst/>
            <a:ahLst/>
            <a:cxnLst/>
            <a:rect l="l" t="t" r="r" b="b"/>
            <a:pathLst>
              <a:path w="151443" h="111248" extrusionOk="0">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 name="Google Shape;118;p5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IT"/>
              <a:t>‹N›</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19"/>
        <p:cNvGrpSpPr/>
        <p:nvPr/>
      </p:nvGrpSpPr>
      <p:grpSpPr>
        <a:xfrm>
          <a:off x="0" y="0"/>
          <a:ext cx="0" cy="0"/>
          <a:chOff x="0" y="0"/>
          <a:chExt cx="0" cy="0"/>
        </a:xfrm>
      </p:grpSpPr>
      <p:sp>
        <p:nvSpPr>
          <p:cNvPr id="120" name="Google Shape;120;p58"/>
          <p:cNvSpPr/>
          <p:nvPr/>
        </p:nvSpPr>
        <p:spPr>
          <a:xfrm>
            <a:off x="355183" y="-402025"/>
            <a:ext cx="7001967" cy="5143551"/>
          </a:xfrm>
          <a:custGeom>
            <a:avLst/>
            <a:gdLst/>
            <a:ahLst/>
            <a:cxnLst/>
            <a:rect l="l" t="t" r="r" b="b"/>
            <a:pathLst>
              <a:path w="151443" h="111248" extrusionOk="0">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 name="Google Shape;121;p58"/>
          <p:cNvSpPr txBox="1">
            <a:spLocks noGrp="1"/>
          </p:cNvSpPr>
          <p:nvPr>
            <p:ph type="subTitle" idx="1"/>
          </p:nvPr>
        </p:nvSpPr>
        <p:spPr>
          <a:xfrm>
            <a:off x="1508700" y="2466428"/>
            <a:ext cx="3866100" cy="1028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800"/>
              <a:buNone/>
              <a:defRPr sz="1600"/>
            </a:lvl1pPr>
            <a:lvl2pPr lvl="1" algn="l">
              <a:lnSpc>
                <a:spcPct val="100000"/>
              </a:lnSpc>
              <a:spcBef>
                <a:spcPts val="1600"/>
              </a:spcBef>
              <a:spcAft>
                <a:spcPts val="0"/>
              </a:spcAft>
              <a:buSzPts val="1400"/>
              <a:buNone/>
              <a:defRPr sz="1600"/>
            </a:lvl2pPr>
            <a:lvl3pPr lvl="2" algn="l">
              <a:lnSpc>
                <a:spcPct val="100000"/>
              </a:lnSpc>
              <a:spcBef>
                <a:spcPts val="1600"/>
              </a:spcBef>
              <a:spcAft>
                <a:spcPts val="0"/>
              </a:spcAft>
              <a:buSzPts val="1400"/>
              <a:buNone/>
              <a:defRPr sz="1600"/>
            </a:lvl3pPr>
            <a:lvl4pPr lvl="3" algn="l">
              <a:lnSpc>
                <a:spcPct val="100000"/>
              </a:lnSpc>
              <a:spcBef>
                <a:spcPts val="1600"/>
              </a:spcBef>
              <a:spcAft>
                <a:spcPts val="0"/>
              </a:spcAft>
              <a:buSzPts val="1400"/>
              <a:buNone/>
              <a:defRPr sz="1600"/>
            </a:lvl4pPr>
            <a:lvl5pPr lvl="4" algn="l">
              <a:lnSpc>
                <a:spcPct val="100000"/>
              </a:lnSpc>
              <a:spcBef>
                <a:spcPts val="1600"/>
              </a:spcBef>
              <a:spcAft>
                <a:spcPts val="0"/>
              </a:spcAft>
              <a:buSzPts val="1400"/>
              <a:buNone/>
              <a:defRPr sz="1600"/>
            </a:lvl5pPr>
            <a:lvl6pPr lvl="5" algn="l">
              <a:lnSpc>
                <a:spcPct val="100000"/>
              </a:lnSpc>
              <a:spcBef>
                <a:spcPts val="1600"/>
              </a:spcBef>
              <a:spcAft>
                <a:spcPts val="0"/>
              </a:spcAft>
              <a:buSzPts val="1400"/>
              <a:buNone/>
              <a:defRPr sz="1600"/>
            </a:lvl6pPr>
            <a:lvl7pPr lvl="6" algn="l">
              <a:lnSpc>
                <a:spcPct val="100000"/>
              </a:lnSpc>
              <a:spcBef>
                <a:spcPts val="1600"/>
              </a:spcBef>
              <a:spcAft>
                <a:spcPts val="0"/>
              </a:spcAft>
              <a:buSzPts val="1400"/>
              <a:buNone/>
              <a:defRPr sz="1600"/>
            </a:lvl7pPr>
            <a:lvl8pPr lvl="7" algn="l">
              <a:lnSpc>
                <a:spcPct val="100000"/>
              </a:lnSpc>
              <a:spcBef>
                <a:spcPts val="1600"/>
              </a:spcBef>
              <a:spcAft>
                <a:spcPts val="0"/>
              </a:spcAft>
              <a:buSzPts val="1400"/>
              <a:buNone/>
              <a:defRPr sz="1600"/>
            </a:lvl8pPr>
            <a:lvl9pPr lvl="8" algn="l">
              <a:lnSpc>
                <a:spcPct val="100000"/>
              </a:lnSpc>
              <a:spcBef>
                <a:spcPts val="1600"/>
              </a:spcBef>
              <a:spcAft>
                <a:spcPts val="1600"/>
              </a:spcAft>
              <a:buSzPts val="1400"/>
              <a:buNone/>
              <a:defRPr sz="1600"/>
            </a:lvl9pPr>
          </a:lstStyle>
          <a:p>
            <a:endParaRPr/>
          </a:p>
        </p:txBody>
      </p:sp>
      <p:sp>
        <p:nvSpPr>
          <p:cNvPr id="122" name="Google Shape;122;p58"/>
          <p:cNvSpPr txBox="1">
            <a:spLocks noGrp="1"/>
          </p:cNvSpPr>
          <p:nvPr>
            <p:ph type="title"/>
          </p:nvPr>
        </p:nvSpPr>
        <p:spPr>
          <a:xfrm>
            <a:off x="1508700" y="1668250"/>
            <a:ext cx="3866100" cy="725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4000"/>
              <a:buNone/>
              <a:defRPr sz="4000"/>
            </a:lvl1pPr>
            <a:lvl2pPr lvl="1" algn="l">
              <a:lnSpc>
                <a:spcPct val="100000"/>
              </a:lnSpc>
              <a:spcBef>
                <a:spcPts val="0"/>
              </a:spcBef>
              <a:spcAft>
                <a:spcPts val="0"/>
              </a:spcAft>
              <a:buSzPts val="7000"/>
              <a:buNone/>
              <a:defRPr sz="7000"/>
            </a:lvl2pPr>
            <a:lvl3pPr lvl="2" algn="l">
              <a:lnSpc>
                <a:spcPct val="100000"/>
              </a:lnSpc>
              <a:spcBef>
                <a:spcPts val="0"/>
              </a:spcBef>
              <a:spcAft>
                <a:spcPts val="0"/>
              </a:spcAft>
              <a:buSzPts val="7000"/>
              <a:buNone/>
              <a:defRPr sz="7000"/>
            </a:lvl3pPr>
            <a:lvl4pPr lvl="3" algn="l">
              <a:lnSpc>
                <a:spcPct val="100000"/>
              </a:lnSpc>
              <a:spcBef>
                <a:spcPts val="0"/>
              </a:spcBef>
              <a:spcAft>
                <a:spcPts val="0"/>
              </a:spcAft>
              <a:buSzPts val="7000"/>
              <a:buNone/>
              <a:defRPr sz="7000"/>
            </a:lvl4pPr>
            <a:lvl5pPr lvl="4" algn="l">
              <a:lnSpc>
                <a:spcPct val="100000"/>
              </a:lnSpc>
              <a:spcBef>
                <a:spcPts val="0"/>
              </a:spcBef>
              <a:spcAft>
                <a:spcPts val="0"/>
              </a:spcAft>
              <a:buSzPts val="7000"/>
              <a:buNone/>
              <a:defRPr sz="7000"/>
            </a:lvl5pPr>
            <a:lvl6pPr lvl="5" algn="l">
              <a:lnSpc>
                <a:spcPct val="100000"/>
              </a:lnSpc>
              <a:spcBef>
                <a:spcPts val="0"/>
              </a:spcBef>
              <a:spcAft>
                <a:spcPts val="0"/>
              </a:spcAft>
              <a:buSzPts val="7000"/>
              <a:buNone/>
              <a:defRPr sz="7000"/>
            </a:lvl6pPr>
            <a:lvl7pPr lvl="6" algn="l">
              <a:lnSpc>
                <a:spcPct val="100000"/>
              </a:lnSpc>
              <a:spcBef>
                <a:spcPts val="0"/>
              </a:spcBef>
              <a:spcAft>
                <a:spcPts val="0"/>
              </a:spcAft>
              <a:buSzPts val="7000"/>
              <a:buNone/>
              <a:defRPr sz="7000"/>
            </a:lvl7pPr>
            <a:lvl8pPr lvl="7" algn="l">
              <a:lnSpc>
                <a:spcPct val="100000"/>
              </a:lnSpc>
              <a:spcBef>
                <a:spcPts val="0"/>
              </a:spcBef>
              <a:spcAft>
                <a:spcPts val="0"/>
              </a:spcAft>
              <a:buSzPts val="7000"/>
              <a:buNone/>
              <a:defRPr sz="7000"/>
            </a:lvl8pPr>
            <a:lvl9pPr lvl="8" algn="l">
              <a:lnSpc>
                <a:spcPct val="100000"/>
              </a:lnSpc>
              <a:spcBef>
                <a:spcPts val="0"/>
              </a:spcBef>
              <a:spcAft>
                <a:spcPts val="0"/>
              </a:spcAft>
              <a:buSzPts val="7000"/>
              <a:buNone/>
              <a:defRPr sz="7000"/>
            </a:lvl9pPr>
          </a:lstStyle>
          <a:p>
            <a:endParaRPr/>
          </a:p>
        </p:txBody>
      </p:sp>
      <p:sp>
        <p:nvSpPr>
          <p:cNvPr id="123" name="Google Shape;123;p5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IT"/>
              <a:t>‹N›</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2">
  <p:cSld name="CUSTOM_3">
    <p:spTree>
      <p:nvGrpSpPr>
        <p:cNvPr id="1" name="Shape 124"/>
        <p:cNvGrpSpPr/>
        <p:nvPr/>
      </p:nvGrpSpPr>
      <p:grpSpPr>
        <a:xfrm>
          <a:off x="0" y="0"/>
          <a:ext cx="0" cy="0"/>
          <a:chOff x="0" y="0"/>
          <a:chExt cx="0" cy="0"/>
        </a:xfrm>
      </p:grpSpPr>
      <p:sp>
        <p:nvSpPr>
          <p:cNvPr id="125" name="Google Shape;125;p59"/>
          <p:cNvSpPr/>
          <p:nvPr/>
        </p:nvSpPr>
        <p:spPr>
          <a:xfrm>
            <a:off x="720000" y="727800"/>
            <a:ext cx="5778000" cy="2724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59"/>
          <p:cNvSpPr txBox="1">
            <a:spLocks noGrp="1"/>
          </p:cNvSpPr>
          <p:nvPr>
            <p:ph type="title"/>
          </p:nvPr>
        </p:nvSpPr>
        <p:spPr>
          <a:xfrm>
            <a:off x="720000" y="387600"/>
            <a:ext cx="7704000" cy="612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2pPr>
            <a:lvl3pPr lvl="2"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3pPr>
            <a:lvl4pPr lvl="3"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4pPr>
            <a:lvl5pPr lvl="4"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5pPr>
            <a:lvl6pPr lvl="5"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6pPr>
            <a:lvl7pPr lvl="6"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7pPr>
            <a:lvl8pPr lvl="7"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8pPr>
            <a:lvl9pPr lvl="8"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9pPr>
          </a:lstStyle>
          <a:p>
            <a:endParaRPr/>
          </a:p>
        </p:txBody>
      </p:sp>
      <p:sp>
        <p:nvSpPr>
          <p:cNvPr id="127" name="Google Shape;127;p59"/>
          <p:cNvSpPr/>
          <p:nvPr/>
        </p:nvSpPr>
        <p:spPr>
          <a:xfrm rot="5779024">
            <a:off x="6674180" y="-1814790"/>
            <a:ext cx="4039660" cy="2967480"/>
          </a:xfrm>
          <a:custGeom>
            <a:avLst/>
            <a:gdLst/>
            <a:ahLst/>
            <a:cxnLst/>
            <a:rect l="l" t="t" r="r" b="b"/>
            <a:pathLst>
              <a:path w="151443" h="111248" extrusionOk="0">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p59"/>
          <p:cNvSpPr/>
          <p:nvPr/>
        </p:nvSpPr>
        <p:spPr>
          <a:xfrm rot="4073489">
            <a:off x="-2214151" y="3333524"/>
            <a:ext cx="4039961" cy="2967701"/>
          </a:xfrm>
          <a:custGeom>
            <a:avLst/>
            <a:gdLst/>
            <a:ahLst/>
            <a:cxnLst/>
            <a:rect l="l" t="t" r="r" b="b"/>
            <a:pathLst>
              <a:path w="151443" h="111248" extrusionOk="0">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 name="Google Shape;129;p5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IT"/>
              <a:t>‹N›</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30"/>
        <p:cNvGrpSpPr/>
        <p:nvPr/>
      </p:nvGrpSpPr>
      <p:grpSpPr>
        <a:xfrm>
          <a:off x="0" y="0"/>
          <a:ext cx="0" cy="0"/>
          <a:chOff x="0" y="0"/>
          <a:chExt cx="0" cy="0"/>
        </a:xfrm>
      </p:grpSpPr>
      <p:sp>
        <p:nvSpPr>
          <p:cNvPr id="131" name="Google Shape;131;p60"/>
          <p:cNvSpPr txBox="1">
            <a:spLocks noGrp="1"/>
          </p:cNvSpPr>
          <p:nvPr>
            <p:ph type="subTitle" idx="1"/>
          </p:nvPr>
        </p:nvSpPr>
        <p:spPr>
          <a:xfrm flipH="1">
            <a:off x="5169810" y="2548727"/>
            <a:ext cx="3261300" cy="12249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1800"/>
              <a:buNone/>
              <a:defRPr sz="1600"/>
            </a:lvl1pPr>
            <a:lvl2pPr lvl="1" algn="r">
              <a:lnSpc>
                <a:spcPct val="100000"/>
              </a:lnSpc>
              <a:spcBef>
                <a:spcPts val="1600"/>
              </a:spcBef>
              <a:spcAft>
                <a:spcPts val="0"/>
              </a:spcAft>
              <a:buSzPts val="1400"/>
              <a:buNone/>
              <a:defRPr/>
            </a:lvl2pPr>
            <a:lvl3pPr lvl="2" algn="r">
              <a:lnSpc>
                <a:spcPct val="100000"/>
              </a:lnSpc>
              <a:spcBef>
                <a:spcPts val="1600"/>
              </a:spcBef>
              <a:spcAft>
                <a:spcPts val="0"/>
              </a:spcAft>
              <a:buSzPts val="1400"/>
              <a:buNone/>
              <a:defRPr/>
            </a:lvl3pPr>
            <a:lvl4pPr lvl="3" algn="r">
              <a:lnSpc>
                <a:spcPct val="100000"/>
              </a:lnSpc>
              <a:spcBef>
                <a:spcPts val="1600"/>
              </a:spcBef>
              <a:spcAft>
                <a:spcPts val="0"/>
              </a:spcAft>
              <a:buSzPts val="1400"/>
              <a:buNone/>
              <a:defRPr/>
            </a:lvl4pPr>
            <a:lvl5pPr lvl="4" algn="r">
              <a:lnSpc>
                <a:spcPct val="100000"/>
              </a:lnSpc>
              <a:spcBef>
                <a:spcPts val="1600"/>
              </a:spcBef>
              <a:spcAft>
                <a:spcPts val="0"/>
              </a:spcAft>
              <a:buSzPts val="1400"/>
              <a:buNone/>
              <a:defRPr/>
            </a:lvl5pPr>
            <a:lvl6pPr lvl="5" algn="r">
              <a:lnSpc>
                <a:spcPct val="100000"/>
              </a:lnSpc>
              <a:spcBef>
                <a:spcPts val="1600"/>
              </a:spcBef>
              <a:spcAft>
                <a:spcPts val="0"/>
              </a:spcAft>
              <a:buSzPts val="1400"/>
              <a:buNone/>
              <a:defRPr/>
            </a:lvl6pPr>
            <a:lvl7pPr lvl="6" algn="r">
              <a:lnSpc>
                <a:spcPct val="100000"/>
              </a:lnSpc>
              <a:spcBef>
                <a:spcPts val="1600"/>
              </a:spcBef>
              <a:spcAft>
                <a:spcPts val="0"/>
              </a:spcAft>
              <a:buSzPts val="1400"/>
              <a:buNone/>
              <a:defRPr/>
            </a:lvl7pPr>
            <a:lvl8pPr lvl="7" algn="r">
              <a:lnSpc>
                <a:spcPct val="100000"/>
              </a:lnSpc>
              <a:spcBef>
                <a:spcPts val="1600"/>
              </a:spcBef>
              <a:spcAft>
                <a:spcPts val="0"/>
              </a:spcAft>
              <a:buSzPts val="1400"/>
              <a:buNone/>
              <a:defRPr/>
            </a:lvl8pPr>
            <a:lvl9pPr lvl="8" algn="r">
              <a:lnSpc>
                <a:spcPct val="100000"/>
              </a:lnSpc>
              <a:spcBef>
                <a:spcPts val="1600"/>
              </a:spcBef>
              <a:spcAft>
                <a:spcPts val="1600"/>
              </a:spcAft>
              <a:buSzPts val="1400"/>
              <a:buNone/>
              <a:defRPr/>
            </a:lvl9pPr>
          </a:lstStyle>
          <a:p>
            <a:endParaRPr/>
          </a:p>
        </p:txBody>
      </p:sp>
      <p:sp>
        <p:nvSpPr>
          <p:cNvPr id="132" name="Google Shape;132;p60"/>
          <p:cNvSpPr txBox="1">
            <a:spLocks noGrp="1"/>
          </p:cNvSpPr>
          <p:nvPr>
            <p:ph type="title"/>
          </p:nvPr>
        </p:nvSpPr>
        <p:spPr>
          <a:xfrm flipH="1">
            <a:off x="5169810" y="1360990"/>
            <a:ext cx="3261300" cy="11082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3200"/>
              <a:buNone/>
              <a:defRPr/>
            </a:lvl1pPr>
            <a:lvl2pPr lvl="1" algn="r">
              <a:lnSpc>
                <a:spcPct val="100000"/>
              </a:lnSpc>
              <a:spcBef>
                <a:spcPts val="0"/>
              </a:spcBef>
              <a:spcAft>
                <a:spcPts val="0"/>
              </a:spcAft>
              <a:buSzPts val="3200"/>
              <a:buFont typeface="Palanquin Dark"/>
              <a:buNone/>
              <a:defRPr>
                <a:latin typeface="Palanquin Dark"/>
                <a:ea typeface="Palanquin Dark"/>
                <a:cs typeface="Palanquin Dark"/>
                <a:sym typeface="Palanquin Dark"/>
              </a:defRPr>
            </a:lvl2pPr>
            <a:lvl3pPr lvl="2" algn="r">
              <a:lnSpc>
                <a:spcPct val="100000"/>
              </a:lnSpc>
              <a:spcBef>
                <a:spcPts val="0"/>
              </a:spcBef>
              <a:spcAft>
                <a:spcPts val="0"/>
              </a:spcAft>
              <a:buSzPts val="3200"/>
              <a:buFont typeface="Palanquin Dark"/>
              <a:buNone/>
              <a:defRPr>
                <a:latin typeface="Palanquin Dark"/>
                <a:ea typeface="Palanquin Dark"/>
                <a:cs typeface="Palanquin Dark"/>
                <a:sym typeface="Palanquin Dark"/>
              </a:defRPr>
            </a:lvl3pPr>
            <a:lvl4pPr lvl="3" algn="r">
              <a:lnSpc>
                <a:spcPct val="100000"/>
              </a:lnSpc>
              <a:spcBef>
                <a:spcPts val="0"/>
              </a:spcBef>
              <a:spcAft>
                <a:spcPts val="0"/>
              </a:spcAft>
              <a:buSzPts val="3200"/>
              <a:buFont typeface="Palanquin Dark"/>
              <a:buNone/>
              <a:defRPr>
                <a:latin typeface="Palanquin Dark"/>
                <a:ea typeface="Palanquin Dark"/>
                <a:cs typeface="Palanquin Dark"/>
                <a:sym typeface="Palanquin Dark"/>
              </a:defRPr>
            </a:lvl4pPr>
            <a:lvl5pPr lvl="4" algn="r">
              <a:lnSpc>
                <a:spcPct val="100000"/>
              </a:lnSpc>
              <a:spcBef>
                <a:spcPts val="0"/>
              </a:spcBef>
              <a:spcAft>
                <a:spcPts val="0"/>
              </a:spcAft>
              <a:buSzPts val="3200"/>
              <a:buFont typeface="Palanquin Dark"/>
              <a:buNone/>
              <a:defRPr>
                <a:latin typeface="Palanquin Dark"/>
                <a:ea typeface="Palanquin Dark"/>
                <a:cs typeface="Palanquin Dark"/>
                <a:sym typeface="Palanquin Dark"/>
              </a:defRPr>
            </a:lvl5pPr>
            <a:lvl6pPr lvl="5" algn="r">
              <a:lnSpc>
                <a:spcPct val="100000"/>
              </a:lnSpc>
              <a:spcBef>
                <a:spcPts val="0"/>
              </a:spcBef>
              <a:spcAft>
                <a:spcPts val="0"/>
              </a:spcAft>
              <a:buSzPts val="3200"/>
              <a:buFont typeface="Palanquin Dark"/>
              <a:buNone/>
              <a:defRPr>
                <a:latin typeface="Palanquin Dark"/>
                <a:ea typeface="Palanquin Dark"/>
                <a:cs typeface="Palanquin Dark"/>
                <a:sym typeface="Palanquin Dark"/>
              </a:defRPr>
            </a:lvl6pPr>
            <a:lvl7pPr lvl="6" algn="r">
              <a:lnSpc>
                <a:spcPct val="100000"/>
              </a:lnSpc>
              <a:spcBef>
                <a:spcPts val="0"/>
              </a:spcBef>
              <a:spcAft>
                <a:spcPts val="0"/>
              </a:spcAft>
              <a:buSzPts val="3200"/>
              <a:buFont typeface="Palanquin Dark"/>
              <a:buNone/>
              <a:defRPr>
                <a:latin typeface="Palanquin Dark"/>
                <a:ea typeface="Palanquin Dark"/>
                <a:cs typeface="Palanquin Dark"/>
                <a:sym typeface="Palanquin Dark"/>
              </a:defRPr>
            </a:lvl7pPr>
            <a:lvl8pPr lvl="7" algn="r">
              <a:lnSpc>
                <a:spcPct val="100000"/>
              </a:lnSpc>
              <a:spcBef>
                <a:spcPts val="0"/>
              </a:spcBef>
              <a:spcAft>
                <a:spcPts val="0"/>
              </a:spcAft>
              <a:buSzPts val="3200"/>
              <a:buFont typeface="Palanquin Dark"/>
              <a:buNone/>
              <a:defRPr>
                <a:latin typeface="Palanquin Dark"/>
                <a:ea typeface="Palanquin Dark"/>
                <a:cs typeface="Palanquin Dark"/>
                <a:sym typeface="Palanquin Dark"/>
              </a:defRPr>
            </a:lvl8pPr>
            <a:lvl9pPr lvl="8" algn="r">
              <a:lnSpc>
                <a:spcPct val="100000"/>
              </a:lnSpc>
              <a:spcBef>
                <a:spcPts val="0"/>
              </a:spcBef>
              <a:spcAft>
                <a:spcPts val="0"/>
              </a:spcAft>
              <a:buSzPts val="3200"/>
              <a:buFont typeface="Palanquin Dark"/>
              <a:buNone/>
              <a:defRPr>
                <a:latin typeface="Palanquin Dark"/>
                <a:ea typeface="Palanquin Dark"/>
                <a:cs typeface="Palanquin Dark"/>
                <a:sym typeface="Palanquin Dark"/>
              </a:defRPr>
            </a:lvl9pPr>
          </a:lstStyle>
          <a:p>
            <a:endParaRPr/>
          </a:p>
        </p:txBody>
      </p:sp>
      <p:sp>
        <p:nvSpPr>
          <p:cNvPr id="133" name="Google Shape;133;p60"/>
          <p:cNvSpPr/>
          <p:nvPr/>
        </p:nvSpPr>
        <p:spPr>
          <a:xfrm rot="1956016" flipH="1">
            <a:off x="-1420073" y="2411499"/>
            <a:ext cx="5697651" cy="4185418"/>
          </a:xfrm>
          <a:custGeom>
            <a:avLst/>
            <a:gdLst/>
            <a:ahLst/>
            <a:cxnLst/>
            <a:rect l="l" t="t" r="r" b="b"/>
            <a:pathLst>
              <a:path w="151443" h="111248" extrusionOk="0">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 name="Google Shape;134;p60"/>
          <p:cNvSpPr/>
          <p:nvPr/>
        </p:nvSpPr>
        <p:spPr>
          <a:xfrm rot="-8978585" flipH="1">
            <a:off x="6889116" y="-1236583"/>
            <a:ext cx="4040147" cy="2967838"/>
          </a:xfrm>
          <a:custGeom>
            <a:avLst/>
            <a:gdLst/>
            <a:ahLst/>
            <a:cxnLst/>
            <a:rect l="l" t="t" r="r" b="b"/>
            <a:pathLst>
              <a:path w="151443" h="111248" extrusionOk="0">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 name="Google Shape;135;p6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IT"/>
              <a:t>‹N›</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hanks">
  <p:cSld name="CUSTOM_12">
    <p:spTree>
      <p:nvGrpSpPr>
        <p:cNvPr id="1" name="Shape 136"/>
        <p:cNvGrpSpPr/>
        <p:nvPr/>
      </p:nvGrpSpPr>
      <p:grpSpPr>
        <a:xfrm>
          <a:off x="0" y="0"/>
          <a:ext cx="0" cy="0"/>
          <a:chOff x="0" y="0"/>
          <a:chExt cx="0" cy="0"/>
        </a:xfrm>
      </p:grpSpPr>
      <p:sp>
        <p:nvSpPr>
          <p:cNvPr id="137" name="Google Shape;137;p61"/>
          <p:cNvSpPr txBox="1">
            <a:spLocks noGrp="1"/>
          </p:cNvSpPr>
          <p:nvPr>
            <p:ph type="title"/>
          </p:nvPr>
        </p:nvSpPr>
        <p:spPr>
          <a:xfrm>
            <a:off x="4769400" y="1432250"/>
            <a:ext cx="3654600" cy="9729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5000"/>
              <a:buNone/>
              <a:defRPr sz="5000"/>
            </a:lvl1pPr>
            <a:lvl2pPr lvl="1" algn="l">
              <a:lnSpc>
                <a:spcPct val="100000"/>
              </a:lnSpc>
              <a:spcBef>
                <a:spcPts val="0"/>
              </a:spcBef>
              <a:spcAft>
                <a:spcPts val="0"/>
              </a:spcAft>
              <a:buSzPts val="5000"/>
              <a:buNone/>
              <a:defRPr sz="5000"/>
            </a:lvl2pPr>
            <a:lvl3pPr lvl="2" algn="l">
              <a:lnSpc>
                <a:spcPct val="100000"/>
              </a:lnSpc>
              <a:spcBef>
                <a:spcPts val="0"/>
              </a:spcBef>
              <a:spcAft>
                <a:spcPts val="0"/>
              </a:spcAft>
              <a:buSzPts val="5000"/>
              <a:buNone/>
              <a:defRPr sz="5000"/>
            </a:lvl3pPr>
            <a:lvl4pPr lvl="3" algn="l">
              <a:lnSpc>
                <a:spcPct val="100000"/>
              </a:lnSpc>
              <a:spcBef>
                <a:spcPts val="0"/>
              </a:spcBef>
              <a:spcAft>
                <a:spcPts val="0"/>
              </a:spcAft>
              <a:buSzPts val="5000"/>
              <a:buNone/>
              <a:defRPr sz="5000"/>
            </a:lvl4pPr>
            <a:lvl5pPr lvl="4" algn="l">
              <a:lnSpc>
                <a:spcPct val="100000"/>
              </a:lnSpc>
              <a:spcBef>
                <a:spcPts val="0"/>
              </a:spcBef>
              <a:spcAft>
                <a:spcPts val="0"/>
              </a:spcAft>
              <a:buSzPts val="5000"/>
              <a:buNone/>
              <a:defRPr sz="5000"/>
            </a:lvl5pPr>
            <a:lvl6pPr lvl="5" algn="l">
              <a:lnSpc>
                <a:spcPct val="100000"/>
              </a:lnSpc>
              <a:spcBef>
                <a:spcPts val="0"/>
              </a:spcBef>
              <a:spcAft>
                <a:spcPts val="0"/>
              </a:spcAft>
              <a:buSzPts val="5000"/>
              <a:buNone/>
              <a:defRPr sz="5000"/>
            </a:lvl6pPr>
            <a:lvl7pPr lvl="6" algn="l">
              <a:lnSpc>
                <a:spcPct val="100000"/>
              </a:lnSpc>
              <a:spcBef>
                <a:spcPts val="0"/>
              </a:spcBef>
              <a:spcAft>
                <a:spcPts val="0"/>
              </a:spcAft>
              <a:buSzPts val="5000"/>
              <a:buNone/>
              <a:defRPr sz="5000"/>
            </a:lvl7pPr>
            <a:lvl8pPr lvl="7" algn="l">
              <a:lnSpc>
                <a:spcPct val="100000"/>
              </a:lnSpc>
              <a:spcBef>
                <a:spcPts val="0"/>
              </a:spcBef>
              <a:spcAft>
                <a:spcPts val="0"/>
              </a:spcAft>
              <a:buSzPts val="5000"/>
              <a:buNone/>
              <a:defRPr sz="5000"/>
            </a:lvl8pPr>
            <a:lvl9pPr lvl="8" algn="l">
              <a:lnSpc>
                <a:spcPct val="100000"/>
              </a:lnSpc>
              <a:spcBef>
                <a:spcPts val="0"/>
              </a:spcBef>
              <a:spcAft>
                <a:spcPts val="0"/>
              </a:spcAft>
              <a:buSzPts val="5000"/>
              <a:buNone/>
              <a:defRPr sz="5000"/>
            </a:lvl9pPr>
          </a:lstStyle>
          <a:p>
            <a:endParaRPr/>
          </a:p>
        </p:txBody>
      </p:sp>
      <p:sp>
        <p:nvSpPr>
          <p:cNvPr id="138" name="Google Shape;138;p61"/>
          <p:cNvSpPr txBox="1"/>
          <p:nvPr/>
        </p:nvSpPr>
        <p:spPr>
          <a:xfrm>
            <a:off x="4769400" y="3515998"/>
            <a:ext cx="3654600" cy="9099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it-IT" sz="1200" b="0" i="0" u="none" strike="noStrike" cap="none">
                <a:solidFill>
                  <a:schemeClr val="dk1"/>
                </a:solidFill>
                <a:latin typeface="Poppins"/>
                <a:ea typeface="Poppins"/>
                <a:cs typeface="Poppins"/>
                <a:sym typeface="Poppins"/>
              </a:rPr>
              <a:t>CREDITS: This presentation template was created by </a:t>
            </a:r>
            <a:r>
              <a:rPr lang="it-IT" sz="1200" b="1" i="0" u="none" strike="noStrike" cap="none">
                <a:solidFill>
                  <a:schemeClr val="dk1"/>
                </a:solidFill>
                <a:uFill>
                  <a:noFill/>
                </a:uFill>
                <a:latin typeface="Poppins"/>
                <a:ea typeface="Poppins"/>
                <a:cs typeface="Poppins"/>
                <a:sym typeface="Poppins"/>
                <a:hlinkClick r:id="rId2">
                  <a:extLst>
                    <a:ext uri="{A12FA001-AC4F-418D-AE19-62706E023703}">
                      <ahyp:hlinkClr xmlns:ahyp="http://schemas.microsoft.com/office/drawing/2018/hyperlinkcolor" val="tx"/>
                    </a:ext>
                  </a:extLst>
                </a:hlinkClick>
              </a:rPr>
              <a:t>Slidesgo</a:t>
            </a:r>
            <a:r>
              <a:rPr lang="it-IT" sz="1200" b="0" i="0" u="none" strike="noStrike" cap="none">
                <a:solidFill>
                  <a:schemeClr val="dk1"/>
                </a:solidFill>
                <a:latin typeface="Poppins"/>
                <a:ea typeface="Poppins"/>
                <a:cs typeface="Poppins"/>
                <a:sym typeface="Poppins"/>
              </a:rPr>
              <a:t>, including icons by </a:t>
            </a:r>
            <a:r>
              <a:rPr lang="it-IT" sz="1200" b="1" i="0" u="none" strike="noStrike" cap="none">
                <a:solidFill>
                  <a:schemeClr val="dk1"/>
                </a:solidFill>
                <a:uFill>
                  <a:noFill/>
                </a:uFill>
                <a:latin typeface="Poppins"/>
                <a:ea typeface="Poppins"/>
                <a:cs typeface="Poppins"/>
                <a:sym typeface="Poppins"/>
                <a:hlinkClick r:id="rId3">
                  <a:extLst>
                    <a:ext uri="{A12FA001-AC4F-418D-AE19-62706E023703}">
                      <ahyp:hlinkClr xmlns:ahyp="http://schemas.microsoft.com/office/drawing/2018/hyperlinkcolor" val="tx"/>
                    </a:ext>
                  </a:extLst>
                </a:hlinkClick>
              </a:rPr>
              <a:t>Flaticon</a:t>
            </a:r>
            <a:r>
              <a:rPr lang="it-IT" sz="1200" b="0" i="0" u="none" strike="noStrike" cap="none">
                <a:solidFill>
                  <a:schemeClr val="dk1"/>
                </a:solidFill>
                <a:latin typeface="Poppins"/>
                <a:ea typeface="Poppins"/>
                <a:cs typeface="Poppins"/>
                <a:sym typeface="Poppins"/>
              </a:rPr>
              <a:t>, infographics &amp; images by </a:t>
            </a:r>
            <a:r>
              <a:rPr lang="it-IT" sz="1200" b="1" i="0" u="none" strike="noStrike" cap="none">
                <a:solidFill>
                  <a:schemeClr val="dk1"/>
                </a:solidFill>
                <a:uFill>
                  <a:noFill/>
                </a:uFill>
                <a:latin typeface="Poppins"/>
                <a:ea typeface="Poppins"/>
                <a:cs typeface="Poppins"/>
                <a:sym typeface="Poppins"/>
                <a:hlinkClick r:id="rId4">
                  <a:extLst>
                    <a:ext uri="{A12FA001-AC4F-418D-AE19-62706E023703}">
                      <ahyp:hlinkClr xmlns:ahyp="http://schemas.microsoft.com/office/drawing/2018/hyperlinkcolor" val="tx"/>
                    </a:ext>
                  </a:extLst>
                </a:hlinkClick>
              </a:rPr>
              <a:t>Freepik</a:t>
            </a:r>
            <a:r>
              <a:rPr lang="it-IT" sz="1200" b="0" i="0" u="none" strike="noStrike" cap="none">
                <a:solidFill>
                  <a:schemeClr val="dk1"/>
                </a:solidFill>
                <a:latin typeface="Poppins"/>
                <a:ea typeface="Poppins"/>
                <a:cs typeface="Poppins"/>
                <a:sym typeface="Poppins"/>
              </a:rPr>
              <a:t> and illustrations by </a:t>
            </a:r>
            <a:r>
              <a:rPr lang="it-IT" sz="1200" b="1" i="0" u="none" strike="noStrike" cap="none">
                <a:solidFill>
                  <a:schemeClr val="dk1"/>
                </a:solidFill>
                <a:uFill>
                  <a:noFill/>
                </a:uFill>
                <a:latin typeface="Poppins"/>
                <a:ea typeface="Poppins"/>
                <a:cs typeface="Poppins"/>
                <a:sym typeface="Poppins"/>
                <a:hlinkClick r:id="rId5">
                  <a:extLst>
                    <a:ext uri="{A12FA001-AC4F-418D-AE19-62706E023703}">
                      <ahyp:hlinkClr xmlns:ahyp="http://schemas.microsoft.com/office/drawing/2018/hyperlinkcolor" val="tx"/>
                    </a:ext>
                  </a:extLst>
                </a:hlinkClick>
              </a:rPr>
              <a:t>Stories</a:t>
            </a:r>
            <a:endParaRPr sz="1200" b="1" i="0" u="none" strike="noStrike" cap="none">
              <a:solidFill>
                <a:schemeClr val="dk1"/>
              </a:solidFill>
              <a:latin typeface="Poppins"/>
              <a:ea typeface="Poppins"/>
              <a:cs typeface="Poppins"/>
              <a:sym typeface="Poppins"/>
            </a:endParaRPr>
          </a:p>
        </p:txBody>
      </p:sp>
      <p:sp>
        <p:nvSpPr>
          <p:cNvPr id="139" name="Google Shape;139;p61"/>
          <p:cNvSpPr txBox="1">
            <a:spLocks noGrp="1"/>
          </p:cNvSpPr>
          <p:nvPr>
            <p:ph type="subTitle" idx="1"/>
          </p:nvPr>
        </p:nvSpPr>
        <p:spPr>
          <a:xfrm>
            <a:off x="4769400" y="2380376"/>
            <a:ext cx="3654600" cy="1017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800"/>
              <a:buNone/>
              <a:defRPr sz="1400"/>
            </a:lvl1pPr>
            <a:lvl2pPr lvl="1" algn="l">
              <a:lnSpc>
                <a:spcPct val="100000"/>
              </a:lnSpc>
              <a:spcBef>
                <a:spcPts val="0"/>
              </a:spcBef>
              <a:spcAft>
                <a:spcPts val="0"/>
              </a:spcAft>
              <a:buSzPts val="1400"/>
              <a:buNone/>
              <a:defRPr sz="1400"/>
            </a:lvl2pPr>
            <a:lvl3pPr lvl="2" algn="l">
              <a:lnSpc>
                <a:spcPct val="100000"/>
              </a:lnSpc>
              <a:spcBef>
                <a:spcPts val="0"/>
              </a:spcBef>
              <a:spcAft>
                <a:spcPts val="0"/>
              </a:spcAft>
              <a:buSzPts val="1400"/>
              <a:buNone/>
              <a:defRPr sz="1400"/>
            </a:lvl3pPr>
            <a:lvl4pPr lvl="3" algn="l">
              <a:lnSpc>
                <a:spcPct val="100000"/>
              </a:lnSpc>
              <a:spcBef>
                <a:spcPts val="0"/>
              </a:spcBef>
              <a:spcAft>
                <a:spcPts val="0"/>
              </a:spcAft>
              <a:buSzPts val="1400"/>
              <a:buNone/>
              <a:defRPr sz="1400"/>
            </a:lvl4pPr>
            <a:lvl5pPr lvl="4" algn="l">
              <a:lnSpc>
                <a:spcPct val="100000"/>
              </a:lnSpc>
              <a:spcBef>
                <a:spcPts val="0"/>
              </a:spcBef>
              <a:spcAft>
                <a:spcPts val="0"/>
              </a:spcAft>
              <a:buSzPts val="1400"/>
              <a:buNone/>
              <a:defRPr sz="1400"/>
            </a:lvl5pPr>
            <a:lvl6pPr lvl="5" algn="l">
              <a:lnSpc>
                <a:spcPct val="100000"/>
              </a:lnSpc>
              <a:spcBef>
                <a:spcPts val="0"/>
              </a:spcBef>
              <a:spcAft>
                <a:spcPts val="0"/>
              </a:spcAft>
              <a:buSzPts val="1400"/>
              <a:buNone/>
              <a:defRPr sz="1400"/>
            </a:lvl6pPr>
            <a:lvl7pPr lvl="6" algn="l">
              <a:lnSpc>
                <a:spcPct val="100000"/>
              </a:lnSpc>
              <a:spcBef>
                <a:spcPts val="0"/>
              </a:spcBef>
              <a:spcAft>
                <a:spcPts val="0"/>
              </a:spcAft>
              <a:buSzPts val="1400"/>
              <a:buNone/>
              <a:defRPr sz="1400"/>
            </a:lvl7pPr>
            <a:lvl8pPr lvl="7" algn="l">
              <a:lnSpc>
                <a:spcPct val="100000"/>
              </a:lnSpc>
              <a:spcBef>
                <a:spcPts val="0"/>
              </a:spcBef>
              <a:spcAft>
                <a:spcPts val="0"/>
              </a:spcAft>
              <a:buSzPts val="1400"/>
              <a:buNone/>
              <a:defRPr sz="1400"/>
            </a:lvl8pPr>
            <a:lvl9pPr lvl="8" algn="l">
              <a:lnSpc>
                <a:spcPct val="100000"/>
              </a:lnSpc>
              <a:spcBef>
                <a:spcPts val="0"/>
              </a:spcBef>
              <a:spcAft>
                <a:spcPts val="0"/>
              </a:spcAft>
              <a:buSzPts val="1400"/>
              <a:buNone/>
              <a:defRPr sz="1400"/>
            </a:lvl9pPr>
          </a:lstStyle>
          <a:p>
            <a:endParaRPr/>
          </a:p>
        </p:txBody>
      </p:sp>
      <p:sp>
        <p:nvSpPr>
          <p:cNvPr id="140" name="Google Shape;140;p6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IT"/>
              <a:t>‹N›</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wo columns 2">
  <p:cSld name="CUSTOM_1">
    <p:spTree>
      <p:nvGrpSpPr>
        <p:cNvPr id="1" name="Shape 141"/>
        <p:cNvGrpSpPr/>
        <p:nvPr/>
      </p:nvGrpSpPr>
      <p:grpSpPr>
        <a:xfrm>
          <a:off x="0" y="0"/>
          <a:ext cx="0" cy="0"/>
          <a:chOff x="0" y="0"/>
          <a:chExt cx="0" cy="0"/>
        </a:xfrm>
      </p:grpSpPr>
      <p:sp>
        <p:nvSpPr>
          <p:cNvPr id="142" name="Google Shape;142;p62"/>
          <p:cNvSpPr txBox="1">
            <a:spLocks noGrp="1"/>
          </p:cNvSpPr>
          <p:nvPr>
            <p:ph type="body" idx="1"/>
          </p:nvPr>
        </p:nvSpPr>
        <p:spPr>
          <a:xfrm>
            <a:off x="720000" y="1509750"/>
            <a:ext cx="3852000" cy="3019500"/>
          </a:xfrm>
          <a:prstGeom prst="rect">
            <a:avLst/>
          </a:prstGeom>
          <a:noFill/>
          <a:ln>
            <a:noFill/>
          </a:ln>
        </p:spPr>
        <p:txBody>
          <a:bodyPr spcFirstLastPara="1" wrap="square" lIns="91425" tIns="91425" rIns="91425" bIns="91425" anchor="t" anchorCtr="0">
            <a:noAutofit/>
          </a:bodyPr>
          <a:lstStyle>
            <a:lvl1pPr marL="457200" lvl="0" indent="-317500" algn="l">
              <a:lnSpc>
                <a:spcPct val="100000"/>
              </a:lnSpc>
              <a:spcBef>
                <a:spcPts val="0"/>
              </a:spcBef>
              <a:spcAft>
                <a:spcPts val="0"/>
              </a:spcAft>
              <a:buSzPts val="1400"/>
              <a:buChar char="●"/>
              <a:defRPr sz="1400"/>
            </a:lvl1pPr>
            <a:lvl2pPr marL="914400" lvl="1" indent="-317500" algn="l">
              <a:lnSpc>
                <a:spcPct val="100000"/>
              </a:lnSpc>
              <a:spcBef>
                <a:spcPts val="0"/>
              </a:spcBef>
              <a:spcAft>
                <a:spcPts val="0"/>
              </a:spcAft>
              <a:buSzPts val="1400"/>
              <a:buChar char="○"/>
              <a:defRPr/>
            </a:lvl2pPr>
            <a:lvl3pPr marL="1371600" lvl="2" indent="-317500" algn="l">
              <a:lnSpc>
                <a:spcPct val="100000"/>
              </a:lnSpc>
              <a:spcBef>
                <a:spcPts val="0"/>
              </a:spcBef>
              <a:spcAft>
                <a:spcPts val="0"/>
              </a:spcAft>
              <a:buSzPts val="1400"/>
              <a:buChar char="■"/>
              <a:defRPr/>
            </a:lvl3pPr>
            <a:lvl4pPr marL="1828800" lvl="3" indent="-317500" algn="l">
              <a:lnSpc>
                <a:spcPct val="100000"/>
              </a:lnSpc>
              <a:spcBef>
                <a:spcPts val="0"/>
              </a:spcBef>
              <a:spcAft>
                <a:spcPts val="0"/>
              </a:spcAft>
              <a:buSzPts val="1400"/>
              <a:buChar char="●"/>
              <a:defRPr/>
            </a:lvl4pPr>
            <a:lvl5pPr marL="2286000" lvl="4" indent="-317500" algn="l">
              <a:lnSpc>
                <a:spcPct val="100000"/>
              </a:lnSpc>
              <a:spcBef>
                <a:spcPts val="0"/>
              </a:spcBef>
              <a:spcAft>
                <a:spcPts val="0"/>
              </a:spcAft>
              <a:buSzPts val="1400"/>
              <a:buChar char="○"/>
              <a:defRPr/>
            </a:lvl5pPr>
            <a:lvl6pPr marL="2743200" lvl="5" indent="-317500" algn="l">
              <a:lnSpc>
                <a:spcPct val="100000"/>
              </a:lnSpc>
              <a:spcBef>
                <a:spcPts val="0"/>
              </a:spcBef>
              <a:spcAft>
                <a:spcPts val="0"/>
              </a:spcAft>
              <a:buSzPts val="1400"/>
              <a:buChar char="■"/>
              <a:defRPr/>
            </a:lvl6pPr>
            <a:lvl7pPr marL="3200400" lvl="6" indent="-317500" algn="l">
              <a:lnSpc>
                <a:spcPct val="100000"/>
              </a:lnSpc>
              <a:spcBef>
                <a:spcPts val="0"/>
              </a:spcBef>
              <a:spcAft>
                <a:spcPts val="0"/>
              </a:spcAft>
              <a:buSzPts val="1400"/>
              <a:buChar char="●"/>
              <a:defRPr/>
            </a:lvl7pPr>
            <a:lvl8pPr marL="3657600" lvl="7" indent="-317500" algn="l">
              <a:lnSpc>
                <a:spcPct val="100000"/>
              </a:lnSpc>
              <a:spcBef>
                <a:spcPts val="0"/>
              </a:spcBef>
              <a:spcAft>
                <a:spcPts val="0"/>
              </a:spcAft>
              <a:buSzPts val="1400"/>
              <a:buChar char="○"/>
              <a:defRPr/>
            </a:lvl8pPr>
            <a:lvl9pPr marL="4114800" lvl="8" indent="-317500" algn="l">
              <a:lnSpc>
                <a:spcPct val="100000"/>
              </a:lnSpc>
              <a:spcBef>
                <a:spcPts val="0"/>
              </a:spcBef>
              <a:spcAft>
                <a:spcPts val="0"/>
              </a:spcAft>
              <a:buSzPts val="1400"/>
              <a:buChar char="■"/>
              <a:defRPr/>
            </a:lvl9pPr>
          </a:lstStyle>
          <a:p>
            <a:endParaRPr/>
          </a:p>
        </p:txBody>
      </p:sp>
      <p:sp>
        <p:nvSpPr>
          <p:cNvPr id="143" name="Google Shape;143;p62"/>
          <p:cNvSpPr/>
          <p:nvPr/>
        </p:nvSpPr>
        <p:spPr>
          <a:xfrm>
            <a:off x="720000" y="727800"/>
            <a:ext cx="5778000" cy="2724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 name="Google Shape;144;p62"/>
          <p:cNvSpPr txBox="1">
            <a:spLocks noGrp="1"/>
          </p:cNvSpPr>
          <p:nvPr>
            <p:ph type="title"/>
          </p:nvPr>
        </p:nvSpPr>
        <p:spPr>
          <a:xfrm>
            <a:off x="720000" y="387600"/>
            <a:ext cx="7704000" cy="612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2pPr>
            <a:lvl3pPr lvl="2"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3pPr>
            <a:lvl4pPr lvl="3"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4pPr>
            <a:lvl5pPr lvl="4"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5pPr>
            <a:lvl6pPr lvl="5"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6pPr>
            <a:lvl7pPr lvl="6"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7pPr>
            <a:lvl8pPr lvl="7"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8pPr>
            <a:lvl9pPr lvl="8"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9pPr>
          </a:lstStyle>
          <a:p>
            <a:endParaRPr/>
          </a:p>
        </p:txBody>
      </p:sp>
      <p:sp>
        <p:nvSpPr>
          <p:cNvPr id="145" name="Google Shape;145;p62"/>
          <p:cNvSpPr/>
          <p:nvPr/>
        </p:nvSpPr>
        <p:spPr>
          <a:xfrm rot="-8581717" flipH="1">
            <a:off x="6085519" y="-1496329"/>
            <a:ext cx="4402909" cy="3234318"/>
          </a:xfrm>
          <a:custGeom>
            <a:avLst/>
            <a:gdLst/>
            <a:ahLst/>
            <a:cxnLst/>
            <a:rect l="l" t="t" r="r" b="b"/>
            <a:pathLst>
              <a:path w="151443" h="111248" extrusionOk="0">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 name="Google Shape;146;p62"/>
          <p:cNvSpPr txBox="1">
            <a:spLocks noGrp="1"/>
          </p:cNvSpPr>
          <p:nvPr>
            <p:ph type="body" idx="2"/>
          </p:nvPr>
        </p:nvSpPr>
        <p:spPr>
          <a:xfrm>
            <a:off x="4572000" y="1509750"/>
            <a:ext cx="3852000" cy="3019500"/>
          </a:xfrm>
          <a:prstGeom prst="rect">
            <a:avLst/>
          </a:prstGeom>
          <a:noFill/>
          <a:ln>
            <a:noFill/>
          </a:ln>
        </p:spPr>
        <p:txBody>
          <a:bodyPr spcFirstLastPara="1" wrap="square" lIns="91425" tIns="91425" rIns="91425" bIns="91425" anchor="t" anchorCtr="0">
            <a:noAutofit/>
          </a:bodyPr>
          <a:lstStyle>
            <a:lvl1pPr marL="457200" lvl="0" indent="-317500" algn="l">
              <a:lnSpc>
                <a:spcPct val="100000"/>
              </a:lnSpc>
              <a:spcBef>
                <a:spcPts val="0"/>
              </a:spcBef>
              <a:spcAft>
                <a:spcPts val="0"/>
              </a:spcAft>
              <a:buSzPts val="1400"/>
              <a:buChar char="●"/>
              <a:defRPr sz="1400"/>
            </a:lvl1pPr>
            <a:lvl2pPr marL="914400" lvl="1" indent="-317500" algn="l">
              <a:lnSpc>
                <a:spcPct val="100000"/>
              </a:lnSpc>
              <a:spcBef>
                <a:spcPts val="0"/>
              </a:spcBef>
              <a:spcAft>
                <a:spcPts val="0"/>
              </a:spcAft>
              <a:buSzPts val="1400"/>
              <a:buChar char="○"/>
              <a:defRPr/>
            </a:lvl2pPr>
            <a:lvl3pPr marL="1371600" lvl="2" indent="-317500" algn="l">
              <a:lnSpc>
                <a:spcPct val="100000"/>
              </a:lnSpc>
              <a:spcBef>
                <a:spcPts val="0"/>
              </a:spcBef>
              <a:spcAft>
                <a:spcPts val="0"/>
              </a:spcAft>
              <a:buSzPts val="1400"/>
              <a:buChar char="■"/>
              <a:defRPr/>
            </a:lvl3pPr>
            <a:lvl4pPr marL="1828800" lvl="3" indent="-317500" algn="l">
              <a:lnSpc>
                <a:spcPct val="100000"/>
              </a:lnSpc>
              <a:spcBef>
                <a:spcPts val="0"/>
              </a:spcBef>
              <a:spcAft>
                <a:spcPts val="0"/>
              </a:spcAft>
              <a:buSzPts val="1400"/>
              <a:buChar char="●"/>
              <a:defRPr/>
            </a:lvl4pPr>
            <a:lvl5pPr marL="2286000" lvl="4" indent="-317500" algn="l">
              <a:lnSpc>
                <a:spcPct val="100000"/>
              </a:lnSpc>
              <a:spcBef>
                <a:spcPts val="0"/>
              </a:spcBef>
              <a:spcAft>
                <a:spcPts val="0"/>
              </a:spcAft>
              <a:buSzPts val="1400"/>
              <a:buChar char="○"/>
              <a:defRPr/>
            </a:lvl5pPr>
            <a:lvl6pPr marL="2743200" lvl="5" indent="-317500" algn="l">
              <a:lnSpc>
                <a:spcPct val="100000"/>
              </a:lnSpc>
              <a:spcBef>
                <a:spcPts val="0"/>
              </a:spcBef>
              <a:spcAft>
                <a:spcPts val="0"/>
              </a:spcAft>
              <a:buSzPts val="1400"/>
              <a:buChar char="■"/>
              <a:defRPr/>
            </a:lvl6pPr>
            <a:lvl7pPr marL="3200400" lvl="6" indent="-317500" algn="l">
              <a:lnSpc>
                <a:spcPct val="100000"/>
              </a:lnSpc>
              <a:spcBef>
                <a:spcPts val="0"/>
              </a:spcBef>
              <a:spcAft>
                <a:spcPts val="0"/>
              </a:spcAft>
              <a:buSzPts val="1400"/>
              <a:buChar char="●"/>
              <a:defRPr/>
            </a:lvl7pPr>
            <a:lvl8pPr marL="3657600" lvl="7" indent="-317500" algn="l">
              <a:lnSpc>
                <a:spcPct val="100000"/>
              </a:lnSpc>
              <a:spcBef>
                <a:spcPts val="0"/>
              </a:spcBef>
              <a:spcAft>
                <a:spcPts val="0"/>
              </a:spcAft>
              <a:buSzPts val="1400"/>
              <a:buChar char="○"/>
              <a:defRPr/>
            </a:lvl8pPr>
            <a:lvl9pPr marL="4114800" lvl="8" indent="-317500" algn="l">
              <a:lnSpc>
                <a:spcPct val="100000"/>
              </a:lnSpc>
              <a:spcBef>
                <a:spcPts val="0"/>
              </a:spcBef>
              <a:spcAft>
                <a:spcPts val="0"/>
              </a:spcAft>
              <a:buSzPts val="1400"/>
              <a:buChar char="■"/>
              <a:defRPr/>
            </a:lvl9pPr>
          </a:lstStyle>
          <a:p>
            <a:endParaRPr/>
          </a:p>
        </p:txBody>
      </p:sp>
      <p:sp>
        <p:nvSpPr>
          <p:cNvPr id="147" name="Google Shape;147;p6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IT"/>
              <a:t>‹N›</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8"/>
        <p:cNvGrpSpPr/>
        <p:nvPr/>
      </p:nvGrpSpPr>
      <p:grpSpPr>
        <a:xfrm>
          <a:off x="0" y="0"/>
          <a:ext cx="0" cy="0"/>
          <a:chOff x="0" y="0"/>
          <a:chExt cx="0" cy="0"/>
        </a:xfrm>
      </p:grpSpPr>
      <p:sp>
        <p:nvSpPr>
          <p:cNvPr id="149" name="Google Shape;149;p65"/>
          <p:cNvSpPr/>
          <p:nvPr/>
        </p:nvSpPr>
        <p:spPr>
          <a:xfrm rot="1398703">
            <a:off x="1587171" y="641380"/>
            <a:ext cx="5337561" cy="3771648"/>
          </a:xfrm>
          <a:custGeom>
            <a:avLst/>
            <a:gdLst/>
            <a:ahLst/>
            <a:cxnLst/>
            <a:rect l="l" t="t" r="r" b="b"/>
            <a:pathLst>
              <a:path w="151443" h="111248" extrusionOk="0">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 name="Google Shape;150;p65"/>
          <p:cNvSpPr txBox="1">
            <a:spLocks noGrp="1"/>
          </p:cNvSpPr>
          <p:nvPr>
            <p:ph type="title"/>
          </p:nvPr>
        </p:nvSpPr>
        <p:spPr>
          <a:xfrm>
            <a:off x="2552700" y="2131350"/>
            <a:ext cx="4242900" cy="841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000"/>
              <a:buNone/>
              <a:defRPr sz="40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a:endParaRPr/>
          </a:p>
        </p:txBody>
      </p:sp>
      <p:sp>
        <p:nvSpPr>
          <p:cNvPr id="151" name="Google Shape;151;p65"/>
          <p:cNvSpPr txBox="1">
            <a:spLocks noGrp="1"/>
          </p:cNvSpPr>
          <p:nvPr>
            <p:ph type="title" idx="2"/>
          </p:nvPr>
        </p:nvSpPr>
        <p:spPr>
          <a:xfrm>
            <a:off x="2552700" y="1383425"/>
            <a:ext cx="923400" cy="6903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2"/>
              </a:buClr>
              <a:buSzPts val="4800"/>
              <a:buNone/>
              <a:defRPr sz="4800">
                <a:solidFill>
                  <a:schemeClr val="lt2"/>
                </a:solidFill>
              </a:defRPr>
            </a:lvl1pPr>
            <a:lvl2pPr lvl="1" algn="l">
              <a:lnSpc>
                <a:spcPct val="100000"/>
              </a:lnSpc>
              <a:spcBef>
                <a:spcPts val="0"/>
              </a:spcBef>
              <a:spcAft>
                <a:spcPts val="0"/>
              </a:spcAft>
              <a:buSzPts val="12000"/>
              <a:buNone/>
              <a:defRPr sz="12000"/>
            </a:lvl2pPr>
            <a:lvl3pPr lvl="2" algn="l">
              <a:lnSpc>
                <a:spcPct val="100000"/>
              </a:lnSpc>
              <a:spcBef>
                <a:spcPts val="0"/>
              </a:spcBef>
              <a:spcAft>
                <a:spcPts val="0"/>
              </a:spcAft>
              <a:buSzPts val="12000"/>
              <a:buNone/>
              <a:defRPr sz="12000"/>
            </a:lvl3pPr>
            <a:lvl4pPr lvl="3" algn="l">
              <a:lnSpc>
                <a:spcPct val="100000"/>
              </a:lnSpc>
              <a:spcBef>
                <a:spcPts val="0"/>
              </a:spcBef>
              <a:spcAft>
                <a:spcPts val="0"/>
              </a:spcAft>
              <a:buSzPts val="12000"/>
              <a:buNone/>
              <a:defRPr sz="12000"/>
            </a:lvl4pPr>
            <a:lvl5pPr lvl="4" algn="l">
              <a:lnSpc>
                <a:spcPct val="100000"/>
              </a:lnSpc>
              <a:spcBef>
                <a:spcPts val="0"/>
              </a:spcBef>
              <a:spcAft>
                <a:spcPts val="0"/>
              </a:spcAft>
              <a:buSzPts val="12000"/>
              <a:buNone/>
              <a:defRPr sz="12000"/>
            </a:lvl5pPr>
            <a:lvl6pPr lvl="5" algn="l">
              <a:lnSpc>
                <a:spcPct val="100000"/>
              </a:lnSpc>
              <a:spcBef>
                <a:spcPts val="0"/>
              </a:spcBef>
              <a:spcAft>
                <a:spcPts val="0"/>
              </a:spcAft>
              <a:buSzPts val="12000"/>
              <a:buNone/>
              <a:defRPr sz="12000"/>
            </a:lvl6pPr>
            <a:lvl7pPr lvl="6" algn="l">
              <a:lnSpc>
                <a:spcPct val="100000"/>
              </a:lnSpc>
              <a:spcBef>
                <a:spcPts val="0"/>
              </a:spcBef>
              <a:spcAft>
                <a:spcPts val="0"/>
              </a:spcAft>
              <a:buSzPts val="12000"/>
              <a:buNone/>
              <a:defRPr sz="12000"/>
            </a:lvl7pPr>
            <a:lvl8pPr lvl="7" algn="l">
              <a:lnSpc>
                <a:spcPct val="100000"/>
              </a:lnSpc>
              <a:spcBef>
                <a:spcPts val="0"/>
              </a:spcBef>
              <a:spcAft>
                <a:spcPts val="0"/>
              </a:spcAft>
              <a:buSzPts val="12000"/>
              <a:buNone/>
              <a:defRPr sz="12000"/>
            </a:lvl8pPr>
            <a:lvl9pPr lvl="8" algn="l">
              <a:lnSpc>
                <a:spcPct val="100000"/>
              </a:lnSpc>
              <a:spcBef>
                <a:spcPts val="0"/>
              </a:spcBef>
              <a:spcAft>
                <a:spcPts val="0"/>
              </a:spcAft>
              <a:buSzPts val="12000"/>
              <a:buNone/>
              <a:defRPr sz="12000"/>
            </a:lvl9pPr>
          </a:lstStyle>
          <a:p>
            <a:endParaRPr/>
          </a:p>
        </p:txBody>
      </p:sp>
      <p:sp>
        <p:nvSpPr>
          <p:cNvPr id="152" name="Google Shape;152;p65"/>
          <p:cNvSpPr txBox="1">
            <a:spLocks noGrp="1"/>
          </p:cNvSpPr>
          <p:nvPr>
            <p:ph type="subTitle" idx="1"/>
          </p:nvPr>
        </p:nvSpPr>
        <p:spPr>
          <a:xfrm>
            <a:off x="2552700" y="2957291"/>
            <a:ext cx="2935800" cy="762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800"/>
              <a:buNone/>
              <a:defRPr sz="1600"/>
            </a:lvl1pPr>
            <a:lvl2pPr lvl="1" algn="l">
              <a:lnSpc>
                <a:spcPct val="100000"/>
              </a:lnSpc>
              <a:spcBef>
                <a:spcPts val="1600"/>
              </a:spcBef>
              <a:spcAft>
                <a:spcPts val="0"/>
              </a:spcAft>
              <a:buSzPts val="1400"/>
              <a:buNone/>
              <a:defRPr/>
            </a:lvl2pPr>
            <a:lvl3pPr lvl="2" algn="l">
              <a:lnSpc>
                <a:spcPct val="100000"/>
              </a:lnSpc>
              <a:spcBef>
                <a:spcPts val="1600"/>
              </a:spcBef>
              <a:spcAft>
                <a:spcPts val="0"/>
              </a:spcAft>
              <a:buSzPts val="1400"/>
              <a:buNone/>
              <a:defRPr/>
            </a:lvl3pPr>
            <a:lvl4pPr lvl="3" algn="l">
              <a:lnSpc>
                <a:spcPct val="100000"/>
              </a:lnSpc>
              <a:spcBef>
                <a:spcPts val="1600"/>
              </a:spcBef>
              <a:spcAft>
                <a:spcPts val="0"/>
              </a:spcAft>
              <a:buSzPts val="1400"/>
              <a:buNone/>
              <a:defRPr/>
            </a:lvl4pPr>
            <a:lvl5pPr lvl="4" algn="l">
              <a:lnSpc>
                <a:spcPct val="100000"/>
              </a:lnSpc>
              <a:spcBef>
                <a:spcPts val="1600"/>
              </a:spcBef>
              <a:spcAft>
                <a:spcPts val="0"/>
              </a:spcAft>
              <a:buSzPts val="1400"/>
              <a:buNone/>
              <a:defRPr/>
            </a:lvl5pPr>
            <a:lvl6pPr lvl="5" algn="l">
              <a:lnSpc>
                <a:spcPct val="100000"/>
              </a:lnSpc>
              <a:spcBef>
                <a:spcPts val="1600"/>
              </a:spcBef>
              <a:spcAft>
                <a:spcPts val="0"/>
              </a:spcAft>
              <a:buSzPts val="1400"/>
              <a:buNone/>
              <a:defRPr/>
            </a:lvl6pPr>
            <a:lvl7pPr lvl="6" algn="l">
              <a:lnSpc>
                <a:spcPct val="100000"/>
              </a:lnSpc>
              <a:spcBef>
                <a:spcPts val="1600"/>
              </a:spcBef>
              <a:spcAft>
                <a:spcPts val="0"/>
              </a:spcAft>
              <a:buSzPts val="1400"/>
              <a:buNone/>
              <a:defRPr/>
            </a:lvl7pPr>
            <a:lvl8pPr lvl="7" algn="l">
              <a:lnSpc>
                <a:spcPct val="100000"/>
              </a:lnSpc>
              <a:spcBef>
                <a:spcPts val="1600"/>
              </a:spcBef>
              <a:spcAft>
                <a:spcPts val="0"/>
              </a:spcAft>
              <a:buSzPts val="1400"/>
              <a:buNone/>
              <a:defRPr/>
            </a:lvl8pPr>
            <a:lvl9pPr lvl="8" algn="l">
              <a:lnSpc>
                <a:spcPct val="100000"/>
              </a:lnSpc>
              <a:spcBef>
                <a:spcPts val="1600"/>
              </a:spcBef>
              <a:spcAft>
                <a:spcPts val="1600"/>
              </a:spcAft>
              <a:buSzPts val="1400"/>
              <a:buNone/>
              <a:defRPr/>
            </a:lvl9pPr>
          </a:lstStyle>
          <a:p>
            <a:endParaRPr/>
          </a:p>
        </p:txBody>
      </p:sp>
      <p:sp>
        <p:nvSpPr>
          <p:cNvPr id="153" name="Google Shape;153;p6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IT"/>
              <a:t>‹N›</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54"/>
        <p:cNvGrpSpPr/>
        <p:nvPr/>
      </p:nvGrpSpPr>
      <p:grpSpPr>
        <a:xfrm>
          <a:off x="0" y="0"/>
          <a:ext cx="0" cy="0"/>
          <a:chOff x="0" y="0"/>
          <a:chExt cx="0" cy="0"/>
        </a:xfrm>
      </p:grpSpPr>
      <p:sp>
        <p:nvSpPr>
          <p:cNvPr id="155" name="Google Shape;155;p66"/>
          <p:cNvSpPr txBox="1">
            <a:spLocks noGrp="1"/>
          </p:cNvSpPr>
          <p:nvPr>
            <p:ph type="subTitle" idx="1"/>
          </p:nvPr>
        </p:nvSpPr>
        <p:spPr>
          <a:xfrm>
            <a:off x="720000" y="2678421"/>
            <a:ext cx="3261300" cy="1011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800"/>
              <a:buNone/>
              <a:defRPr sz="1600"/>
            </a:lvl1pPr>
            <a:lvl2pPr lvl="1" algn="l">
              <a:lnSpc>
                <a:spcPct val="100000"/>
              </a:lnSpc>
              <a:spcBef>
                <a:spcPts val="1600"/>
              </a:spcBef>
              <a:spcAft>
                <a:spcPts val="0"/>
              </a:spcAft>
              <a:buSzPts val="1400"/>
              <a:buNone/>
              <a:defRPr/>
            </a:lvl2pPr>
            <a:lvl3pPr lvl="2" algn="l">
              <a:lnSpc>
                <a:spcPct val="100000"/>
              </a:lnSpc>
              <a:spcBef>
                <a:spcPts val="1600"/>
              </a:spcBef>
              <a:spcAft>
                <a:spcPts val="0"/>
              </a:spcAft>
              <a:buSzPts val="1400"/>
              <a:buNone/>
              <a:defRPr/>
            </a:lvl3pPr>
            <a:lvl4pPr lvl="3" algn="l">
              <a:lnSpc>
                <a:spcPct val="100000"/>
              </a:lnSpc>
              <a:spcBef>
                <a:spcPts val="1600"/>
              </a:spcBef>
              <a:spcAft>
                <a:spcPts val="0"/>
              </a:spcAft>
              <a:buSzPts val="1400"/>
              <a:buNone/>
              <a:defRPr/>
            </a:lvl4pPr>
            <a:lvl5pPr lvl="4" algn="l">
              <a:lnSpc>
                <a:spcPct val="100000"/>
              </a:lnSpc>
              <a:spcBef>
                <a:spcPts val="1600"/>
              </a:spcBef>
              <a:spcAft>
                <a:spcPts val="0"/>
              </a:spcAft>
              <a:buSzPts val="1400"/>
              <a:buNone/>
              <a:defRPr/>
            </a:lvl5pPr>
            <a:lvl6pPr lvl="5" algn="l">
              <a:lnSpc>
                <a:spcPct val="100000"/>
              </a:lnSpc>
              <a:spcBef>
                <a:spcPts val="1600"/>
              </a:spcBef>
              <a:spcAft>
                <a:spcPts val="0"/>
              </a:spcAft>
              <a:buSzPts val="1400"/>
              <a:buNone/>
              <a:defRPr/>
            </a:lvl6pPr>
            <a:lvl7pPr lvl="6" algn="l">
              <a:lnSpc>
                <a:spcPct val="100000"/>
              </a:lnSpc>
              <a:spcBef>
                <a:spcPts val="1600"/>
              </a:spcBef>
              <a:spcAft>
                <a:spcPts val="0"/>
              </a:spcAft>
              <a:buSzPts val="1400"/>
              <a:buNone/>
              <a:defRPr/>
            </a:lvl7pPr>
            <a:lvl8pPr lvl="7" algn="l">
              <a:lnSpc>
                <a:spcPct val="100000"/>
              </a:lnSpc>
              <a:spcBef>
                <a:spcPts val="1600"/>
              </a:spcBef>
              <a:spcAft>
                <a:spcPts val="0"/>
              </a:spcAft>
              <a:buSzPts val="1400"/>
              <a:buNone/>
              <a:defRPr/>
            </a:lvl8pPr>
            <a:lvl9pPr lvl="8" algn="l">
              <a:lnSpc>
                <a:spcPct val="100000"/>
              </a:lnSpc>
              <a:spcBef>
                <a:spcPts val="1600"/>
              </a:spcBef>
              <a:spcAft>
                <a:spcPts val="1600"/>
              </a:spcAft>
              <a:buSzPts val="1400"/>
              <a:buNone/>
              <a:defRPr/>
            </a:lvl9pPr>
          </a:lstStyle>
          <a:p>
            <a:endParaRPr/>
          </a:p>
        </p:txBody>
      </p:sp>
      <p:sp>
        <p:nvSpPr>
          <p:cNvPr id="156" name="Google Shape;156;p66"/>
          <p:cNvSpPr txBox="1">
            <a:spLocks noGrp="1"/>
          </p:cNvSpPr>
          <p:nvPr>
            <p:ph type="title"/>
          </p:nvPr>
        </p:nvSpPr>
        <p:spPr>
          <a:xfrm>
            <a:off x="720000" y="1490700"/>
            <a:ext cx="3261300" cy="1108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2pPr>
            <a:lvl3pPr lvl="2"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3pPr>
            <a:lvl4pPr lvl="3"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4pPr>
            <a:lvl5pPr lvl="4"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5pPr>
            <a:lvl6pPr lvl="5"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6pPr>
            <a:lvl7pPr lvl="6"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7pPr>
            <a:lvl8pPr lvl="7"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8pPr>
            <a:lvl9pPr lvl="8"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9pPr>
          </a:lstStyle>
          <a:p>
            <a:endParaRPr/>
          </a:p>
        </p:txBody>
      </p:sp>
      <p:sp>
        <p:nvSpPr>
          <p:cNvPr id="157" name="Google Shape;157;p66"/>
          <p:cNvSpPr/>
          <p:nvPr/>
        </p:nvSpPr>
        <p:spPr>
          <a:xfrm rot="-1099162">
            <a:off x="5134470" y="3563817"/>
            <a:ext cx="5697542" cy="4185338"/>
          </a:xfrm>
          <a:custGeom>
            <a:avLst/>
            <a:gdLst/>
            <a:ahLst/>
            <a:cxnLst/>
            <a:rect l="l" t="t" r="r" b="b"/>
            <a:pathLst>
              <a:path w="151443" h="111248" extrusionOk="0">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 name="Google Shape;158;p66"/>
          <p:cNvSpPr/>
          <p:nvPr/>
        </p:nvSpPr>
        <p:spPr>
          <a:xfrm rot="-10443068">
            <a:off x="-1212618" y="-1758140"/>
            <a:ext cx="4040298" cy="2967949"/>
          </a:xfrm>
          <a:custGeom>
            <a:avLst/>
            <a:gdLst/>
            <a:ahLst/>
            <a:cxnLst/>
            <a:rect l="l" t="t" r="r" b="b"/>
            <a:pathLst>
              <a:path w="151443" h="111248" extrusionOk="0">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 name="Google Shape;159;p6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IT"/>
              <a:t>‹N›</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60"/>
        <p:cNvGrpSpPr/>
        <p:nvPr/>
      </p:nvGrpSpPr>
      <p:grpSpPr>
        <a:xfrm>
          <a:off x="0" y="0"/>
          <a:ext cx="0" cy="0"/>
          <a:chOff x="0" y="0"/>
          <a:chExt cx="0" cy="0"/>
        </a:xfrm>
      </p:grpSpPr>
      <p:sp>
        <p:nvSpPr>
          <p:cNvPr id="161" name="Google Shape;161;p67"/>
          <p:cNvSpPr/>
          <p:nvPr/>
        </p:nvSpPr>
        <p:spPr>
          <a:xfrm flipH="1">
            <a:off x="4037600" y="727800"/>
            <a:ext cx="4374000" cy="2724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2" name="Google Shape;162;p67"/>
          <p:cNvSpPr txBox="1">
            <a:spLocks noGrp="1"/>
          </p:cNvSpPr>
          <p:nvPr>
            <p:ph type="title"/>
          </p:nvPr>
        </p:nvSpPr>
        <p:spPr>
          <a:xfrm flipH="1">
            <a:off x="3448700" y="387600"/>
            <a:ext cx="4962900" cy="18363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3200"/>
              <a:buNone/>
              <a:defRPr/>
            </a:lvl1pPr>
            <a:lvl2pPr lvl="1"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2pPr>
            <a:lvl3pPr lvl="2"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3pPr>
            <a:lvl4pPr lvl="3"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4pPr>
            <a:lvl5pPr lvl="4"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5pPr>
            <a:lvl6pPr lvl="5"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6pPr>
            <a:lvl7pPr lvl="6"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7pPr>
            <a:lvl8pPr lvl="7"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8pPr>
            <a:lvl9pPr lvl="8"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9pPr>
          </a:lstStyle>
          <a:p>
            <a:endParaRPr/>
          </a:p>
        </p:txBody>
      </p:sp>
      <p:sp>
        <p:nvSpPr>
          <p:cNvPr id="163" name="Google Shape;163;p67"/>
          <p:cNvSpPr/>
          <p:nvPr/>
        </p:nvSpPr>
        <p:spPr>
          <a:xfrm rot="-2467215" flipH="1">
            <a:off x="6908727" y="3120633"/>
            <a:ext cx="4039721" cy="2967525"/>
          </a:xfrm>
          <a:custGeom>
            <a:avLst/>
            <a:gdLst/>
            <a:ahLst/>
            <a:cxnLst/>
            <a:rect l="l" t="t" r="r" b="b"/>
            <a:pathLst>
              <a:path w="151443" h="111248" extrusionOk="0">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 name="Google Shape;164;p6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IT"/>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48"/>
          <p:cNvSpPr/>
          <p:nvPr/>
        </p:nvSpPr>
        <p:spPr>
          <a:xfrm>
            <a:off x="720000" y="727800"/>
            <a:ext cx="5778000" cy="2724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48"/>
          <p:cNvSpPr txBox="1">
            <a:spLocks noGrp="1"/>
          </p:cNvSpPr>
          <p:nvPr>
            <p:ph type="body" idx="1"/>
          </p:nvPr>
        </p:nvSpPr>
        <p:spPr>
          <a:xfrm>
            <a:off x="720000" y="1111700"/>
            <a:ext cx="7901400" cy="3666000"/>
          </a:xfrm>
          <a:prstGeom prst="rect">
            <a:avLst/>
          </a:prstGeom>
          <a:noFill/>
          <a:ln>
            <a:noFill/>
          </a:ln>
        </p:spPr>
        <p:txBody>
          <a:bodyPr spcFirstLastPara="1" wrap="square" lIns="91425" tIns="91425" rIns="91425" bIns="91425" anchor="t" anchorCtr="0">
            <a:noAutofit/>
          </a:bodyPr>
          <a:lstStyle>
            <a:lvl1pPr marL="457200" lvl="0" indent="-304800" algn="l">
              <a:lnSpc>
                <a:spcPct val="100000"/>
              </a:lnSpc>
              <a:spcBef>
                <a:spcPts val="0"/>
              </a:spcBef>
              <a:spcAft>
                <a:spcPts val="0"/>
              </a:spcAft>
              <a:buSzPts val="1200"/>
              <a:buChar char="●"/>
              <a:defRPr sz="1200"/>
            </a:lvl1pPr>
            <a:lvl2pPr marL="914400" lvl="1" indent="-304800" algn="l">
              <a:lnSpc>
                <a:spcPct val="100000"/>
              </a:lnSpc>
              <a:spcBef>
                <a:spcPts val="1600"/>
              </a:spcBef>
              <a:spcAft>
                <a:spcPts val="0"/>
              </a:spcAft>
              <a:buSzPts val="1200"/>
              <a:buChar char="○"/>
              <a:defRPr sz="1200"/>
            </a:lvl2pPr>
            <a:lvl3pPr marL="1371600" lvl="2" indent="-304800" algn="l">
              <a:lnSpc>
                <a:spcPct val="100000"/>
              </a:lnSpc>
              <a:spcBef>
                <a:spcPts val="1600"/>
              </a:spcBef>
              <a:spcAft>
                <a:spcPts val="0"/>
              </a:spcAft>
              <a:buSzPts val="1200"/>
              <a:buChar char="■"/>
              <a:defRPr sz="1200"/>
            </a:lvl3pPr>
            <a:lvl4pPr marL="1828800" lvl="3" indent="-304800" algn="l">
              <a:lnSpc>
                <a:spcPct val="100000"/>
              </a:lnSpc>
              <a:spcBef>
                <a:spcPts val="1600"/>
              </a:spcBef>
              <a:spcAft>
                <a:spcPts val="0"/>
              </a:spcAft>
              <a:buSzPts val="1200"/>
              <a:buChar char="●"/>
              <a:defRPr sz="1200"/>
            </a:lvl4pPr>
            <a:lvl5pPr marL="2286000" lvl="4" indent="-304800" algn="l">
              <a:lnSpc>
                <a:spcPct val="100000"/>
              </a:lnSpc>
              <a:spcBef>
                <a:spcPts val="1600"/>
              </a:spcBef>
              <a:spcAft>
                <a:spcPts val="0"/>
              </a:spcAft>
              <a:buSzPts val="1200"/>
              <a:buChar char="○"/>
              <a:defRPr sz="1200"/>
            </a:lvl5pPr>
            <a:lvl6pPr marL="2743200" lvl="5" indent="-304800" algn="l">
              <a:lnSpc>
                <a:spcPct val="100000"/>
              </a:lnSpc>
              <a:spcBef>
                <a:spcPts val="1600"/>
              </a:spcBef>
              <a:spcAft>
                <a:spcPts val="0"/>
              </a:spcAft>
              <a:buSzPts val="1200"/>
              <a:buChar char="■"/>
              <a:defRPr sz="1200"/>
            </a:lvl6pPr>
            <a:lvl7pPr marL="3200400" lvl="6" indent="-304800" algn="l">
              <a:lnSpc>
                <a:spcPct val="100000"/>
              </a:lnSpc>
              <a:spcBef>
                <a:spcPts val="1600"/>
              </a:spcBef>
              <a:spcAft>
                <a:spcPts val="0"/>
              </a:spcAft>
              <a:buSzPts val="1200"/>
              <a:buChar char="●"/>
              <a:defRPr sz="1200"/>
            </a:lvl7pPr>
            <a:lvl8pPr marL="3657600" lvl="7" indent="-304800" algn="l">
              <a:lnSpc>
                <a:spcPct val="100000"/>
              </a:lnSpc>
              <a:spcBef>
                <a:spcPts val="1600"/>
              </a:spcBef>
              <a:spcAft>
                <a:spcPts val="0"/>
              </a:spcAft>
              <a:buSzPts val="1200"/>
              <a:buChar char="○"/>
              <a:defRPr sz="1200"/>
            </a:lvl8pPr>
            <a:lvl9pPr marL="4114800" lvl="8" indent="-304800" algn="l">
              <a:lnSpc>
                <a:spcPct val="100000"/>
              </a:lnSpc>
              <a:spcBef>
                <a:spcPts val="1600"/>
              </a:spcBef>
              <a:spcAft>
                <a:spcPts val="1600"/>
              </a:spcAft>
              <a:buSzPts val="1200"/>
              <a:buChar char="■"/>
              <a:defRPr sz="1200"/>
            </a:lvl9pPr>
          </a:lstStyle>
          <a:p>
            <a:endParaRPr/>
          </a:p>
        </p:txBody>
      </p:sp>
      <p:sp>
        <p:nvSpPr>
          <p:cNvPr id="17" name="Google Shape;17;p48"/>
          <p:cNvSpPr txBox="1">
            <a:spLocks noGrp="1"/>
          </p:cNvSpPr>
          <p:nvPr>
            <p:ph type="title"/>
          </p:nvPr>
        </p:nvSpPr>
        <p:spPr>
          <a:xfrm>
            <a:off x="720000" y="390930"/>
            <a:ext cx="7704000" cy="612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2pPr>
            <a:lvl3pPr lvl="2"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3pPr>
            <a:lvl4pPr lvl="3"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4pPr>
            <a:lvl5pPr lvl="4"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5pPr>
            <a:lvl6pPr lvl="5"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6pPr>
            <a:lvl7pPr lvl="6"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7pPr>
            <a:lvl8pPr lvl="7"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8pPr>
            <a:lvl9pPr lvl="8"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9pPr>
          </a:lstStyle>
          <a:p>
            <a:endParaRPr/>
          </a:p>
        </p:txBody>
      </p:sp>
      <p:sp>
        <p:nvSpPr>
          <p:cNvPr id="18" name="Google Shape;18;p48"/>
          <p:cNvSpPr/>
          <p:nvPr/>
        </p:nvSpPr>
        <p:spPr>
          <a:xfrm>
            <a:off x="7847591" y="-1689081"/>
            <a:ext cx="4039742" cy="2967540"/>
          </a:xfrm>
          <a:custGeom>
            <a:avLst/>
            <a:gdLst/>
            <a:ahLst/>
            <a:cxnLst/>
            <a:rect l="l" t="t" r="r" b="b"/>
            <a:pathLst>
              <a:path w="151443" h="111248" extrusionOk="0">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 name="Google Shape;19;p4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IT"/>
              <a:t>‹N›</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65"/>
        <p:cNvGrpSpPr/>
        <p:nvPr/>
      </p:nvGrpSpPr>
      <p:grpSpPr>
        <a:xfrm>
          <a:off x="0" y="0"/>
          <a:ext cx="0" cy="0"/>
          <a:chOff x="0" y="0"/>
          <a:chExt cx="0" cy="0"/>
        </a:xfrm>
      </p:grpSpPr>
      <p:sp>
        <p:nvSpPr>
          <p:cNvPr id="166" name="Google Shape;166;p68"/>
          <p:cNvSpPr txBox="1">
            <a:spLocks noGrp="1"/>
          </p:cNvSpPr>
          <p:nvPr>
            <p:ph type="title" hasCustomPrompt="1"/>
          </p:nvPr>
        </p:nvSpPr>
        <p:spPr>
          <a:xfrm>
            <a:off x="4754222" y="1653880"/>
            <a:ext cx="3677100" cy="11073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SzPts val="6000"/>
              <a:buNone/>
              <a:defRPr sz="6000"/>
            </a:lvl1pPr>
            <a:lvl2pPr lvl="1" algn="r">
              <a:lnSpc>
                <a:spcPct val="100000"/>
              </a:lnSpc>
              <a:spcBef>
                <a:spcPts val="0"/>
              </a:spcBef>
              <a:spcAft>
                <a:spcPts val="0"/>
              </a:spcAft>
              <a:buSzPts val="12000"/>
              <a:buNone/>
              <a:defRPr sz="12000"/>
            </a:lvl2pPr>
            <a:lvl3pPr lvl="2" algn="r">
              <a:lnSpc>
                <a:spcPct val="100000"/>
              </a:lnSpc>
              <a:spcBef>
                <a:spcPts val="0"/>
              </a:spcBef>
              <a:spcAft>
                <a:spcPts val="0"/>
              </a:spcAft>
              <a:buSzPts val="12000"/>
              <a:buNone/>
              <a:defRPr sz="12000"/>
            </a:lvl3pPr>
            <a:lvl4pPr lvl="3" algn="r">
              <a:lnSpc>
                <a:spcPct val="100000"/>
              </a:lnSpc>
              <a:spcBef>
                <a:spcPts val="0"/>
              </a:spcBef>
              <a:spcAft>
                <a:spcPts val="0"/>
              </a:spcAft>
              <a:buSzPts val="12000"/>
              <a:buNone/>
              <a:defRPr sz="12000"/>
            </a:lvl4pPr>
            <a:lvl5pPr lvl="4" algn="r">
              <a:lnSpc>
                <a:spcPct val="100000"/>
              </a:lnSpc>
              <a:spcBef>
                <a:spcPts val="0"/>
              </a:spcBef>
              <a:spcAft>
                <a:spcPts val="0"/>
              </a:spcAft>
              <a:buSzPts val="12000"/>
              <a:buNone/>
              <a:defRPr sz="12000"/>
            </a:lvl5pPr>
            <a:lvl6pPr lvl="5" algn="r">
              <a:lnSpc>
                <a:spcPct val="100000"/>
              </a:lnSpc>
              <a:spcBef>
                <a:spcPts val="0"/>
              </a:spcBef>
              <a:spcAft>
                <a:spcPts val="0"/>
              </a:spcAft>
              <a:buSzPts val="12000"/>
              <a:buNone/>
              <a:defRPr sz="12000"/>
            </a:lvl6pPr>
            <a:lvl7pPr lvl="6" algn="r">
              <a:lnSpc>
                <a:spcPct val="100000"/>
              </a:lnSpc>
              <a:spcBef>
                <a:spcPts val="0"/>
              </a:spcBef>
              <a:spcAft>
                <a:spcPts val="0"/>
              </a:spcAft>
              <a:buSzPts val="12000"/>
              <a:buNone/>
              <a:defRPr sz="12000"/>
            </a:lvl7pPr>
            <a:lvl8pPr lvl="7" algn="r">
              <a:lnSpc>
                <a:spcPct val="100000"/>
              </a:lnSpc>
              <a:spcBef>
                <a:spcPts val="0"/>
              </a:spcBef>
              <a:spcAft>
                <a:spcPts val="0"/>
              </a:spcAft>
              <a:buSzPts val="12000"/>
              <a:buNone/>
              <a:defRPr sz="12000"/>
            </a:lvl8pPr>
            <a:lvl9pPr lvl="8" algn="r">
              <a:lnSpc>
                <a:spcPct val="100000"/>
              </a:lnSpc>
              <a:spcBef>
                <a:spcPts val="0"/>
              </a:spcBef>
              <a:spcAft>
                <a:spcPts val="0"/>
              </a:spcAft>
              <a:buSzPts val="12000"/>
              <a:buNone/>
              <a:defRPr sz="12000"/>
            </a:lvl9pPr>
          </a:lstStyle>
          <a:p>
            <a:r>
              <a:t>xx%</a:t>
            </a:r>
          </a:p>
        </p:txBody>
      </p:sp>
      <p:sp>
        <p:nvSpPr>
          <p:cNvPr id="167" name="Google Shape;167;p68"/>
          <p:cNvSpPr txBox="1">
            <a:spLocks noGrp="1"/>
          </p:cNvSpPr>
          <p:nvPr>
            <p:ph type="subTitle" idx="1"/>
          </p:nvPr>
        </p:nvSpPr>
        <p:spPr>
          <a:xfrm flipH="1">
            <a:off x="4754222" y="2701195"/>
            <a:ext cx="3677100" cy="6507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1800"/>
              <a:buNone/>
              <a:defRPr sz="1600"/>
            </a:lvl1pPr>
            <a:lvl2pPr lvl="1" algn="r">
              <a:lnSpc>
                <a:spcPct val="100000"/>
              </a:lnSpc>
              <a:spcBef>
                <a:spcPts val="1600"/>
              </a:spcBef>
              <a:spcAft>
                <a:spcPts val="0"/>
              </a:spcAft>
              <a:buSzPts val="1400"/>
              <a:buNone/>
              <a:defRPr sz="1600"/>
            </a:lvl2pPr>
            <a:lvl3pPr lvl="2" algn="r">
              <a:lnSpc>
                <a:spcPct val="100000"/>
              </a:lnSpc>
              <a:spcBef>
                <a:spcPts val="1600"/>
              </a:spcBef>
              <a:spcAft>
                <a:spcPts val="0"/>
              </a:spcAft>
              <a:buSzPts val="1400"/>
              <a:buNone/>
              <a:defRPr sz="1600"/>
            </a:lvl3pPr>
            <a:lvl4pPr lvl="3" algn="r">
              <a:lnSpc>
                <a:spcPct val="100000"/>
              </a:lnSpc>
              <a:spcBef>
                <a:spcPts val="1600"/>
              </a:spcBef>
              <a:spcAft>
                <a:spcPts val="0"/>
              </a:spcAft>
              <a:buSzPts val="1400"/>
              <a:buNone/>
              <a:defRPr sz="1600"/>
            </a:lvl4pPr>
            <a:lvl5pPr lvl="4" algn="r">
              <a:lnSpc>
                <a:spcPct val="100000"/>
              </a:lnSpc>
              <a:spcBef>
                <a:spcPts val="1600"/>
              </a:spcBef>
              <a:spcAft>
                <a:spcPts val="0"/>
              </a:spcAft>
              <a:buSzPts val="1400"/>
              <a:buNone/>
              <a:defRPr sz="1600"/>
            </a:lvl5pPr>
            <a:lvl6pPr lvl="5" algn="r">
              <a:lnSpc>
                <a:spcPct val="100000"/>
              </a:lnSpc>
              <a:spcBef>
                <a:spcPts val="1600"/>
              </a:spcBef>
              <a:spcAft>
                <a:spcPts val="0"/>
              </a:spcAft>
              <a:buSzPts val="1400"/>
              <a:buNone/>
              <a:defRPr sz="1600"/>
            </a:lvl6pPr>
            <a:lvl7pPr lvl="6" algn="r">
              <a:lnSpc>
                <a:spcPct val="100000"/>
              </a:lnSpc>
              <a:spcBef>
                <a:spcPts val="1600"/>
              </a:spcBef>
              <a:spcAft>
                <a:spcPts val="0"/>
              </a:spcAft>
              <a:buSzPts val="1400"/>
              <a:buNone/>
              <a:defRPr sz="1600"/>
            </a:lvl7pPr>
            <a:lvl8pPr lvl="7" algn="r">
              <a:lnSpc>
                <a:spcPct val="100000"/>
              </a:lnSpc>
              <a:spcBef>
                <a:spcPts val="1600"/>
              </a:spcBef>
              <a:spcAft>
                <a:spcPts val="0"/>
              </a:spcAft>
              <a:buSzPts val="1400"/>
              <a:buNone/>
              <a:defRPr sz="1600"/>
            </a:lvl8pPr>
            <a:lvl9pPr lvl="8" algn="r">
              <a:lnSpc>
                <a:spcPct val="100000"/>
              </a:lnSpc>
              <a:spcBef>
                <a:spcPts val="1600"/>
              </a:spcBef>
              <a:spcAft>
                <a:spcPts val="1600"/>
              </a:spcAft>
              <a:buSzPts val="1400"/>
              <a:buNone/>
              <a:defRPr sz="1600"/>
            </a:lvl9pPr>
          </a:lstStyle>
          <a:p>
            <a:endParaRPr/>
          </a:p>
        </p:txBody>
      </p:sp>
      <p:sp>
        <p:nvSpPr>
          <p:cNvPr id="168" name="Google Shape;168;p68"/>
          <p:cNvSpPr/>
          <p:nvPr/>
        </p:nvSpPr>
        <p:spPr>
          <a:xfrm>
            <a:off x="6169150" y="3675629"/>
            <a:ext cx="4039742" cy="2967540"/>
          </a:xfrm>
          <a:custGeom>
            <a:avLst/>
            <a:gdLst/>
            <a:ahLst/>
            <a:cxnLst/>
            <a:rect l="l" t="t" r="r" b="b"/>
            <a:pathLst>
              <a:path w="151443" h="111248" extrusionOk="0">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 name="Google Shape;169;p6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IT"/>
              <a:t>‹N›</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One column text 2">
  <p:cSld name="CUSTOM_13">
    <p:spTree>
      <p:nvGrpSpPr>
        <p:cNvPr id="1" name="Shape 170"/>
        <p:cNvGrpSpPr/>
        <p:nvPr/>
      </p:nvGrpSpPr>
      <p:grpSpPr>
        <a:xfrm>
          <a:off x="0" y="0"/>
          <a:ext cx="0" cy="0"/>
          <a:chOff x="0" y="0"/>
          <a:chExt cx="0" cy="0"/>
        </a:xfrm>
      </p:grpSpPr>
      <p:sp>
        <p:nvSpPr>
          <p:cNvPr id="171" name="Google Shape;171;p69"/>
          <p:cNvSpPr txBox="1">
            <a:spLocks noGrp="1"/>
          </p:cNvSpPr>
          <p:nvPr>
            <p:ph type="subTitle" idx="1"/>
          </p:nvPr>
        </p:nvSpPr>
        <p:spPr>
          <a:xfrm>
            <a:off x="720000" y="2548727"/>
            <a:ext cx="3261300" cy="12249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800"/>
              <a:buNone/>
              <a:defRPr sz="1600"/>
            </a:lvl1pPr>
            <a:lvl2pPr lvl="1" algn="l">
              <a:lnSpc>
                <a:spcPct val="100000"/>
              </a:lnSpc>
              <a:spcBef>
                <a:spcPts val="1600"/>
              </a:spcBef>
              <a:spcAft>
                <a:spcPts val="0"/>
              </a:spcAft>
              <a:buSzPts val="1400"/>
              <a:buNone/>
              <a:defRPr/>
            </a:lvl2pPr>
            <a:lvl3pPr lvl="2" algn="l">
              <a:lnSpc>
                <a:spcPct val="100000"/>
              </a:lnSpc>
              <a:spcBef>
                <a:spcPts val="1600"/>
              </a:spcBef>
              <a:spcAft>
                <a:spcPts val="0"/>
              </a:spcAft>
              <a:buSzPts val="1400"/>
              <a:buNone/>
              <a:defRPr/>
            </a:lvl3pPr>
            <a:lvl4pPr lvl="3" algn="l">
              <a:lnSpc>
                <a:spcPct val="100000"/>
              </a:lnSpc>
              <a:spcBef>
                <a:spcPts val="1600"/>
              </a:spcBef>
              <a:spcAft>
                <a:spcPts val="0"/>
              </a:spcAft>
              <a:buSzPts val="1400"/>
              <a:buNone/>
              <a:defRPr/>
            </a:lvl4pPr>
            <a:lvl5pPr lvl="4" algn="l">
              <a:lnSpc>
                <a:spcPct val="100000"/>
              </a:lnSpc>
              <a:spcBef>
                <a:spcPts val="1600"/>
              </a:spcBef>
              <a:spcAft>
                <a:spcPts val="0"/>
              </a:spcAft>
              <a:buSzPts val="1400"/>
              <a:buNone/>
              <a:defRPr/>
            </a:lvl5pPr>
            <a:lvl6pPr lvl="5" algn="l">
              <a:lnSpc>
                <a:spcPct val="100000"/>
              </a:lnSpc>
              <a:spcBef>
                <a:spcPts val="1600"/>
              </a:spcBef>
              <a:spcAft>
                <a:spcPts val="0"/>
              </a:spcAft>
              <a:buSzPts val="1400"/>
              <a:buNone/>
              <a:defRPr/>
            </a:lvl6pPr>
            <a:lvl7pPr lvl="6" algn="l">
              <a:lnSpc>
                <a:spcPct val="100000"/>
              </a:lnSpc>
              <a:spcBef>
                <a:spcPts val="1600"/>
              </a:spcBef>
              <a:spcAft>
                <a:spcPts val="0"/>
              </a:spcAft>
              <a:buSzPts val="1400"/>
              <a:buNone/>
              <a:defRPr/>
            </a:lvl7pPr>
            <a:lvl8pPr lvl="7" algn="l">
              <a:lnSpc>
                <a:spcPct val="100000"/>
              </a:lnSpc>
              <a:spcBef>
                <a:spcPts val="1600"/>
              </a:spcBef>
              <a:spcAft>
                <a:spcPts val="0"/>
              </a:spcAft>
              <a:buSzPts val="1400"/>
              <a:buNone/>
              <a:defRPr/>
            </a:lvl8pPr>
            <a:lvl9pPr lvl="8" algn="l">
              <a:lnSpc>
                <a:spcPct val="100000"/>
              </a:lnSpc>
              <a:spcBef>
                <a:spcPts val="1600"/>
              </a:spcBef>
              <a:spcAft>
                <a:spcPts val="1600"/>
              </a:spcAft>
              <a:buSzPts val="1400"/>
              <a:buNone/>
              <a:defRPr/>
            </a:lvl9pPr>
          </a:lstStyle>
          <a:p>
            <a:endParaRPr/>
          </a:p>
        </p:txBody>
      </p:sp>
      <p:sp>
        <p:nvSpPr>
          <p:cNvPr id="172" name="Google Shape;172;p69"/>
          <p:cNvSpPr txBox="1">
            <a:spLocks noGrp="1"/>
          </p:cNvSpPr>
          <p:nvPr>
            <p:ph type="title"/>
          </p:nvPr>
        </p:nvSpPr>
        <p:spPr>
          <a:xfrm>
            <a:off x="720000" y="1360990"/>
            <a:ext cx="3261300" cy="1108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2pPr>
            <a:lvl3pPr lvl="2"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3pPr>
            <a:lvl4pPr lvl="3"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4pPr>
            <a:lvl5pPr lvl="4"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5pPr>
            <a:lvl6pPr lvl="5"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6pPr>
            <a:lvl7pPr lvl="6"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7pPr>
            <a:lvl8pPr lvl="7"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8pPr>
            <a:lvl9pPr lvl="8"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9pPr>
          </a:lstStyle>
          <a:p>
            <a:endParaRPr/>
          </a:p>
        </p:txBody>
      </p:sp>
      <p:sp>
        <p:nvSpPr>
          <p:cNvPr id="173" name="Google Shape;173;p69"/>
          <p:cNvSpPr/>
          <p:nvPr/>
        </p:nvSpPr>
        <p:spPr>
          <a:xfrm rot="-1956016">
            <a:off x="4873532" y="2411499"/>
            <a:ext cx="5697651" cy="4185418"/>
          </a:xfrm>
          <a:custGeom>
            <a:avLst/>
            <a:gdLst/>
            <a:ahLst/>
            <a:cxnLst/>
            <a:rect l="l" t="t" r="r" b="b"/>
            <a:pathLst>
              <a:path w="151443" h="111248" extrusionOk="0">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 name="Google Shape;174;p69"/>
          <p:cNvSpPr/>
          <p:nvPr/>
        </p:nvSpPr>
        <p:spPr>
          <a:xfrm rot="8978585">
            <a:off x="-1778153" y="-1236583"/>
            <a:ext cx="4040147" cy="2967838"/>
          </a:xfrm>
          <a:custGeom>
            <a:avLst/>
            <a:gdLst/>
            <a:ahLst/>
            <a:cxnLst/>
            <a:rect l="l" t="t" r="r" b="b"/>
            <a:pathLst>
              <a:path w="151443" h="111248" extrusionOk="0">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 name="Google Shape;175;p6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IT"/>
              <a:t>‹N›</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Main point 2">
  <p:cSld name="CUSTOM_9">
    <p:spTree>
      <p:nvGrpSpPr>
        <p:cNvPr id="1" name="Shape 176"/>
        <p:cNvGrpSpPr/>
        <p:nvPr/>
      </p:nvGrpSpPr>
      <p:grpSpPr>
        <a:xfrm>
          <a:off x="0" y="0"/>
          <a:ext cx="0" cy="0"/>
          <a:chOff x="0" y="0"/>
          <a:chExt cx="0" cy="0"/>
        </a:xfrm>
      </p:grpSpPr>
      <p:sp>
        <p:nvSpPr>
          <p:cNvPr id="177" name="Google Shape;177;p70"/>
          <p:cNvSpPr/>
          <p:nvPr/>
        </p:nvSpPr>
        <p:spPr>
          <a:xfrm rot="-9843763" flipH="1">
            <a:off x="1210955" y="167965"/>
            <a:ext cx="7743762" cy="4660210"/>
          </a:xfrm>
          <a:custGeom>
            <a:avLst/>
            <a:gdLst/>
            <a:ahLst/>
            <a:cxnLst/>
            <a:rect l="l" t="t" r="r" b="b"/>
            <a:pathLst>
              <a:path w="159514" h="110474" extrusionOk="0">
                <a:moveTo>
                  <a:pt x="45147" y="0"/>
                </a:moveTo>
                <a:cubicBezTo>
                  <a:pt x="37611" y="0"/>
                  <a:pt x="30146" y="3378"/>
                  <a:pt x="22816" y="12595"/>
                </a:cubicBezTo>
                <a:cubicBezTo>
                  <a:pt x="0" y="41316"/>
                  <a:pt x="46700" y="90351"/>
                  <a:pt x="69249" y="103327"/>
                </a:cubicBezTo>
                <a:cubicBezTo>
                  <a:pt x="77689" y="108192"/>
                  <a:pt x="87067" y="110473"/>
                  <a:pt x="96471" y="110473"/>
                </a:cubicBezTo>
                <a:cubicBezTo>
                  <a:pt x="119178" y="110473"/>
                  <a:pt x="142032" y="97169"/>
                  <a:pt x="152175" y="74807"/>
                </a:cubicBezTo>
                <a:cubicBezTo>
                  <a:pt x="159147" y="59396"/>
                  <a:pt x="159514" y="43484"/>
                  <a:pt x="150307" y="30075"/>
                </a:cubicBezTo>
                <a:cubicBezTo>
                  <a:pt x="143020" y="19415"/>
                  <a:pt x="138448" y="16065"/>
                  <a:pt x="134265" y="16065"/>
                </a:cubicBezTo>
                <a:cubicBezTo>
                  <a:pt x="128185" y="16065"/>
                  <a:pt x="122926" y="23142"/>
                  <a:pt x="111346" y="25138"/>
                </a:cubicBezTo>
                <a:cubicBezTo>
                  <a:pt x="110039" y="25364"/>
                  <a:pt x="108728" y="25470"/>
                  <a:pt x="107413" y="25470"/>
                </a:cubicBezTo>
                <a:cubicBezTo>
                  <a:pt x="87055" y="25470"/>
                  <a:pt x="65838" y="0"/>
                  <a:pt x="45147"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 name="Google Shape;178;p70"/>
          <p:cNvSpPr txBox="1">
            <a:spLocks noGrp="1"/>
          </p:cNvSpPr>
          <p:nvPr>
            <p:ph type="title"/>
          </p:nvPr>
        </p:nvSpPr>
        <p:spPr>
          <a:xfrm flipH="1">
            <a:off x="4168650" y="1723650"/>
            <a:ext cx="3626700" cy="16962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SzPts val="5000"/>
              <a:buNone/>
              <a:defRPr sz="5000"/>
            </a:lvl1pPr>
            <a:lvl2pPr lvl="1" algn="r">
              <a:lnSpc>
                <a:spcPct val="100000"/>
              </a:lnSpc>
              <a:spcBef>
                <a:spcPts val="0"/>
              </a:spcBef>
              <a:spcAft>
                <a:spcPts val="0"/>
              </a:spcAft>
              <a:buSzPts val="7000"/>
              <a:buNone/>
              <a:defRPr sz="7000"/>
            </a:lvl2pPr>
            <a:lvl3pPr lvl="2" algn="r">
              <a:lnSpc>
                <a:spcPct val="100000"/>
              </a:lnSpc>
              <a:spcBef>
                <a:spcPts val="0"/>
              </a:spcBef>
              <a:spcAft>
                <a:spcPts val="0"/>
              </a:spcAft>
              <a:buSzPts val="7000"/>
              <a:buNone/>
              <a:defRPr sz="7000"/>
            </a:lvl3pPr>
            <a:lvl4pPr lvl="3" algn="r">
              <a:lnSpc>
                <a:spcPct val="100000"/>
              </a:lnSpc>
              <a:spcBef>
                <a:spcPts val="0"/>
              </a:spcBef>
              <a:spcAft>
                <a:spcPts val="0"/>
              </a:spcAft>
              <a:buSzPts val="7000"/>
              <a:buNone/>
              <a:defRPr sz="7000"/>
            </a:lvl4pPr>
            <a:lvl5pPr lvl="4" algn="r">
              <a:lnSpc>
                <a:spcPct val="100000"/>
              </a:lnSpc>
              <a:spcBef>
                <a:spcPts val="0"/>
              </a:spcBef>
              <a:spcAft>
                <a:spcPts val="0"/>
              </a:spcAft>
              <a:buSzPts val="7000"/>
              <a:buNone/>
              <a:defRPr sz="7000"/>
            </a:lvl5pPr>
            <a:lvl6pPr lvl="5" algn="r">
              <a:lnSpc>
                <a:spcPct val="100000"/>
              </a:lnSpc>
              <a:spcBef>
                <a:spcPts val="0"/>
              </a:spcBef>
              <a:spcAft>
                <a:spcPts val="0"/>
              </a:spcAft>
              <a:buSzPts val="7000"/>
              <a:buNone/>
              <a:defRPr sz="7000"/>
            </a:lvl6pPr>
            <a:lvl7pPr lvl="6" algn="r">
              <a:lnSpc>
                <a:spcPct val="100000"/>
              </a:lnSpc>
              <a:spcBef>
                <a:spcPts val="0"/>
              </a:spcBef>
              <a:spcAft>
                <a:spcPts val="0"/>
              </a:spcAft>
              <a:buSzPts val="7000"/>
              <a:buNone/>
              <a:defRPr sz="7000"/>
            </a:lvl7pPr>
            <a:lvl8pPr lvl="7" algn="r">
              <a:lnSpc>
                <a:spcPct val="100000"/>
              </a:lnSpc>
              <a:spcBef>
                <a:spcPts val="0"/>
              </a:spcBef>
              <a:spcAft>
                <a:spcPts val="0"/>
              </a:spcAft>
              <a:buSzPts val="7000"/>
              <a:buNone/>
              <a:defRPr sz="7000"/>
            </a:lvl8pPr>
            <a:lvl9pPr lvl="8" algn="r">
              <a:lnSpc>
                <a:spcPct val="100000"/>
              </a:lnSpc>
              <a:spcBef>
                <a:spcPts val="0"/>
              </a:spcBef>
              <a:spcAft>
                <a:spcPts val="0"/>
              </a:spcAft>
              <a:buSzPts val="7000"/>
              <a:buNone/>
              <a:defRPr sz="7000"/>
            </a:lvl9pPr>
          </a:lstStyle>
          <a:p>
            <a:endParaRPr/>
          </a:p>
        </p:txBody>
      </p:sp>
      <p:sp>
        <p:nvSpPr>
          <p:cNvPr id="179" name="Google Shape;179;p7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IT"/>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able of contents">
  <p:cSld name="BLANK_2">
    <p:spTree>
      <p:nvGrpSpPr>
        <p:cNvPr id="1" name="Shape 20"/>
        <p:cNvGrpSpPr/>
        <p:nvPr/>
      </p:nvGrpSpPr>
      <p:grpSpPr>
        <a:xfrm>
          <a:off x="0" y="0"/>
          <a:ext cx="0" cy="0"/>
          <a:chOff x="0" y="0"/>
          <a:chExt cx="0" cy="0"/>
        </a:xfrm>
      </p:grpSpPr>
      <p:sp>
        <p:nvSpPr>
          <p:cNvPr id="21" name="Google Shape;21;p49"/>
          <p:cNvSpPr txBox="1">
            <a:spLocks noGrp="1"/>
          </p:cNvSpPr>
          <p:nvPr>
            <p:ph type="title"/>
          </p:nvPr>
        </p:nvSpPr>
        <p:spPr>
          <a:xfrm>
            <a:off x="764102" y="1967402"/>
            <a:ext cx="885900" cy="704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2"/>
              </a:buClr>
              <a:buSzPts val="4800"/>
              <a:buNone/>
              <a:defRPr sz="4800">
                <a:solidFill>
                  <a:schemeClr val="lt2"/>
                </a:solidFill>
              </a:defRPr>
            </a:lvl1pPr>
            <a:lvl2pPr lvl="1" algn="ctr">
              <a:lnSpc>
                <a:spcPct val="100000"/>
              </a:lnSpc>
              <a:spcBef>
                <a:spcPts val="0"/>
              </a:spcBef>
              <a:spcAft>
                <a:spcPts val="0"/>
              </a:spcAft>
              <a:buClr>
                <a:schemeClr val="lt2"/>
              </a:buClr>
              <a:buSzPts val="4800"/>
              <a:buNone/>
              <a:defRPr sz="4800">
                <a:solidFill>
                  <a:schemeClr val="lt2"/>
                </a:solidFill>
              </a:defRPr>
            </a:lvl2pPr>
            <a:lvl3pPr lvl="2" algn="ctr">
              <a:lnSpc>
                <a:spcPct val="100000"/>
              </a:lnSpc>
              <a:spcBef>
                <a:spcPts val="0"/>
              </a:spcBef>
              <a:spcAft>
                <a:spcPts val="0"/>
              </a:spcAft>
              <a:buClr>
                <a:schemeClr val="lt2"/>
              </a:buClr>
              <a:buSzPts val="4800"/>
              <a:buNone/>
              <a:defRPr sz="4800">
                <a:solidFill>
                  <a:schemeClr val="lt2"/>
                </a:solidFill>
              </a:defRPr>
            </a:lvl3pPr>
            <a:lvl4pPr lvl="3" algn="ctr">
              <a:lnSpc>
                <a:spcPct val="100000"/>
              </a:lnSpc>
              <a:spcBef>
                <a:spcPts val="0"/>
              </a:spcBef>
              <a:spcAft>
                <a:spcPts val="0"/>
              </a:spcAft>
              <a:buClr>
                <a:schemeClr val="lt2"/>
              </a:buClr>
              <a:buSzPts val="4800"/>
              <a:buNone/>
              <a:defRPr sz="4800">
                <a:solidFill>
                  <a:schemeClr val="lt2"/>
                </a:solidFill>
              </a:defRPr>
            </a:lvl4pPr>
            <a:lvl5pPr lvl="4" algn="ctr">
              <a:lnSpc>
                <a:spcPct val="100000"/>
              </a:lnSpc>
              <a:spcBef>
                <a:spcPts val="0"/>
              </a:spcBef>
              <a:spcAft>
                <a:spcPts val="0"/>
              </a:spcAft>
              <a:buClr>
                <a:schemeClr val="lt2"/>
              </a:buClr>
              <a:buSzPts val="4800"/>
              <a:buNone/>
              <a:defRPr sz="4800">
                <a:solidFill>
                  <a:schemeClr val="lt2"/>
                </a:solidFill>
              </a:defRPr>
            </a:lvl5pPr>
            <a:lvl6pPr lvl="5" algn="ctr">
              <a:lnSpc>
                <a:spcPct val="100000"/>
              </a:lnSpc>
              <a:spcBef>
                <a:spcPts val="0"/>
              </a:spcBef>
              <a:spcAft>
                <a:spcPts val="0"/>
              </a:spcAft>
              <a:buClr>
                <a:schemeClr val="lt2"/>
              </a:buClr>
              <a:buSzPts val="4800"/>
              <a:buNone/>
              <a:defRPr sz="4800">
                <a:solidFill>
                  <a:schemeClr val="lt2"/>
                </a:solidFill>
              </a:defRPr>
            </a:lvl6pPr>
            <a:lvl7pPr lvl="6" algn="ctr">
              <a:lnSpc>
                <a:spcPct val="100000"/>
              </a:lnSpc>
              <a:spcBef>
                <a:spcPts val="0"/>
              </a:spcBef>
              <a:spcAft>
                <a:spcPts val="0"/>
              </a:spcAft>
              <a:buClr>
                <a:schemeClr val="lt2"/>
              </a:buClr>
              <a:buSzPts val="4800"/>
              <a:buNone/>
              <a:defRPr sz="4800">
                <a:solidFill>
                  <a:schemeClr val="lt2"/>
                </a:solidFill>
              </a:defRPr>
            </a:lvl7pPr>
            <a:lvl8pPr lvl="7" algn="ctr">
              <a:lnSpc>
                <a:spcPct val="100000"/>
              </a:lnSpc>
              <a:spcBef>
                <a:spcPts val="0"/>
              </a:spcBef>
              <a:spcAft>
                <a:spcPts val="0"/>
              </a:spcAft>
              <a:buClr>
                <a:schemeClr val="lt2"/>
              </a:buClr>
              <a:buSzPts val="4800"/>
              <a:buNone/>
              <a:defRPr sz="4800">
                <a:solidFill>
                  <a:schemeClr val="lt2"/>
                </a:solidFill>
              </a:defRPr>
            </a:lvl8pPr>
            <a:lvl9pPr lvl="8" algn="ctr">
              <a:lnSpc>
                <a:spcPct val="100000"/>
              </a:lnSpc>
              <a:spcBef>
                <a:spcPts val="0"/>
              </a:spcBef>
              <a:spcAft>
                <a:spcPts val="0"/>
              </a:spcAft>
              <a:buClr>
                <a:schemeClr val="lt2"/>
              </a:buClr>
              <a:buSzPts val="4800"/>
              <a:buNone/>
              <a:defRPr sz="4800">
                <a:solidFill>
                  <a:schemeClr val="lt2"/>
                </a:solidFill>
              </a:defRPr>
            </a:lvl9pPr>
          </a:lstStyle>
          <a:p>
            <a:endParaRPr/>
          </a:p>
        </p:txBody>
      </p:sp>
      <p:sp>
        <p:nvSpPr>
          <p:cNvPr id="22" name="Google Shape;22;p49"/>
          <p:cNvSpPr txBox="1">
            <a:spLocks noGrp="1"/>
          </p:cNvSpPr>
          <p:nvPr>
            <p:ph type="subTitle" idx="1"/>
          </p:nvPr>
        </p:nvSpPr>
        <p:spPr>
          <a:xfrm>
            <a:off x="1759875" y="1833925"/>
            <a:ext cx="2682600" cy="371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800"/>
              <a:buNone/>
              <a:defRPr>
                <a:latin typeface="Poppins Black"/>
                <a:ea typeface="Poppins Black"/>
                <a:cs typeface="Poppins Black"/>
                <a:sym typeface="Poppins Black"/>
              </a:defRPr>
            </a:lvl1pPr>
            <a:lvl2pPr lvl="1" algn="l">
              <a:lnSpc>
                <a:spcPct val="100000"/>
              </a:lnSpc>
              <a:spcBef>
                <a:spcPts val="1600"/>
              </a:spcBef>
              <a:spcAft>
                <a:spcPts val="0"/>
              </a:spcAft>
              <a:buSzPts val="1400"/>
              <a:buNone/>
              <a:defRPr>
                <a:latin typeface="Poppins Black"/>
                <a:ea typeface="Poppins Black"/>
                <a:cs typeface="Poppins Black"/>
                <a:sym typeface="Poppins Black"/>
              </a:defRPr>
            </a:lvl2pPr>
            <a:lvl3pPr lvl="2" algn="l">
              <a:lnSpc>
                <a:spcPct val="100000"/>
              </a:lnSpc>
              <a:spcBef>
                <a:spcPts val="1600"/>
              </a:spcBef>
              <a:spcAft>
                <a:spcPts val="0"/>
              </a:spcAft>
              <a:buSzPts val="1400"/>
              <a:buNone/>
              <a:defRPr>
                <a:latin typeface="Poppins Black"/>
                <a:ea typeface="Poppins Black"/>
                <a:cs typeface="Poppins Black"/>
                <a:sym typeface="Poppins Black"/>
              </a:defRPr>
            </a:lvl3pPr>
            <a:lvl4pPr lvl="3" algn="l">
              <a:lnSpc>
                <a:spcPct val="100000"/>
              </a:lnSpc>
              <a:spcBef>
                <a:spcPts val="1600"/>
              </a:spcBef>
              <a:spcAft>
                <a:spcPts val="0"/>
              </a:spcAft>
              <a:buSzPts val="1400"/>
              <a:buNone/>
              <a:defRPr>
                <a:latin typeface="Poppins Black"/>
                <a:ea typeface="Poppins Black"/>
                <a:cs typeface="Poppins Black"/>
                <a:sym typeface="Poppins Black"/>
              </a:defRPr>
            </a:lvl4pPr>
            <a:lvl5pPr lvl="4" algn="l">
              <a:lnSpc>
                <a:spcPct val="100000"/>
              </a:lnSpc>
              <a:spcBef>
                <a:spcPts val="1600"/>
              </a:spcBef>
              <a:spcAft>
                <a:spcPts val="0"/>
              </a:spcAft>
              <a:buSzPts val="1400"/>
              <a:buNone/>
              <a:defRPr>
                <a:latin typeface="Poppins Black"/>
                <a:ea typeface="Poppins Black"/>
                <a:cs typeface="Poppins Black"/>
                <a:sym typeface="Poppins Black"/>
              </a:defRPr>
            </a:lvl5pPr>
            <a:lvl6pPr lvl="5" algn="l">
              <a:lnSpc>
                <a:spcPct val="100000"/>
              </a:lnSpc>
              <a:spcBef>
                <a:spcPts val="1600"/>
              </a:spcBef>
              <a:spcAft>
                <a:spcPts val="0"/>
              </a:spcAft>
              <a:buSzPts val="1400"/>
              <a:buNone/>
              <a:defRPr>
                <a:latin typeface="Poppins Black"/>
                <a:ea typeface="Poppins Black"/>
                <a:cs typeface="Poppins Black"/>
                <a:sym typeface="Poppins Black"/>
              </a:defRPr>
            </a:lvl6pPr>
            <a:lvl7pPr lvl="6" algn="l">
              <a:lnSpc>
                <a:spcPct val="100000"/>
              </a:lnSpc>
              <a:spcBef>
                <a:spcPts val="1600"/>
              </a:spcBef>
              <a:spcAft>
                <a:spcPts val="0"/>
              </a:spcAft>
              <a:buSzPts val="1400"/>
              <a:buNone/>
              <a:defRPr>
                <a:latin typeface="Poppins Black"/>
                <a:ea typeface="Poppins Black"/>
                <a:cs typeface="Poppins Black"/>
                <a:sym typeface="Poppins Black"/>
              </a:defRPr>
            </a:lvl7pPr>
            <a:lvl8pPr lvl="7" algn="l">
              <a:lnSpc>
                <a:spcPct val="100000"/>
              </a:lnSpc>
              <a:spcBef>
                <a:spcPts val="1600"/>
              </a:spcBef>
              <a:spcAft>
                <a:spcPts val="0"/>
              </a:spcAft>
              <a:buSzPts val="1400"/>
              <a:buNone/>
              <a:defRPr>
                <a:latin typeface="Poppins Black"/>
                <a:ea typeface="Poppins Black"/>
                <a:cs typeface="Poppins Black"/>
                <a:sym typeface="Poppins Black"/>
              </a:defRPr>
            </a:lvl8pPr>
            <a:lvl9pPr lvl="8" algn="l">
              <a:lnSpc>
                <a:spcPct val="100000"/>
              </a:lnSpc>
              <a:spcBef>
                <a:spcPts val="1600"/>
              </a:spcBef>
              <a:spcAft>
                <a:spcPts val="1600"/>
              </a:spcAft>
              <a:buSzPts val="1400"/>
              <a:buNone/>
              <a:defRPr>
                <a:latin typeface="Poppins Black"/>
                <a:ea typeface="Poppins Black"/>
                <a:cs typeface="Poppins Black"/>
                <a:sym typeface="Poppins Black"/>
              </a:defRPr>
            </a:lvl9pPr>
          </a:lstStyle>
          <a:p>
            <a:endParaRPr/>
          </a:p>
        </p:txBody>
      </p:sp>
      <p:sp>
        <p:nvSpPr>
          <p:cNvPr id="23" name="Google Shape;23;p49"/>
          <p:cNvSpPr txBox="1">
            <a:spLocks noGrp="1"/>
          </p:cNvSpPr>
          <p:nvPr>
            <p:ph type="subTitle" idx="2"/>
          </p:nvPr>
        </p:nvSpPr>
        <p:spPr>
          <a:xfrm>
            <a:off x="1759875" y="2185449"/>
            <a:ext cx="2682600" cy="612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800"/>
              <a:buNone/>
              <a:defRPr sz="1400"/>
            </a:lvl1pPr>
            <a:lvl2pPr lvl="1" algn="l">
              <a:lnSpc>
                <a:spcPct val="100000"/>
              </a:lnSpc>
              <a:spcBef>
                <a:spcPts val="0"/>
              </a:spcBef>
              <a:spcAft>
                <a:spcPts val="0"/>
              </a:spcAft>
              <a:buSzPts val="1400"/>
              <a:buNone/>
              <a:defRPr sz="1400"/>
            </a:lvl2pPr>
            <a:lvl3pPr lvl="2" algn="l">
              <a:lnSpc>
                <a:spcPct val="100000"/>
              </a:lnSpc>
              <a:spcBef>
                <a:spcPts val="0"/>
              </a:spcBef>
              <a:spcAft>
                <a:spcPts val="0"/>
              </a:spcAft>
              <a:buSzPts val="1400"/>
              <a:buNone/>
              <a:defRPr sz="1400"/>
            </a:lvl3pPr>
            <a:lvl4pPr lvl="3" algn="l">
              <a:lnSpc>
                <a:spcPct val="100000"/>
              </a:lnSpc>
              <a:spcBef>
                <a:spcPts val="0"/>
              </a:spcBef>
              <a:spcAft>
                <a:spcPts val="0"/>
              </a:spcAft>
              <a:buSzPts val="1400"/>
              <a:buNone/>
              <a:defRPr sz="1400"/>
            </a:lvl4pPr>
            <a:lvl5pPr lvl="4" algn="l">
              <a:lnSpc>
                <a:spcPct val="100000"/>
              </a:lnSpc>
              <a:spcBef>
                <a:spcPts val="0"/>
              </a:spcBef>
              <a:spcAft>
                <a:spcPts val="0"/>
              </a:spcAft>
              <a:buSzPts val="1400"/>
              <a:buNone/>
              <a:defRPr sz="1400"/>
            </a:lvl5pPr>
            <a:lvl6pPr lvl="5" algn="l">
              <a:lnSpc>
                <a:spcPct val="100000"/>
              </a:lnSpc>
              <a:spcBef>
                <a:spcPts val="0"/>
              </a:spcBef>
              <a:spcAft>
                <a:spcPts val="0"/>
              </a:spcAft>
              <a:buSzPts val="1400"/>
              <a:buNone/>
              <a:defRPr sz="1400"/>
            </a:lvl6pPr>
            <a:lvl7pPr lvl="6" algn="l">
              <a:lnSpc>
                <a:spcPct val="100000"/>
              </a:lnSpc>
              <a:spcBef>
                <a:spcPts val="0"/>
              </a:spcBef>
              <a:spcAft>
                <a:spcPts val="0"/>
              </a:spcAft>
              <a:buSzPts val="1400"/>
              <a:buNone/>
              <a:defRPr sz="1400"/>
            </a:lvl7pPr>
            <a:lvl8pPr lvl="7" algn="l">
              <a:lnSpc>
                <a:spcPct val="100000"/>
              </a:lnSpc>
              <a:spcBef>
                <a:spcPts val="0"/>
              </a:spcBef>
              <a:spcAft>
                <a:spcPts val="0"/>
              </a:spcAft>
              <a:buSzPts val="1400"/>
              <a:buNone/>
              <a:defRPr sz="1400"/>
            </a:lvl8pPr>
            <a:lvl9pPr lvl="8" algn="l">
              <a:lnSpc>
                <a:spcPct val="100000"/>
              </a:lnSpc>
              <a:spcBef>
                <a:spcPts val="0"/>
              </a:spcBef>
              <a:spcAft>
                <a:spcPts val="0"/>
              </a:spcAft>
              <a:buSzPts val="1400"/>
              <a:buNone/>
              <a:defRPr sz="1400"/>
            </a:lvl9pPr>
          </a:lstStyle>
          <a:p>
            <a:endParaRPr/>
          </a:p>
        </p:txBody>
      </p:sp>
      <p:sp>
        <p:nvSpPr>
          <p:cNvPr id="24" name="Google Shape;24;p49"/>
          <p:cNvSpPr txBox="1">
            <a:spLocks noGrp="1"/>
          </p:cNvSpPr>
          <p:nvPr>
            <p:ph type="title" idx="3"/>
          </p:nvPr>
        </p:nvSpPr>
        <p:spPr>
          <a:xfrm>
            <a:off x="764102" y="3346952"/>
            <a:ext cx="885900" cy="704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2"/>
              </a:buClr>
              <a:buSzPts val="4800"/>
              <a:buNone/>
              <a:defRPr sz="4800">
                <a:solidFill>
                  <a:schemeClr val="lt2"/>
                </a:solidFill>
              </a:defRPr>
            </a:lvl1pPr>
            <a:lvl2pPr lvl="1" algn="ctr">
              <a:lnSpc>
                <a:spcPct val="100000"/>
              </a:lnSpc>
              <a:spcBef>
                <a:spcPts val="0"/>
              </a:spcBef>
              <a:spcAft>
                <a:spcPts val="0"/>
              </a:spcAft>
              <a:buClr>
                <a:schemeClr val="lt2"/>
              </a:buClr>
              <a:buSzPts val="4800"/>
              <a:buNone/>
              <a:defRPr sz="4800">
                <a:solidFill>
                  <a:schemeClr val="lt2"/>
                </a:solidFill>
              </a:defRPr>
            </a:lvl2pPr>
            <a:lvl3pPr lvl="2" algn="ctr">
              <a:lnSpc>
                <a:spcPct val="100000"/>
              </a:lnSpc>
              <a:spcBef>
                <a:spcPts val="0"/>
              </a:spcBef>
              <a:spcAft>
                <a:spcPts val="0"/>
              </a:spcAft>
              <a:buClr>
                <a:schemeClr val="lt2"/>
              </a:buClr>
              <a:buSzPts val="4800"/>
              <a:buNone/>
              <a:defRPr sz="4800">
                <a:solidFill>
                  <a:schemeClr val="lt2"/>
                </a:solidFill>
              </a:defRPr>
            </a:lvl3pPr>
            <a:lvl4pPr lvl="3" algn="ctr">
              <a:lnSpc>
                <a:spcPct val="100000"/>
              </a:lnSpc>
              <a:spcBef>
                <a:spcPts val="0"/>
              </a:spcBef>
              <a:spcAft>
                <a:spcPts val="0"/>
              </a:spcAft>
              <a:buClr>
                <a:schemeClr val="lt2"/>
              </a:buClr>
              <a:buSzPts val="4800"/>
              <a:buNone/>
              <a:defRPr sz="4800">
                <a:solidFill>
                  <a:schemeClr val="lt2"/>
                </a:solidFill>
              </a:defRPr>
            </a:lvl4pPr>
            <a:lvl5pPr lvl="4" algn="ctr">
              <a:lnSpc>
                <a:spcPct val="100000"/>
              </a:lnSpc>
              <a:spcBef>
                <a:spcPts val="0"/>
              </a:spcBef>
              <a:spcAft>
                <a:spcPts val="0"/>
              </a:spcAft>
              <a:buClr>
                <a:schemeClr val="lt2"/>
              </a:buClr>
              <a:buSzPts val="4800"/>
              <a:buNone/>
              <a:defRPr sz="4800">
                <a:solidFill>
                  <a:schemeClr val="lt2"/>
                </a:solidFill>
              </a:defRPr>
            </a:lvl5pPr>
            <a:lvl6pPr lvl="5" algn="ctr">
              <a:lnSpc>
                <a:spcPct val="100000"/>
              </a:lnSpc>
              <a:spcBef>
                <a:spcPts val="0"/>
              </a:spcBef>
              <a:spcAft>
                <a:spcPts val="0"/>
              </a:spcAft>
              <a:buClr>
                <a:schemeClr val="lt2"/>
              </a:buClr>
              <a:buSzPts val="4800"/>
              <a:buNone/>
              <a:defRPr sz="4800">
                <a:solidFill>
                  <a:schemeClr val="lt2"/>
                </a:solidFill>
              </a:defRPr>
            </a:lvl6pPr>
            <a:lvl7pPr lvl="6" algn="ctr">
              <a:lnSpc>
                <a:spcPct val="100000"/>
              </a:lnSpc>
              <a:spcBef>
                <a:spcPts val="0"/>
              </a:spcBef>
              <a:spcAft>
                <a:spcPts val="0"/>
              </a:spcAft>
              <a:buClr>
                <a:schemeClr val="lt2"/>
              </a:buClr>
              <a:buSzPts val="4800"/>
              <a:buNone/>
              <a:defRPr sz="4800">
                <a:solidFill>
                  <a:schemeClr val="lt2"/>
                </a:solidFill>
              </a:defRPr>
            </a:lvl7pPr>
            <a:lvl8pPr lvl="7" algn="ctr">
              <a:lnSpc>
                <a:spcPct val="100000"/>
              </a:lnSpc>
              <a:spcBef>
                <a:spcPts val="0"/>
              </a:spcBef>
              <a:spcAft>
                <a:spcPts val="0"/>
              </a:spcAft>
              <a:buClr>
                <a:schemeClr val="lt2"/>
              </a:buClr>
              <a:buSzPts val="4800"/>
              <a:buNone/>
              <a:defRPr sz="4800">
                <a:solidFill>
                  <a:schemeClr val="lt2"/>
                </a:solidFill>
              </a:defRPr>
            </a:lvl8pPr>
            <a:lvl9pPr lvl="8" algn="ctr">
              <a:lnSpc>
                <a:spcPct val="100000"/>
              </a:lnSpc>
              <a:spcBef>
                <a:spcPts val="0"/>
              </a:spcBef>
              <a:spcAft>
                <a:spcPts val="0"/>
              </a:spcAft>
              <a:buClr>
                <a:schemeClr val="lt2"/>
              </a:buClr>
              <a:buSzPts val="4800"/>
              <a:buNone/>
              <a:defRPr sz="4800">
                <a:solidFill>
                  <a:schemeClr val="lt2"/>
                </a:solidFill>
              </a:defRPr>
            </a:lvl9pPr>
          </a:lstStyle>
          <a:p>
            <a:endParaRPr/>
          </a:p>
        </p:txBody>
      </p:sp>
      <p:sp>
        <p:nvSpPr>
          <p:cNvPr id="25" name="Google Shape;25;p49"/>
          <p:cNvSpPr txBox="1">
            <a:spLocks noGrp="1"/>
          </p:cNvSpPr>
          <p:nvPr>
            <p:ph type="subTitle" idx="4"/>
          </p:nvPr>
        </p:nvSpPr>
        <p:spPr>
          <a:xfrm>
            <a:off x="1759875" y="3213476"/>
            <a:ext cx="2682600" cy="371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800"/>
              <a:buNone/>
              <a:defRPr>
                <a:latin typeface="Poppins Black"/>
                <a:ea typeface="Poppins Black"/>
                <a:cs typeface="Poppins Black"/>
                <a:sym typeface="Poppins Black"/>
              </a:defRPr>
            </a:lvl1pPr>
            <a:lvl2pPr lvl="1" algn="l">
              <a:lnSpc>
                <a:spcPct val="100000"/>
              </a:lnSpc>
              <a:spcBef>
                <a:spcPts val="0"/>
              </a:spcBef>
              <a:spcAft>
                <a:spcPts val="0"/>
              </a:spcAft>
              <a:buSzPts val="1400"/>
              <a:buNone/>
              <a:defRPr>
                <a:latin typeface="Poppins Black"/>
                <a:ea typeface="Poppins Black"/>
                <a:cs typeface="Poppins Black"/>
                <a:sym typeface="Poppins Black"/>
              </a:defRPr>
            </a:lvl2pPr>
            <a:lvl3pPr lvl="2" algn="l">
              <a:lnSpc>
                <a:spcPct val="100000"/>
              </a:lnSpc>
              <a:spcBef>
                <a:spcPts val="0"/>
              </a:spcBef>
              <a:spcAft>
                <a:spcPts val="0"/>
              </a:spcAft>
              <a:buSzPts val="1400"/>
              <a:buNone/>
              <a:defRPr>
                <a:latin typeface="Poppins Black"/>
                <a:ea typeface="Poppins Black"/>
                <a:cs typeface="Poppins Black"/>
                <a:sym typeface="Poppins Black"/>
              </a:defRPr>
            </a:lvl3pPr>
            <a:lvl4pPr lvl="3" algn="l">
              <a:lnSpc>
                <a:spcPct val="100000"/>
              </a:lnSpc>
              <a:spcBef>
                <a:spcPts val="0"/>
              </a:spcBef>
              <a:spcAft>
                <a:spcPts val="0"/>
              </a:spcAft>
              <a:buSzPts val="1400"/>
              <a:buNone/>
              <a:defRPr>
                <a:latin typeface="Poppins Black"/>
                <a:ea typeface="Poppins Black"/>
                <a:cs typeface="Poppins Black"/>
                <a:sym typeface="Poppins Black"/>
              </a:defRPr>
            </a:lvl4pPr>
            <a:lvl5pPr lvl="4" algn="l">
              <a:lnSpc>
                <a:spcPct val="100000"/>
              </a:lnSpc>
              <a:spcBef>
                <a:spcPts val="0"/>
              </a:spcBef>
              <a:spcAft>
                <a:spcPts val="0"/>
              </a:spcAft>
              <a:buSzPts val="1400"/>
              <a:buNone/>
              <a:defRPr>
                <a:latin typeface="Poppins Black"/>
                <a:ea typeface="Poppins Black"/>
                <a:cs typeface="Poppins Black"/>
                <a:sym typeface="Poppins Black"/>
              </a:defRPr>
            </a:lvl5pPr>
            <a:lvl6pPr lvl="5" algn="l">
              <a:lnSpc>
                <a:spcPct val="100000"/>
              </a:lnSpc>
              <a:spcBef>
                <a:spcPts val="0"/>
              </a:spcBef>
              <a:spcAft>
                <a:spcPts val="0"/>
              </a:spcAft>
              <a:buSzPts val="1400"/>
              <a:buNone/>
              <a:defRPr>
                <a:latin typeface="Poppins Black"/>
                <a:ea typeface="Poppins Black"/>
                <a:cs typeface="Poppins Black"/>
                <a:sym typeface="Poppins Black"/>
              </a:defRPr>
            </a:lvl6pPr>
            <a:lvl7pPr lvl="6" algn="l">
              <a:lnSpc>
                <a:spcPct val="100000"/>
              </a:lnSpc>
              <a:spcBef>
                <a:spcPts val="0"/>
              </a:spcBef>
              <a:spcAft>
                <a:spcPts val="0"/>
              </a:spcAft>
              <a:buSzPts val="1400"/>
              <a:buNone/>
              <a:defRPr>
                <a:latin typeface="Poppins Black"/>
                <a:ea typeface="Poppins Black"/>
                <a:cs typeface="Poppins Black"/>
                <a:sym typeface="Poppins Black"/>
              </a:defRPr>
            </a:lvl7pPr>
            <a:lvl8pPr lvl="7" algn="l">
              <a:lnSpc>
                <a:spcPct val="100000"/>
              </a:lnSpc>
              <a:spcBef>
                <a:spcPts val="0"/>
              </a:spcBef>
              <a:spcAft>
                <a:spcPts val="0"/>
              </a:spcAft>
              <a:buSzPts val="1400"/>
              <a:buNone/>
              <a:defRPr>
                <a:latin typeface="Poppins Black"/>
                <a:ea typeface="Poppins Black"/>
                <a:cs typeface="Poppins Black"/>
                <a:sym typeface="Poppins Black"/>
              </a:defRPr>
            </a:lvl8pPr>
            <a:lvl9pPr lvl="8" algn="l">
              <a:lnSpc>
                <a:spcPct val="100000"/>
              </a:lnSpc>
              <a:spcBef>
                <a:spcPts val="0"/>
              </a:spcBef>
              <a:spcAft>
                <a:spcPts val="0"/>
              </a:spcAft>
              <a:buSzPts val="1400"/>
              <a:buNone/>
              <a:defRPr>
                <a:latin typeface="Poppins Black"/>
                <a:ea typeface="Poppins Black"/>
                <a:cs typeface="Poppins Black"/>
                <a:sym typeface="Poppins Black"/>
              </a:defRPr>
            </a:lvl9pPr>
          </a:lstStyle>
          <a:p>
            <a:endParaRPr/>
          </a:p>
        </p:txBody>
      </p:sp>
      <p:sp>
        <p:nvSpPr>
          <p:cNvPr id="26" name="Google Shape;26;p49"/>
          <p:cNvSpPr txBox="1">
            <a:spLocks noGrp="1"/>
          </p:cNvSpPr>
          <p:nvPr>
            <p:ph type="subTitle" idx="5"/>
          </p:nvPr>
        </p:nvSpPr>
        <p:spPr>
          <a:xfrm>
            <a:off x="1759875" y="3565000"/>
            <a:ext cx="2682600" cy="612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800"/>
              <a:buNone/>
              <a:defRPr sz="1400"/>
            </a:lvl1pPr>
            <a:lvl2pPr lvl="1" algn="l">
              <a:lnSpc>
                <a:spcPct val="100000"/>
              </a:lnSpc>
              <a:spcBef>
                <a:spcPts val="0"/>
              </a:spcBef>
              <a:spcAft>
                <a:spcPts val="0"/>
              </a:spcAft>
              <a:buSzPts val="1400"/>
              <a:buNone/>
              <a:defRPr sz="1400"/>
            </a:lvl2pPr>
            <a:lvl3pPr lvl="2" algn="l">
              <a:lnSpc>
                <a:spcPct val="100000"/>
              </a:lnSpc>
              <a:spcBef>
                <a:spcPts val="0"/>
              </a:spcBef>
              <a:spcAft>
                <a:spcPts val="0"/>
              </a:spcAft>
              <a:buSzPts val="1400"/>
              <a:buNone/>
              <a:defRPr sz="1400"/>
            </a:lvl3pPr>
            <a:lvl4pPr lvl="3" algn="l">
              <a:lnSpc>
                <a:spcPct val="100000"/>
              </a:lnSpc>
              <a:spcBef>
                <a:spcPts val="0"/>
              </a:spcBef>
              <a:spcAft>
                <a:spcPts val="0"/>
              </a:spcAft>
              <a:buSzPts val="1400"/>
              <a:buNone/>
              <a:defRPr sz="1400"/>
            </a:lvl4pPr>
            <a:lvl5pPr lvl="4" algn="l">
              <a:lnSpc>
                <a:spcPct val="100000"/>
              </a:lnSpc>
              <a:spcBef>
                <a:spcPts val="0"/>
              </a:spcBef>
              <a:spcAft>
                <a:spcPts val="0"/>
              </a:spcAft>
              <a:buSzPts val="1400"/>
              <a:buNone/>
              <a:defRPr sz="1400"/>
            </a:lvl5pPr>
            <a:lvl6pPr lvl="5" algn="l">
              <a:lnSpc>
                <a:spcPct val="100000"/>
              </a:lnSpc>
              <a:spcBef>
                <a:spcPts val="0"/>
              </a:spcBef>
              <a:spcAft>
                <a:spcPts val="0"/>
              </a:spcAft>
              <a:buSzPts val="1400"/>
              <a:buNone/>
              <a:defRPr sz="1400"/>
            </a:lvl6pPr>
            <a:lvl7pPr lvl="6" algn="l">
              <a:lnSpc>
                <a:spcPct val="100000"/>
              </a:lnSpc>
              <a:spcBef>
                <a:spcPts val="0"/>
              </a:spcBef>
              <a:spcAft>
                <a:spcPts val="0"/>
              </a:spcAft>
              <a:buSzPts val="1400"/>
              <a:buNone/>
              <a:defRPr sz="1400"/>
            </a:lvl7pPr>
            <a:lvl8pPr lvl="7" algn="l">
              <a:lnSpc>
                <a:spcPct val="100000"/>
              </a:lnSpc>
              <a:spcBef>
                <a:spcPts val="0"/>
              </a:spcBef>
              <a:spcAft>
                <a:spcPts val="0"/>
              </a:spcAft>
              <a:buSzPts val="1400"/>
              <a:buNone/>
              <a:defRPr sz="1400"/>
            </a:lvl8pPr>
            <a:lvl9pPr lvl="8" algn="l">
              <a:lnSpc>
                <a:spcPct val="100000"/>
              </a:lnSpc>
              <a:spcBef>
                <a:spcPts val="0"/>
              </a:spcBef>
              <a:spcAft>
                <a:spcPts val="0"/>
              </a:spcAft>
              <a:buSzPts val="1400"/>
              <a:buNone/>
              <a:defRPr sz="1400"/>
            </a:lvl9pPr>
          </a:lstStyle>
          <a:p>
            <a:endParaRPr/>
          </a:p>
        </p:txBody>
      </p:sp>
      <p:sp>
        <p:nvSpPr>
          <p:cNvPr id="27" name="Google Shape;27;p49"/>
          <p:cNvSpPr/>
          <p:nvPr/>
        </p:nvSpPr>
        <p:spPr>
          <a:xfrm>
            <a:off x="720000" y="727800"/>
            <a:ext cx="5778000" cy="2724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49"/>
          <p:cNvSpPr txBox="1">
            <a:spLocks noGrp="1"/>
          </p:cNvSpPr>
          <p:nvPr>
            <p:ph type="title" idx="6"/>
          </p:nvPr>
        </p:nvSpPr>
        <p:spPr>
          <a:xfrm>
            <a:off x="720000" y="387600"/>
            <a:ext cx="7704000" cy="612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2pPr>
            <a:lvl3pPr lvl="2"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3pPr>
            <a:lvl4pPr lvl="3"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4pPr>
            <a:lvl5pPr lvl="4"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5pPr>
            <a:lvl6pPr lvl="5"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6pPr>
            <a:lvl7pPr lvl="6"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7pPr>
            <a:lvl8pPr lvl="7"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8pPr>
            <a:lvl9pPr lvl="8"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9pPr>
          </a:lstStyle>
          <a:p>
            <a:endParaRPr/>
          </a:p>
        </p:txBody>
      </p:sp>
      <p:sp>
        <p:nvSpPr>
          <p:cNvPr id="29" name="Google Shape;29;p49"/>
          <p:cNvSpPr/>
          <p:nvPr/>
        </p:nvSpPr>
        <p:spPr>
          <a:xfrm rot="-9542052">
            <a:off x="7466404" y="-1156051"/>
            <a:ext cx="4039911" cy="2967664"/>
          </a:xfrm>
          <a:custGeom>
            <a:avLst/>
            <a:gdLst/>
            <a:ahLst/>
            <a:cxnLst/>
            <a:rect l="l" t="t" r="r" b="b"/>
            <a:pathLst>
              <a:path w="151443" h="111248" extrusionOk="0">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 name="Google Shape;30;p49"/>
          <p:cNvSpPr/>
          <p:nvPr/>
        </p:nvSpPr>
        <p:spPr>
          <a:xfrm rot="3055103">
            <a:off x="-1997717" y="3749245"/>
            <a:ext cx="4039950" cy="2967693"/>
          </a:xfrm>
          <a:custGeom>
            <a:avLst/>
            <a:gdLst/>
            <a:ahLst/>
            <a:cxnLst/>
            <a:rect l="l" t="t" r="r" b="b"/>
            <a:pathLst>
              <a:path w="151443" h="111248" extrusionOk="0">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 name="Google Shape;31;p49"/>
          <p:cNvSpPr txBox="1">
            <a:spLocks noGrp="1"/>
          </p:cNvSpPr>
          <p:nvPr>
            <p:ph type="title" idx="7"/>
          </p:nvPr>
        </p:nvSpPr>
        <p:spPr>
          <a:xfrm>
            <a:off x="4746900" y="1967402"/>
            <a:ext cx="885900" cy="704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2"/>
              </a:buClr>
              <a:buSzPts val="4800"/>
              <a:buNone/>
              <a:defRPr sz="4800">
                <a:solidFill>
                  <a:schemeClr val="lt2"/>
                </a:solidFill>
              </a:defRPr>
            </a:lvl1pPr>
            <a:lvl2pPr lvl="1" algn="ctr">
              <a:lnSpc>
                <a:spcPct val="100000"/>
              </a:lnSpc>
              <a:spcBef>
                <a:spcPts val="0"/>
              </a:spcBef>
              <a:spcAft>
                <a:spcPts val="0"/>
              </a:spcAft>
              <a:buClr>
                <a:schemeClr val="lt2"/>
              </a:buClr>
              <a:buSzPts val="4800"/>
              <a:buNone/>
              <a:defRPr sz="4800">
                <a:solidFill>
                  <a:schemeClr val="lt2"/>
                </a:solidFill>
              </a:defRPr>
            </a:lvl2pPr>
            <a:lvl3pPr lvl="2" algn="ctr">
              <a:lnSpc>
                <a:spcPct val="100000"/>
              </a:lnSpc>
              <a:spcBef>
                <a:spcPts val="0"/>
              </a:spcBef>
              <a:spcAft>
                <a:spcPts val="0"/>
              </a:spcAft>
              <a:buClr>
                <a:schemeClr val="lt2"/>
              </a:buClr>
              <a:buSzPts val="4800"/>
              <a:buNone/>
              <a:defRPr sz="4800">
                <a:solidFill>
                  <a:schemeClr val="lt2"/>
                </a:solidFill>
              </a:defRPr>
            </a:lvl3pPr>
            <a:lvl4pPr lvl="3" algn="ctr">
              <a:lnSpc>
                <a:spcPct val="100000"/>
              </a:lnSpc>
              <a:spcBef>
                <a:spcPts val="0"/>
              </a:spcBef>
              <a:spcAft>
                <a:spcPts val="0"/>
              </a:spcAft>
              <a:buClr>
                <a:schemeClr val="lt2"/>
              </a:buClr>
              <a:buSzPts val="4800"/>
              <a:buNone/>
              <a:defRPr sz="4800">
                <a:solidFill>
                  <a:schemeClr val="lt2"/>
                </a:solidFill>
              </a:defRPr>
            </a:lvl4pPr>
            <a:lvl5pPr lvl="4" algn="ctr">
              <a:lnSpc>
                <a:spcPct val="100000"/>
              </a:lnSpc>
              <a:spcBef>
                <a:spcPts val="0"/>
              </a:spcBef>
              <a:spcAft>
                <a:spcPts val="0"/>
              </a:spcAft>
              <a:buClr>
                <a:schemeClr val="lt2"/>
              </a:buClr>
              <a:buSzPts val="4800"/>
              <a:buNone/>
              <a:defRPr sz="4800">
                <a:solidFill>
                  <a:schemeClr val="lt2"/>
                </a:solidFill>
              </a:defRPr>
            </a:lvl5pPr>
            <a:lvl6pPr lvl="5" algn="ctr">
              <a:lnSpc>
                <a:spcPct val="100000"/>
              </a:lnSpc>
              <a:spcBef>
                <a:spcPts val="0"/>
              </a:spcBef>
              <a:spcAft>
                <a:spcPts val="0"/>
              </a:spcAft>
              <a:buClr>
                <a:schemeClr val="lt2"/>
              </a:buClr>
              <a:buSzPts val="4800"/>
              <a:buNone/>
              <a:defRPr sz="4800">
                <a:solidFill>
                  <a:schemeClr val="lt2"/>
                </a:solidFill>
              </a:defRPr>
            </a:lvl6pPr>
            <a:lvl7pPr lvl="6" algn="ctr">
              <a:lnSpc>
                <a:spcPct val="100000"/>
              </a:lnSpc>
              <a:spcBef>
                <a:spcPts val="0"/>
              </a:spcBef>
              <a:spcAft>
                <a:spcPts val="0"/>
              </a:spcAft>
              <a:buClr>
                <a:schemeClr val="lt2"/>
              </a:buClr>
              <a:buSzPts val="4800"/>
              <a:buNone/>
              <a:defRPr sz="4800">
                <a:solidFill>
                  <a:schemeClr val="lt2"/>
                </a:solidFill>
              </a:defRPr>
            </a:lvl7pPr>
            <a:lvl8pPr lvl="7" algn="ctr">
              <a:lnSpc>
                <a:spcPct val="100000"/>
              </a:lnSpc>
              <a:spcBef>
                <a:spcPts val="0"/>
              </a:spcBef>
              <a:spcAft>
                <a:spcPts val="0"/>
              </a:spcAft>
              <a:buClr>
                <a:schemeClr val="lt2"/>
              </a:buClr>
              <a:buSzPts val="4800"/>
              <a:buNone/>
              <a:defRPr sz="4800">
                <a:solidFill>
                  <a:schemeClr val="lt2"/>
                </a:solidFill>
              </a:defRPr>
            </a:lvl8pPr>
            <a:lvl9pPr lvl="8" algn="ctr">
              <a:lnSpc>
                <a:spcPct val="100000"/>
              </a:lnSpc>
              <a:spcBef>
                <a:spcPts val="0"/>
              </a:spcBef>
              <a:spcAft>
                <a:spcPts val="0"/>
              </a:spcAft>
              <a:buClr>
                <a:schemeClr val="lt2"/>
              </a:buClr>
              <a:buSzPts val="4800"/>
              <a:buNone/>
              <a:defRPr sz="4800">
                <a:solidFill>
                  <a:schemeClr val="lt2"/>
                </a:solidFill>
              </a:defRPr>
            </a:lvl9pPr>
          </a:lstStyle>
          <a:p>
            <a:endParaRPr/>
          </a:p>
        </p:txBody>
      </p:sp>
      <p:sp>
        <p:nvSpPr>
          <p:cNvPr id="32" name="Google Shape;32;p49"/>
          <p:cNvSpPr txBox="1">
            <a:spLocks noGrp="1"/>
          </p:cNvSpPr>
          <p:nvPr>
            <p:ph type="subTitle" idx="8"/>
          </p:nvPr>
        </p:nvSpPr>
        <p:spPr>
          <a:xfrm>
            <a:off x="5742673" y="1833925"/>
            <a:ext cx="2682600" cy="371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800"/>
              <a:buNone/>
              <a:defRPr>
                <a:latin typeface="Poppins Black"/>
                <a:ea typeface="Poppins Black"/>
                <a:cs typeface="Poppins Black"/>
                <a:sym typeface="Poppins Black"/>
              </a:defRPr>
            </a:lvl1pPr>
            <a:lvl2pPr lvl="1" algn="l">
              <a:lnSpc>
                <a:spcPct val="100000"/>
              </a:lnSpc>
              <a:spcBef>
                <a:spcPts val="0"/>
              </a:spcBef>
              <a:spcAft>
                <a:spcPts val="0"/>
              </a:spcAft>
              <a:buSzPts val="1400"/>
              <a:buNone/>
              <a:defRPr>
                <a:latin typeface="Poppins Black"/>
                <a:ea typeface="Poppins Black"/>
                <a:cs typeface="Poppins Black"/>
                <a:sym typeface="Poppins Black"/>
              </a:defRPr>
            </a:lvl2pPr>
            <a:lvl3pPr lvl="2" algn="l">
              <a:lnSpc>
                <a:spcPct val="100000"/>
              </a:lnSpc>
              <a:spcBef>
                <a:spcPts val="0"/>
              </a:spcBef>
              <a:spcAft>
                <a:spcPts val="0"/>
              </a:spcAft>
              <a:buSzPts val="1400"/>
              <a:buNone/>
              <a:defRPr>
                <a:latin typeface="Poppins Black"/>
                <a:ea typeface="Poppins Black"/>
                <a:cs typeface="Poppins Black"/>
                <a:sym typeface="Poppins Black"/>
              </a:defRPr>
            </a:lvl3pPr>
            <a:lvl4pPr lvl="3" algn="l">
              <a:lnSpc>
                <a:spcPct val="100000"/>
              </a:lnSpc>
              <a:spcBef>
                <a:spcPts val="0"/>
              </a:spcBef>
              <a:spcAft>
                <a:spcPts val="0"/>
              </a:spcAft>
              <a:buSzPts val="1400"/>
              <a:buNone/>
              <a:defRPr>
                <a:latin typeface="Poppins Black"/>
                <a:ea typeface="Poppins Black"/>
                <a:cs typeface="Poppins Black"/>
                <a:sym typeface="Poppins Black"/>
              </a:defRPr>
            </a:lvl4pPr>
            <a:lvl5pPr lvl="4" algn="l">
              <a:lnSpc>
                <a:spcPct val="100000"/>
              </a:lnSpc>
              <a:spcBef>
                <a:spcPts val="0"/>
              </a:spcBef>
              <a:spcAft>
                <a:spcPts val="0"/>
              </a:spcAft>
              <a:buSzPts val="1400"/>
              <a:buNone/>
              <a:defRPr>
                <a:latin typeface="Poppins Black"/>
                <a:ea typeface="Poppins Black"/>
                <a:cs typeface="Poppins Black"/>
                <a:sym typeface="Poppins Black"/>
              </a:defRPr>
            </a:lvl5pPr>
            <a:lvl6pPr lvl="5" algn="l">
              <a:lnSpc>
                <a:spcPct val="100000"/>
              </a:lnSpc>
              <a:spcBef>
                <a:spcPts val="0"/>
              </a:spcBef>
              <a:spcAft>
                <a:spcPts val="0"/>
              </a:spcAft>
              <a:buSzPts val="1400"/>
              <a:buNone/>
              <a:defRPr>
                <a:latin typeface="Poppins Black"/>
                <a:ea typeface="Poppins Black"/>
                <a:cs typeface="Poppins Black"/>
                <a:sym typeface="Poppins Black"/>
              </a:defRPr>
            </a:lvl6pPr>
            <a:lvl7pPr lvl="6" algn="l">
              <a:lnSpc>
                <a:spcPct val="100000"/>
              </a:lnSpc>
              <a:spcBef>
                <a:spcPts val="0"/>
              </a:spcBef>
              <a:spcAft>
                <a:spcPts val="0"/>
              </a:spcAft>
              <a:buSzPts val="1400"/>
              <a:buNone/>
              <a:defRPr>
                <a:latin typeface="Poppins Black"/>
                <a:ea typeface="Poppins Black"/>
                <a:cs typeface="Poppins Black"/>
                <a:sym typeface="Poppins Black"/>
              </a:defRPr>
            </a:lvl7pPr>
            <a:lvl8pPr lvl="7" algn="l">
              <a:lnSpc>
                <a:spcPct val="100000"/>
              </a:lnSpc>
              <a:spcBef>
                <a:spcPts val="0"/>
              </a:spcBef>
              <a:spcAft>
                <a:spcPts val="0"/>
              </a:spcAft>
              <a:buSzPts val="1400"/>
              <a:buNone/>
              <a:defRPr>
                <a:latin typeface="Poppins Black"/>
                <a:ea typeface="Poppins Black"/>
                <a:cs typeface="Poppins Black"/>
                <a:sym typeface="Poppins Black"/>
              </a:defRPr>
            </a:lvl8pPr>
            <a:lvl9pPr lvl="8" algn="l">
              <a:lnSpc>
                <a:spcPct val="100000"/>
              </a:lnSpc>
              <a:spcBef>
                <a:spcPts val="0"/>
              </a:spcBef>
              <a:spcAft>
                <a:spcPts val="0"/>
              </a:spcAft>
              <a:buSzPts val="1400"/>
              <a:buNone/>
              <a:defRPr>
                <a:latin typeface="Poppins Black"/>
                <a:ea typeface="Poppins Black"/>
                <a:cs typeface="Poppins Black"/>
                <a:sym typeface="Poppins Black"/>
              </a:defRPr>
            </a:lvl9pPr>
          </a:lstStyle>
          <a:p>
            <a:endParaRPr/>
          </a:p>
        </p:txBody>
      </p:sp>
      <p:sp>
        <p:nvSpPr>
          <p:cNvPr id="33" name="Google Shape;33;p49"/>
          <p:cNvSpPr txBox="1">
            <a:spLocks noGrp="1"/>
          </p:cNvSpPr>
          <p:nvPr>
            <p:ph type="subTitle" idx="9"/>
          </p:nvPr>
        </p:nvSpPr>
        <p:spPr>
          <a:xfrm>
            <a:off x="5742673" y="2185449"/>
            <a:ext cx="2682600" cy="612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800"/>
              <a:buNone/>
              <a:defRPr sz="1400"/>
            </a:lvl1pPr>
            <a:lvl2pPr lvl="1" algn="l">
              <a:lnSpc>
                <a:spcPct val="100000"/>
              </a:lnSpc>
              <a:spcBef>
                <a:spcPts val="0"/>
              </a:spcBef>
              <a:spcAft>
                <a:spcPts val="0"/>
              </a:spcAft>
              <a:buSzPts val="1400"/>
              <a:buNone/>
              <a:defRPr sz="1400"/>
            </a:lvl2pPr>
            <a:lvl3pPr lvl="2" algn="l">
              <a:lnSpc>
                <a:spcPct val="100000"/>
              </a:lnSpc>
              <a:spcBef>
                <a:spcPts val="0"/>
              </a:spcBef>
              <a:spcAft>
                <a:spcPts val="0"/>
              </a:spcAft>
              <a:buSzPts val="1400"/>
              <a:buNone/>
              <a:defRPr sz="1400"/>
            </a:lvl3pPr>
            <a:lvl4pPr lvl="3" algn="l">
              <a:lnSpc>
                <a:spcPct val="100000"/>
              </a:lnSpc>
              <a:spcBef>
                <a:spcPts val="0"/>
              </a:spcBef>
              <a:spcAft>
                <a:spcPts val="0"/>
              </a:spcAft>
              <a:buSzPts val="1400"/>
              <a:buNone/>
              <a:defRPr sz="1400"/>
            </a:lvl4pPr>
            <a:lvl5pPr lvl="4" algn="l">
              <a:lnSpc>
                <a:spcPct val="100000"/>
              </a:lnSpc>
              <a:spcBef>
                <a:spcPts val="0"/>
              </a:spcBef>
              <a:spcAft>
                <a:spcPts val="0"/>
              </a:spcAft>
              <a:buSzPts val="1400"/>
              <a:buNone/>
              <a:defRPr sz="1400"/>
            </a:lvl5pPr>
            <a:lvl6pPr lvl="5" algn="l">
              <a:lnSpc>
                <a:spcPct val="100000"/>
              </a:lnSpc>
              <a:spcBef>
                <a:spcPts val="0"/>
              </a:spcBef>
              <a:spcAft>
                <a:spcPts val="0"/>
              </a:spcAft>
              <a:buSzPts val="1400"/>
              <a:buNone/>
              <a:defRPr sz="1400"/>
            </a:lvl6pPr>
            <a:lvl7pPr lvl="6" algn="l">
              <a:lnSpc>
                <a:spcPct val="100000"/>
              </a:lnSpc>
              <a:spcBef>
                <a:spcPts val="0"/>
              </a:spcBef>
              <a:spcAft>
                <a:spcPts val="0"/>
              </a:spcAft>
              <a:buSzPts val="1400"/>
              <a:buNone/>
              <a:defRPr sz="1400"/>
            </a:lvl7pPr>
            <a:lvl8pPr lvl="7" algn="l">
              <a:lnSpc>
                <a:spcPct val="100000"/>
              </a:lnSpc>
              <a:spcBef>
                <a:spcPts val="0"/>
              </a:spcBef>
              <a:spcAft>
                <a:spcPts val="0"/>
              </a:spcAft>
              <a:buSzPts val="1400"/>
              <a:buNone/>
              <a:defRPr sz="1400"/>
            </a:lvl8pPr>
            <a:lvl9pPr lvl="8" algn="l">
              <a:lnSpc>
                <a:spcPct val="100000"/>
              </a:lnSpc>
              <a:spcBef>
                <a:spcPts val="0"/>
              </a:spcBef>
              <a:spcAft>
                <a:spcPts val="0"/>
              </a:spcAft>
              <a:buSzPts val="1400"/>
              <a:buNone/>
              <a:defRPr sz="1400"/>
            </a:lvl9pPr>
          </a:lstStyle>
          <a:p>
            <a:endParaRPr/>
          </a:p>
        </p:txBody>
      </p:sp>
      <p:sp>
        <p:nvSpPr>
          <p:cNvPr id="34" name="Google Shape;34;p49"/>
          <p:cNvSpPr txBox="1">
            <a:spLocks noGrp="1"/>
          </p:cNvSpPr>
          <p:nvPr>
            <p:ph type="title" idx="13"/>
          </p:nvPr>
        </p:nvSpPr>
        <p:spPr>
          <a:xfrm>
            <a:off x="4746900" y="3346952"/>
            <a:ext cx="885900" cy="704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2"/>
              </a:buClr>
              <a:buSzPts val="4800"/>
              <a:buNone/>
              <a:defRPr sz="4800">
                <a:solidFill>
                  <a:schemeClr val="lt2"/>
                </a:solidFill>
              </a:defRPr>
            </a:lvl1pPr>
            <a:lvl2pPr lvl="1" algn="ctr">
              <a:lnSpc>
                <a:spcPct val="100000"/>
              </a:lnSpc>
              <a:spcBef>
                <a:spcPts val="0"/>
              </a:spcBef>
              <a:spcAft>
                <a:spcPts val="0"/>
              </a:spcAft>
              <a:buClr>
                <a:schemeClr val="lt2"/>
              </a:buClr>
              <a:buSzPts val="4800"/>
              <a:buNone/>
              <a:defRPr sz="4800">
                <a:solidFill>
                  <a:schemeClr val="lt2"/>
                </a:solidFill>
              </a:defRPr>
            </a:lvl2pPr>
            <a:lvl3pPr lvl="2" algn="ctr">
              <a:lnSpc>
                <a:spcPct val="100000"/>
              </a:lnSpc>
              <a:spcBef>
                <a:spcPts val="0"/>
              </a:spcBef>
              <a:spcAft>
                <a:spcPts val="0"/>
              </a:spcAft>
              <a:buClr>
                <a:schemeClr val="lt2"/>
              </a:buClr>
              <a:buSzPts val="4800"/>
              <a:buNone/>
              <a:defRPr sz="4800">
                <a:solidFill>
                  <a:schemeClr val="lt2"/>
                </a:solidFill>
              </a:defRPr>
            </a:lvl3pPr>
            <a:lvl4pPr lvl="3" algn="ctr">
              <a:lnSpc>
                <a:spcPct val="100000"/>
              </a:lnSpc>
              <a:spcBef>
                <a:spcPts val="0"/>
              </a:spcBef>
              <a:spcAft>
                <a:spcPts val="0"/>
              </a:spcAft>
              <a:buClr>
                <a:schemeClr val="lt2"/>
              </a:buClr>
              <a:buSzPts val="4800"/>
              <a:buNone/>
              <a:defRPr sz="4800">
                <a:solidFill>
                  <a:schemeClr val="lt2"/>
                </a:solidFill>
              </a:defRPr>
            </a:lvl4pPr>
            <a:lvl5pPr lvl="4" algn="ctr">
              <a:lnSpc>
                <a:spcPct val="100000"/>
              </a:lnSpc>
              <a:spcBef>
                <a:spcPts val="0"/>
              </a:spcBef>
              <a:spcAft>
                <a:spcPts val="0"/>
              </a:spcAft>
              <a:buClr>
                <a:schemeClr val="lt2"/>
              </a:buClr>
              <a:buSzPts val="4800"/>
              <a:buNone/>
              <a:defRPr sz="4800">
                <a:solidFill>
                  <a:schemeClr val="lt2"/>
                </a:solidFill>
              </a:defRPr>
            </a:lvl5pPr>
            <a:lvl6pPr lvl="5" algn="ctr">
              <a:lnSpc>
                <a:spcPct val="100000"/>
              </a:lnSpc>
              <a:spcBef>
                <a:spcPts val="0"/>
              </a:spcBef>
              <a:spcAft>
                <a:spcPts val="0"/>
              </a:spcAft>
              <a:buClr>
                <a:schemeClr val="lt2"/>
              </a:buClr>
              <a:buSzPts val="4800"/>
              <a:buNone/>
              <a:defRPr sz="4800">
                <a:solidFill>
                  <a:schemeClr val="lt2"/>
                </a:solidFill>
              </a:defRPr>
            </a:lvl6pPr>
            <a:lvl7pPr lvl="6" algn="ctr">
              <a:lnSpc>
                <a:spcPct val="100000"/>
              </a:lnSpc>
              <a:spcBef>
                <a:spcPts val="0"/>
              </a:spcBef>
              <a:spcAft>
                <a:spcPts val="0"/>
              </a:spcAft>
              <a:buClr>
                <a:schemeClr val="lt2"/>
              </a:buClr>
              <a:buSzPts val="4800"/>
              <a:buNone/>
              <a:defRPr sz="4800">
                <a:solidFill>
                  <a:schemeClr val="lt2"/>
                </a:solidFill>
              </a:defRPr>
            </a:lvl7pPr>
            <a:lvl8pPr lvl="7" algn="ctr">
              <a:lnSpc>
                <a:spcPct val="100000"/>
              </a:lnSpc>
              <a:spcBef>
                <a:spcPts val="0"/>
              </a:spcBef>
              <a:spcAft>
                <a:spcPts val="0"/>
              </a:spcAft>
              <a:buClr>
                <a:schemeClr val="lt2"/>
              </a:buClr>
              <a:buSzPts val="4800"/>
              <a:buNone/>
              <a:defRPr sz="4800">
                <a:solidFill>
                  <a:schemeClr val="lt2"/>
                </a:solidFill>
              </a:defRPr>
            </a:lvl8pPr>
            <a:lvl9pPr lvl="8" algn="ctr">
              <a:lnSpc>
                <a:spcPct val="100000"/>
              </a:lnSpc>
              <a:spcBef>
                <a:spcPts val="0"/>
              </a:spcBef>
              <a:spcAft>
                <a:spcPts val="0"/>
              </a:spcAft>
              <a:buClr>
                <a:schemeClr val="lt2"/>
              </a:buClr>
              <a:buSzPts val="4800"/>
              <a:buNone/>
              <a:defRPr sz="4800">
                <a:solidFill>
                  <a:schemeClr val="lt2"/>
                </a:solidFill>
              </a:defRPr>
            </a:lvl9pPr>
          </a:lstStyle>
          <a:p>
            <a:endParaRPr/>
          </a:p>
        </p:txBody>
      </p:sp>
      <p:sp>
        <p:nvSpPr>
          <p:cNvPr id="35" name="Google Shape;35;p49"/>
          <p:cNvSpPr txBox="1">
            <a:spLocks noGrp="1"/>
          </p:cNvSpPr>
          <p:nvPr>
            <p:ph type="subTitle" idx="14"/>
          </p:nvPr>
        </p:nvSpPr>
        <p:spPr>
          <a:xfrm>
            <a:off x="5742673" y="3213476"/>
            <a:ext cx="2682600" cy="371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800"/>
              <a:buNone/>
              <a:defRPr>
                <a:latin typeface="Poppins Black"/>
                <a:ea typeface="Poppins Black"/>
                <a:cs typeface="Poppins Black"/>
                <a:sym typeface="Poppins Black"/>
              </a:defRPr>
            </a:lvl1pPr>
            <a:lvl2pPr lvl="1" algn="l">
              <a:lnSpc>
                <a:spcPct val="100000"/>
              </a:lnSpc>
              <a:spcBef>
                <a:spcPts val="0"/>
              </a:spcBef>
              <a:spcAft>
                <a:spcPts val="0"/>
              </a:spcAft>
              <a:buSzPts val="1400"/>
              <a:buNone/>
              <a:defRPr>
                <a:latin typeface="Poppins Black"/>
                <a:ea typeface="Poppins Black"/>
                <a:cs typeface="Poppins Black"/>
                <a:sym typeface="Poppins Black"/>
              </a:defRPr>
            </a:lvl2pPr>
            <a:lvl3pPr lvl="2" algn="l">
              <a:lnSpc>
                <a:spcPct val="100000"/>
              </a:lnSpc>
              <a:spcBef>
                <a:spcPts val="0"/>
              </a:spcBef>
              <a:spcAft>
                <a:spcPts val="0"/>
              </a:spcAft>
              <a:buSzPts val="1400"/>
              <a:buNone/>
              <a:defRPr>
                <a:latin typeface="Poppins Black"/>
                <a:ea typeface="Poppins Black"/>
                <a:cs typeface="Poppins Black"/>
                <a:sym typeface="Poppins Black"/>
              </a:defRPr>
            </a:lvl3pPr>
            <a:lvl4pPr lvl="3" algn="l">
              <a:lnSpc>
                <a:spcPct val="100000"/>
              </a:lnSpc>
              <a:spcBef>
                <a:spcPts val="0"/>
              </a:spcBef>
              <a:spcAft>
                <a:spcPts val="0"/>
              </a:spcAft>
              <a:buSzPts val="1400"/>
              <a:buNone/>
              <a:defRPr>
                <a:latin typeface="Poppins Black"/>
                <a:ea typeface="Poppins Black"/>
                <a:cs typeface="Poppins Black"/>
                <a:sym typeface="Poppins Black"/>
              </a:defRPr>
            </a:lvl4pPr>
            <a:lvl5pPr lvl="4" algn="l">
              <a:lnSpc>
                <a:spcPct val="100000"/>
              </a:lnSpc>
              <a:spcBef>
                <a:spcPts val="0"/>
              </a:spcBef>
              <a:spcAft>
                <a:spcPts val="0"/>
              </a:spcAft>
              <a:buSzPts val="1400"/>
              <a:buNone/>
              <a:defRPr>
                <a:latin typeface="Poppins Black"/>
                <a:ea typeface="Poppins Black"/>
                <a:cs typeface="Poppins Black"/>
                <a:sym typeface="Poppins Black"/>
              </a:defRPr>
            </a:lvl5pPr>
            <a:lvl6pPr lvl="5" algn="l">
              <a:lnSpc>
                <a:spcPct val="100000"/>
              </a:lnSpc>
              <a:spcBef>
                <a:spcPts val="0"/>
              </a:spcBef>
              <a:spcAft>
                <a:spcPts val="0"/>
              </a:spcAft>
              <a:buSzPts val="1400"/>
              <a:buNone/>
              <a:defRPr>
                <a:latin typeface="Poppins Black"/>
                <a:ea typeface="Poppins Black"/>
                <a:cs typeface="Poppins Black"/>
                <a:sym typeface="Poppins Black"/>
              </a:defRPr>
            </a:lvl6pPr>
            <a:lvl7pPr lvl="6" algn="l">
              <a:lnSpc>
                <a:spcPct val="100000"/>
              </a:lnSpc>
              <a:spcBef>
                <a:spcPts val="0"/>
              </a:spcBef>
              <a:spcAft>
                <a:spcPts val="0"/>
              </a:spcAft>
              <a:buSzPts val="1400"/>
              <a:buNone/>
              <a:defRPr>
                <a:latin typeface="Poppins Black"/>
                <a:ea typeface="Poppins Black"/>
                <a:cs typeface="Poppins Black"/>
                <a:sym typeface="Poppins Black"/>
              </a:defRPr>
            </a:lvl7pPr>
            <a:lvl8pPr lvl="7" algn="l">
              <a:lnSpc>
                <a:spcPct val="100000"/>
              </a:lnSpc>
              <a:spcBef>
                <a:spcPts val="0"/>
              </a:spcBef>
              <a:spcAft>
                <a:spcPts val="0"/>
              </a:spcAft>
              <a:buSzPts val="1400"/>
              <a:buNone/>
              <a:defRPr>
                <a:latin typeface="Poppins Black"/>
                <a:ea typeface="Poppins Black"/>
                <a:cs typeface="Poppins Black"/>
                <a:sym typeface="Poppins Black"/>
              </a:defRPr>
            </a:lvl8pPr>
            <a:lvl9pPr lvl="8" algn="l">
              <a:lnSpc>
                <a:spcPct val="100000"/>
              </a:lnSpc>
              <a:spcBef>
                <a:spcPts val="0"/>
              </a:spcBef>
              <a:spcAft>
                <a:spcPts val="0"/>
              </a:spcAft>
              <a:buSzPts val="1400"/>
              <a:buNone/>
              <a:defRPr>
                <a:latin typeface="Poppins Black"/>
                <a:ea typeface="Poppins Black"/>
                <a:cs typeface="Poppins Black"/>
                <a:sym typeface="Poppins Black"/>
              </a:defRPr>
            </a:lvl9pPr>
          </a:lstStyle>
          <a:p>
            <a:endParaRPr/>
          </a:p>
        </p:txBody>
      </p:sp>
      <p:sp>
        <p:nvSpPr>
          <p:cNvPr id="36" name="Google Shape;36;p49"/>
          <p:cNvSpPr txBox="1">
            <a:spLocks noGrp="1"/>
          </p:cNvSpPr>
          <p:nvPr>
            <p:ph type="subTitle" idx="15"/>
          </p:nvPr>
        </p:nvSpPr>
        <p:spPr>
          <a:xfrm>
            <a:off x="5742673" y="3565000"/>
            <a:ext cx="2682600" cy="612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800"/>
              <a:buNone/>
              <a:defRPr sz="1400"/>
            </a:lvl1pPr>
            <a:lvl2pPr lvl="1" algn="l">
              <a:lnSpc>
                <a:spcPct val="100000"/>
              </a:lnSpc>
              <a:spcBef>
                <a:spcPts val="0"/>
              </a:spcBef>
              <a:spcAft>
                <a:spcPts val="0"/>
              </a:spcAft>
              <a:buSzPts val="1400"/>
              <a:buNone/>
              <a:defRPr sz="1400"/>
            </a:lvl2pPr>
            <a:lvl3pPr lvl="2" algn="l">
              <a:lnSpc>
                <a:spcPct val="100000"/>
              </a:lnSpc>
              <a:spcBef>
                <a:spcPts val="0"/>
              </a:spcBef>
              <a:spcAft>
                <a:spcPts val="0"/>
              </a:spcAft>
              <a:buSzPts val="1400"/>
              <a:buNone/>
              <a:defRPr sz="1400"/>
            </a:lvl3pPr>
            <a:lvl4pPr lvl="3" algn="l">
              <a:lnSpc>
                <a:spcPct val="100000"/>
              </a:lnSpc>
              <a:spcBef>
                <a:spcPts val="0"/>
              </a:spcBef>
              <a:spcAft>
                <a:spcPts val="0"/>
              </a:spcAft>
              <a:buSzPts val="1400"/>
              <a:buNone/>
              <a:defRPr sz="1400"/>
            </a:lvl4pPr>
            <a:lvl5pPr lvl="4" algn="l">
              <a:lnSpc>
                <a:spcPct val="100000"/>
              </a:lnSpc>
              <a:spcBef>
                <a:spcPts val="0"/>
              </a:spcBef>
              <a:spcAft>
                <a:spcPts val="0"/>
              </a:spcAft>
              <a:buSzPts val="1400"/>
              <a:buNone/>
              <a:defRPr sz="1400"/>
            </a:lvl5pPr>
            <a:lvl6pPr lvl="5" algn="l">
              <a:lnSpc>
                <a:spcPct val="100000"/>
              </a:lnSpc>
              <a:spcBef>
                <a:spcPts val="0"/>
              </a:spcBef>
              <a:spcAft>
                <a:spcPts val="0"/>
              </a:spcAft>
              <a:buSzPts val="1400"/>
              <a:buNone/>
              <a:defRPr sz="1400"/>
            </a:lvl6pPr>
            <a:lvl7pPr lvl="6" algn="l">
              <a:lnSpc>
                <a:spcPct val="100000"/>
              </a:lnSpc>
              <a:spcBef>
                <a:spcPts val="0"/>
              </a:spcBef>
              <a:spcAft>
                <a:spcPts val="0"/>
              </a:spcAft>
              <a:buSzPts val="1400"/>
              <a:buNone/>
              <a:defRPr sz="1400"/>
            </a:lvl7pPr>
            <a:lvl8pPr lvl="7" algn="l">
              <a:lnSpc>
                <a:spcPct val="100000"/>
              </a:lnSpc>
              <a:spcBef>
                <a:spcPts val="0"/>
              </a:spcBef>
              <a:spcAft>
                <a:spcPts val="0"/>
              </a:spcAft>
              <a:buSzPts val="1400"/>
              <a:buNone/>
              <a:defRPr sz="1400"/>
            </a:lvl8pPr>
            <a:lvl9pPr lvl="8" algn="l">
              <a:lnSpc>
                <a:spcPct val="100000"/>
              </a:lnSpc>
              <a:spcBef>
                <a:spcPts val="0"/>
              </a:spcBef>
              <a:spcAft>
                <a:spcPts val="0"/>
              </a:spcAft>
              <a:buSzPts val="1400"/>
              <a:buNone/>
              <a:defRPr sz="1400"/>
            </a:lvl9pPr>
          </a:lstStyle>
          <a:p>
            <a:endParaRPr/>
          </a:p>
        </p:txBody>
      </p:sp>
      <p:sp>
        <p:nvSpPr>
          <p:cNvPr id="37" name="Google Shape;37;p4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IT"/>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0"/>
          <p:cNvSpPr txBox="1">
            <a:spLocks noGrp="1"/>
          </p:cNvSpPr>
          <p:nvPr>
            <p:ph type="subTitle" idx="1"/>
          </p:nvPr>
        </p:nvSpPr>
        <p:spPr>
          <a:xfrm>
            <a:off x="1417986" y="2995275"/>
            <a:ext cx="2385600" cy="371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800"/>
              <a:buNone/>
              <a:defRPr>
                <a:latin typeface="Poppins Black"/>
                <a:ea typeface="Poppins Black"/>
                <a:cs typeface="Poppins Black"/>
                <a:sym typeface="Poppins Black"/>
              </a:defRPr>
            </a:lvl1pPr>
            <a:lvl2pPr lvl="1" algn="l">
              <a:lnSpc>
                <a:spcPct val="100000"/>
              </a:lnSpc>
              <a:spcBef>
                <a:spcPts val="0"/>
              </a:spcBef>
              <a:spcAft>
                <a:spcPts val="0"/>
              </a:spcAft>
              <a:buSzPts val="1400"/>
              <a:buNone/>
              <a:defRPr>
                <a:latin typeface="Poppins Black"/>
                <a:ea typeface="Poppins Black"/>
                <a:cs typeface="Poppins Black"/>
                <a:sym typeface="Poppins Black"/>
              </a:defRPr>
            </a:lvl2pPr>
            <a:lvl3pPr lvl="2" algn="l">
              <a:lnSpc>
                <a:spcPct val="100000"/>
              </a:lnSpc>
              <a:spcBef>
                <a:spcPts val="0"/>
              </a:spcBef>
              <a:spcAft>
                <a:spcPts val="0"/>
              </a:spcAft>
              <a:buSzPts val="1400"/>
              <a:buNone/>
              <a:defRPr>
                <a:latin typeface="Poppins Black"/>
                <a:ea typeface="Poppins Black"/>
                <a:cs typeface="Poppins Black"/>
                <a:sym typeface="Poppins Black"/>
              </a:defRPr>
            </a:lvl3pPr>
            <a:lvl4pPr lvl="3" algn="l">
              <a:lnSpc>
                <a:spcPct val="100000"/>
              </a:lnSpc>
              <a:spcBef>
                <a:spcPts val="0"/>
              </a:spcBef>
              <a:spcAft>
                <a:spcPts val="0"/>
              </a:spcAft>
              <a:buSzPts val="1400"/>
              <a:buNone/>
              <a:defRPr>
                <a:latin typeface="Poppins Black"/>
                <a:ea typeface="Poppins Black"/>
                <a:cs typeface="Poppins Black"/>
                <a:sym typeface="Poppins Black"/>
              </a:defRPr>
            </a:lvl4pPr>
            <a:lvl5pPr lvl="4" algn="l">
              <a:lnSpc>
                <a:spcPct val="100000"/>
              </a:lnSpc>
              <a:spcBef>
                <a:spcPts val="0"/>
              </a:spcBef>
              <a:spcAft>
                <a:spcPts val="0"/>
              </a:spcAft>
              <a:buSzPts val="1400"/>
              <a:buNone/>
              <a:defRPr>
                <a:latin typeface="Poppins Black"/>
                <a:ea typeface="Poppins Black"/>
                <a:cs typeface="Poppins Black"/>
                <a:sym typeface="Poppins Black"/>
              </a:defRPr>
            </a:lvl5pPr>
            <a:lvl6pPr lvl="5" algn="l">
              <a:lnSpc>
                <a:spcPct val="100000"/>
              </a:lnSpc>
              <a:spcBef>
                <a:spcPts val="0"/>
              </a:spcBef>
              <a:spcAft>
                <a:spcPts val="0"/>
              </a:spcAft>
              <a:buSzPts val="1400"/>
              <a:buNone/>
              <a:defRPr>
                <a:latin typeface="Poppins Black"/>
                <a:ea typeface="Poppins Black"/>
                <a:cs typeface="Poppins Black"/>
                <a:sym typeface="Poppins Black"/>
              </a:defRPr>
            </a:lvl6pPr>
            <a:lvl7pPr lvl="6" algn="l">
              <a:lnSpc>
                <a:spcPct val="100000"/>
              </a:lnSpc>
              <a:spcBef>
                <a:spcPts val="0"/>
              </a:spcBef>
              <a:spcAft>
                <a:spcPts val="0"/>
              </a:spcAft>
              <a:buSzPts val="1400"/>
              <a:buNone/>
              <a:defRPr>
                <a:latin typeface="Poppins Black"/>
                <a:ea typeface="Poppins Black"/>
                <a:cs typeface="Poppins Black"/>
                <a:sym typeface="Poppins Black"/>
              </a:defRPr>
            </a:lvl7pPr>
            <a:lvl8pPr lvl="7" algn="l">
              <a:lnSpc>
                <a:spcPct val="100000"/>
              </a:lnSpc>
              <a:spcBef>
                <a:spcPts val="0"/>
              </a:spcBef>
              <a:spcAft>
                <a:spcPts val="0"/>
              </a:spcAft>
              <a:buSzPts val="1400"/>
              <a:buNone/>
              <a:defRPr>
                <a:latin typeface="Poppins Black"/>
                <a:ea typeface="Poppins Black"/>
                <a:cs typeface="Poppins Black"/>
                <a:sym typeface="Poppins Black"/>
              </a:defRPr>
            </a:lvl8pPr>
            <a:lvl9pPr lvl="8" algn="l">
              <a:lnSpc>
                <a:spcPct val="100000"/>
              </a:lnSpc>
              <a:spcBef>
                <a:spcPts val="0"/>
              </a:spcBef>
              <a:spcAft>
                <a:spcPts val="0"/>
              </a:spcAft>
              <a:buSzPts val="1400"/>
              <a:buNone/>
              <a:defRPr>
                <a:latin typeface="Poppins Black"/>
                <a:ea typeface="Poppins Black"/>
                <a:cs typeface="Poppins Black"/>
                <a:sym typeface="Poppins Black"/>
              </a:defRPr>
            </a:lvl9pPr>
          </a:lstStyle>
          <a:p>
            <a:endParaRPr/>
          </a:p>
        </p:txBody>
      </p:sp>
      <p:sp>
        <p:nvSpPr>
          <p:cNvPr id="40" name="Google Shape;40;p50"/>
          <p:cNvSpPr txBox="1">
            <a:spLocks noGrp="1"/>
          </p:cNvSpPr>
          <p:nvPr>
            <p:ph type="subTitle" idx="2"/>
          </p:nvPr>
        </p:nvSpPr>
        <p:spPr>
          <a:xfrm>
            <a:off x="1417986" y="3346800"/>
            <a:ext cx="2385600" cy="854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800"/>
              <a:buNone/>
              <a:defRPr sz="1400"/>
            </a:lvl1pPr>
            <a:lvl2pPr lvl="1" algn="l">
              <a:lnSpc>
                <a:spcPct val="100000"/>
              </a:lnSpc>
              <a:spcBef>
                <a:spcPts val="0"/>
              </a:spcBef>
              <a:spcAft>
                <a:spcPts val="0"/>
              </a:spcAft>
              <a:buSzPts val="1400"/>
              <a:buNone/>
              <a:defRPr sz="1400"/>
            </a:lvl2pPr>
            <a:lvl3pPr lvl="2" algn="l">
              <a:lnSpc>
                <a:spcPct val="100000"/>
              </a:lnSpc>
              <a:spcBef>
                <a:spcPts val="0"/>
              </a:spcBef>
              <a:spcAft>
                <a:spcPts val="0"/>
              </a:spcAft>
              <a:buSzPts val="1400"/>
              <a:buNone/>
              <a:defRPr sz="1400"/>
            </a:lvl3pPr>
            <a:lvl4pPr lvl="3" algn="l">
              <a:lnSpc>
                <a:spcPct val="100000"/>
              </a:lnSpc>
              <a:spcBef>
                <a:spcPts val="0"/>
              </a:spcBef>
              <a:spcAft>
                <a:spcPts val="0"/>
              </a:spcAft>
              <a:buSzPts val="1400"/>
              <a:buNone/>
              <a:defRPr sz="1400"/>
            </a:lvl4pPr>
            <a:lvl5pPr lvl="4" algn="l">
              <a:lnSpc>
                <a:spcPct val="100000"/>
              </a:lnSpc>
              <a:spcBef>
                <a:spcPts val="0"/>
              </a:spcBef>
              <a:spcAft>
                <a:spcPts val="0"/>
              </a:spcAft>
              <a:buSzPts val="1400"/>
              <a:buNone/>
              <a:defRPr sz="1400"/>
            </a:lvl5pPr>
            <a:lvl6pPr lvl="5" algn="l">
              <a:lnSpc>
                <a:spcPct val="100000"/>
              </a:lnSpc>
              <a:spcBef>
                <a:spcPts val="0"/>
              </a:spcBef>
              <a:spcAft>
                <a:spcPts val="0"/>
              </a:spcAft>
              <a:buSzPts val="1400"/>
              <a:buNone/>
              <a:defRPr sz="1400"/>
            </a:lvl6pPr>
            <a:lvl7pPr lvl="6" algn="l">
              <a:lnSpc>
                <a:spcPct val="100000"/>
              </a:lnSpc>
              <a:spcBef>
                <a:spcPts val="0"/>
              </a:spcBef>
              <a:spcAft>
                <a:spcPts val="0"/>
              </a:spcAft>
              <a:buSzPts val="1400"/>
              <a:buNone/>
              <a:defRPr sz="1400"/>
            </a:lvl7pPr>
            <a:lvl8pPr lvl="7" algn="l">
              <a:lnSpc>
                <a:spcPct val="100000"/>
              </a:lnSpc>
              <a:spcBef>
                <a:spcPts val="0"/>
              </a:spcBef>
              <a:spcAft>
                <a:spcPts val="0"/>
              </a:spcAft>
              <a:buSzPts val="1400"/>
              <a:buNone/>
              <a:defRPr sz="1400"/>
            </a:lvl8pPr>
            <a:lvl9pPr lvl="8" algn="l">
              <a:lnSpc>
                <a:spcPct val="100000"/>
              </a:lnSpc>
              <a:spcBef>
                <a:spcPts val="0"/>
              </a:spcBef>
              <a:spcAft>
                <a:spcPts val="0"/>
              </a:spcAft>
              <a:buSzPts val="1400"/>
              <a:buNone/>
              <a:defRPr sz="1400"/>
            </a:lvl9pPr>
          </a:lstStyle>
          <a:p>
            <a:endParaRPr/>
          </a:p>
        </p:txBody>
      </p:sp>
      <p:sp>
        <p:nvSpPr>
          <p:cNvPr id="41" name="Google Shape;41;p50"/>
          <p:cNvSpPr txBox="1">
            <a:spLocks noGrp="1"/>
          </p:cNvSpPr>
          <p:nvPr>
            <p:ph type="subTitle" idx="3"/>
          </p:nvPr>
        </p:nvSpPr>
        <p:spPr>
          <a:xfrm>
            <a:off x="5399486" y="2995275"/>
            <a:ext cx="2385600" cy="371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800"/>
              <a:buNone/>
              <a:defRPr>
                <a:latin typeface="Poppins Black"/>
                <a:ea typeface="Poppins Black"/>
                <a:cs typeface="Poppins Black"/>
                <a:sym typeface="Poppins Black"/>
              </a:defRPr>
            </a:lvl1pPr>
            <a:lvl2pPr lvl="1" algn="l">
              <a:lnSpc>
                <a:spcPct val="100000"/>
              </a:lnSpc>
              <a:spcBef>
                <a:spcPts val="0"/>
              </a:spcBef>
              <a:spcAft>
                <a:spcPts val="0"/>
              </a:spcAft>
              <a:buSzPts val="1400"/>
              <a:buNone/>
              <a:defRPr>
                <a:latin typeface="Poppins Black"/>
                <a:ea typeface="Poppins Black"/>
                <a:cs typeface="Poppins Black"/>
                <a:sym typeface="Poppins Black"/>
              </a:defRPr>
            </a:lvl2pPr>
            <a:lvl3pPr lvl="2" algn="l">
              <a:lnSpc>
                <a:spcPct val="100000"/>
              </a:lnSpc>
              <a:spcBef>
                <a:spcPts val="0"/>
              </a:spcBef>
              <a:spcAft>
                <a:spcPts val="0"/>
              </a:spcAft>
              <a:buSzPts val="1400"/>
              <a:buNone/>
              <a:defRPr>
                <a:latin typeface="Poppins Black"/>
                <a:ea typeface="Poppins Black"/>
                <a:cs typeface="Poppins Black"/>
                <a:sym typeface="Poppins Black"/>
              </a:defRPr>
            </a:lvl3pPr>
            <a:lvl4pPr lvl="3" algn="l">
              <a:lnSpc>
                <a:spcPct val="100000"/>
              </a:lnSpc>
              <a:spcBef>
                <a:spcPts val="0"/>
              </a:spcBef>
              <a:spcAft>
                <a:spcPts val="0"/>
              </a:spcAft>
              <a:buSzPts val="1400"/>
              <a:buNone/>
              <a:defRPr>
                <a:latin typeface="Poppins Black"/>
                <a:ea typeface="Poppins Black"/>
                <a:cs typeface="Poppins Black"/>
                <a:sym typeface="Poppins Black"/>
              </a:defRPr>
            </a:lvl4pPr>
            <a:lvl5pPr lvl="4" algn="l">
              <a:lnSpc>
                <a:spcPct val="100000"/>
              </a:lnSpc>
              <a:spcBef>
                <a:spcPts val="0"/>
              </a:spcBef>
              <a:spcAft>
                <a:spcPts val="0"/>
              </a:spcAft>
              <a:buSzPts val="1400"/>
              <a:buNone/>
              <a:defRPr>
                <a:latin typeface="Poppins Black"/>
                <a:ea typeface="Poppins Black"/>
                <a:cs typeface="Poppins Black"/>
                <a:sym typeface="Poppins Black"/>
              </a:defRPr>
            </a:lvl5pPr>
            <a:lvl6pPr lvl="5" algn="l">
              <a:lnSpc>
                <a:spcPct val="100000"/>
              </a:lnSpc>
              <a:spcBef>
                <a:spcPts val="0"/>
              </a:spcBef>
              <a:spcAft>
                <a:spcPts val="0"/>
              </a:spcAft>
              <a:buSzPts val="1400"/>
              <a:buNone/>
              <a:defRPr>
                <a:latin typeface="Poppins Black"/>
                <a:ea typeface="Poppins Black"/>
                <a:cs typeface="Poppins Black"/>
                <a:sym typeface="Poppins Black"/>
              </a:defRPr>
            </a:lvl6pPr>
            <a:lvl7pPr lvl="6" algn="l">
              <a:lnSpc>
                <a:spcPct val="100000"/>
              </a:lnSpc>
              <a:spcBef>
                <a:spcPts val="0"/>
              </a:spcBef>
              <a:spcAft>
                <a:spcPts val="0"/>
              </a:spcAft>
              <a:buSzPts val="1400"/>
              <a:buNone/>
              <a:defRPr>
                <a:latin typeface="Poppins Black"/>
                <a:ea typeface="Poppins Black"/>
                <a:cs typeface="Poppins Black"/>
                <a:sym typeface="Poppins Black"/>
              </a:defRPr>
            </a:lvl7pPr>
            <a:lvl8pPr lvl="7" algn="l">
              <a:lnSpc>
                <a:spcPct val="100000"/>
              </a:lnSpc>
              <a:spcBef>
                <a:spcPts val="0"/>
              </a:spcBef>
              <a:spcAft>
                <a:spcPts val="0"/>
              </a:spcAft>
              <a:buSzPts val="1400"/>
              <a:buNone/>
              <a:defRPr>
                <a:latin typeface="Poppins Black"/>
                <a:ea typeface="Poppins Black"/>
                <a:cs typeface="Poppins Black"/>
                <a:sym typeface="Poppins Black"/>
              </a:defRPr>
            </a:lvl8pPr>
            <a:lvl9pPr lvl="8" algn="l">
              <a:lnSpc>
                <a:spcPct val="100000"/>
              </a:lnSpc>
              <a:spcBef>
                <a:spcPts val="0"/>
              </a:spcBef>
              <a:spcAft>
                <a:spcPts val="0"/>
              </a:spcAft>
              <a:buSzPts val="1400"/>
              <a:buNone/>
              <a:defRPr>
                <a:latin typeface="Poppins Black"/>
                <a:ea typeface="Poppins Black"/>
                <a:cs typeface="Poppins Black"/>
                <a:sym typeface="Poppins Black"/>
              </a:defRPr>
            </a:lvl9pPr>
          </a:lstStyle>
          <a:p>
            <a:endParaRPr/>
          </a:p>
        </p:txBody>
      </p:sp>
      <p:sp>
        <p:nvSpPr>
          <p:cNvPr id="42" name="Google Shape;42;p50"/>
          <p:cNvSpPr txBox="1">
            <a:spLocks noGrp="1"/>
          </p:cNvSpPr>
          <p:nvPr>
            <p:ph type="subTitle" idx="4"/>
          </p:nvPr>
        </p:nvSpPr>
        <p:spPr>
          <a:xfrm>
            <a:off x="5399486" y="3346800"/>
            <a:ext cx="2385600" cy="854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800"/>
              <a:buNone/>
              <a:defRPr sz="1400"/>
            </a:lvl1pPr>
            <a:lvl2pPr lvl="1" algn="l">
              <a:lnSpc>
                <a:spcPct val="100000"/>
              </a:lnSpc>
              <a:spcBef>
                <a:spcPts val="0"/>
              </a:spcBef>
              <a:spcAft>
                <a:spcPts val="0"/>
              </a:spcAft>
              <a:buSzPts val="1400"/>
              <a:buNone/>
              <a:defRPr sz="1400"/>
            </a:lvl2pPr>
            <a:lvl3pPr lvl="2" algn="l">
              <a:lnSpc>
                <a:spcPct val="100000"/>
              </a:lnSpc>
              <a:spcBef>
                <a:spcPts val="0"/>
              </a:spcBef>
              <a:spcAft>
                <a:spcPts val="0"/>
              </a:spcAft>
              <a:buSzPts val="1400"/>
              <a:buNone/>
              <a:defRPr sz="1400"/>
            </a:lvl3pPr>
            <a:lvl4pPr lvl="3" algn="l">
              <a:lnSpc>
                <a:spcPct val="100000"/>
              </a:lnSpc>
              <a:spcBef>
                <a:spcPts val="0"/>
              </a:spcBef>
              <a:spcAft>
                <a:spcPts val="0"/>
              </a:spcAft>
              <a:buSzPts val="1400"/>
              <a:buNone/>
              <a:defRPr sz="1400"/>
            </a:lvl4pPr>
            <a:lvl5pPr lvl="4" algn="l">
              <a:lnSpc>
                <a:spcPct val="100000"/>
              </a:lnSpc>
              <a:spcBef>
                <a:spcPts val="0"/>
              </a:spcBef>
              <a:spcAft>
                <a:spcPts val="0"/>
              </a:spcAft>
              <a:buSzPts val="1400"/>
              <a:buNone/>
              <a:defRPr sz="1400"/>
            </a:lvl5pPr>
            <a:lvl6pPr lvl="5" algn="l">
              <a:lnSpc>
                <a:spcPct val="100000"/>
              </a:lnSpc>
              <a:spcBef>
                <a:spcPts val="0"/>
              </a:spcBef>
              <a:spcAft>
                <a:spcPts val="0"/>
              </a:spcAft>
              <a:buSzPts val="1400"/>
              <a:buNone/>
              <a:defRPr sz="1400"/>
            </a:lvl6pPr>
            <a:lvl7pPr lvl="6" algn="l">
              <a:lnSpc>
                <a:spcPct val="100000"/>
              </a:lnSpc>
              <a:spcBef>
                <a:spcPts val="0"/>
              </a:spcBef>
              <a:spcAft>
                <a:spcPts val="0"/>
              </a:spcAft>
              <a:buSzPts val="1400"/>
              <a:buNone/>
              <a:defRPr sz="1400"/>
            </a:lvl7pPr>
            <a:lvl8pPr lvl="7" algn="l">
              <a:lnSpc>
                <a:spcPct val="100000"/>
              </a:lnSpc>
              <a:spcBef>
                <a:spcPts val="0"/>
              </a:spcBef>
              <a:spcAft>
                <a:spcPts val="0"/>
              </a:spcAft>
              <a:buSzPts val="1400"/>
              <a:buNone/>
              <a:defRPr sz="1400"/>
            </a:lvl8pPr>
            <a:lvl9pPr lvl="8" algn="l">
              <a:lnSpc>
                <a:spcPct val="100000"/>
              </a:lnSpc>
              <a:spcBef>
                <a:spcPts val="0"/>
              </a:spcBef>
              <a:spcAft>
                <a:spcPts val="0"/>
              </a:spcAft>
              <a:buSzPts val="1400"/>
              <a:buNone/>
              <a:defRPr sz="1400"/>
            </a:lvl9pPr>
          </a:lstStyle>
          <a:p>
            <a:endParaRPr/>
          </a:p>
        </p:txBody>
      </p:sp>
      <p:sp>
        <p:nvSpPr>
          <p:cNvPr id="43" name="Google Shape;43;p50"/>
          <p:cNvSpPr/>
          <p:nvPr/>
        </p:nvSpPr>
        <p:spPr>
          <a:xfrm>
            <a:off x="720000" y="727800"/>
            <a:ext cx="5778000" cy="2724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 name="Google Shape;44;p50"/>
          <p:cNvSpPr txBox="1">
            <a:spLocks noGrp="1"/>
          </p:cNvSpPr>
          <p:nvPr>
            <p:ph type="title"/>
          </p:nvPr>
        </p:nvSpPr>
        <p:spPr>
          <a:xfrm>
            <a:off x="720000" y="387600"/>
            <a:ext cx="7704000" cy="612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2pPr>
            <a:lvl3pPr lvl="2"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3pPr>
            <a:lvl4pPr lvl="3"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4pPr>
            <a:lvl5pPr lvl="4"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5pPr>
            <a:lvl6pPr lvl="5"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6pPr>
            <a:lvl7pPr lvl="6"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7pPr>
            <a:lvl8pPr lvl="7"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8pPr>
            <a:lvl9pPr lvl="8"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9pPr>
          </a:lstStyle>
          <a:p>
            <a:endParaRPr/>
          </a:p>
        </p:txBody>
      </p:sp>
      <p:sp>
        <p:nvSpPr>
          <p:cNvPr id="45" name="Google Shape;45;p50"/>
          <p:cNvSpPr/>
          <p:nvPr/>
        </p:nvSpPr>
        <p:spPr>
          <a:xfrm>
            <a:off x="7847591" y="-1689081"/>
            <a:ext cx="4039742" cy="2967540"/>
          </a:xfrm>
          <a:custGeom>
            <a:avLst/>
            <a:gdLst/>
            <a:ahLst/>
            <a:cxnLst/>
            <a:rect l="l" t="t" r="r" b="b"/>
            <a:pathLst>
              <a:path w="151443" h="111248" extrusionOk="0">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 name="Google Shape;46;p5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IT"/>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six columns">
  <p:cSld name="CUSTOM_4">
    <p:spTree>
      <p:nvGrpSpPr>
        <p:cNvPr id="1" name="Shape 47"/>
        <p:cNvGrpSpPr/>
        <p:nvPr/>
      </p:nvGrpSpPr>
      <p:grpSpPr>
        <a:xfrm>
          <a:off x="0" y="0"/>
          <a:ext cx="0" cy="0"/>
          <a:chOff x="0" y="0"/>
          <a:chExt cx="0" cy="0"/>
        </a:xfrm>
      </p:grpSpPr>
      <p:sp>
        <p:nvSpPr>
          <p:cNvPr id="48" name="Google Shape;48;p51"/>
          <p:cNvSpPr/>
          <p:nvPr/>
        </p:nvSpPr>
        <p:spPr>
          <a:xfrm>
            <a:off x="720000" y="727800"/>
            <a:ext cx="5778000" cy="2724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 name="Google Shape;49;p51"/>
          <p:cNvSpPr txBox="1">
            <a:spLocks noGrp="1"/>
          </p:cNvSpPr>
          <p:nvPr>
            <p:ph type="title"/>
          </p:nvPr>
        </p:nvSpPr>
        <p:spPr>
          <a:xfrm>
            <a:off x="720000" y="387600"/>
            <a:ext cx="7704000" cy="612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2pPr>
            <a:lvl3pPr lvl="2"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3pPr>
            <a:lvl4pPr lvl="3"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4pPr>
            <a:lvl5pPr lvl="4"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5pPr>
            <a:lvl6pPr lvl="5"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6pPr>
            <a:lvl7pPr lvl="6"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7pPr>
            <a:lvl8pPr lvl="7"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8pPr>
            <a:lvl9pPr lvl="8"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9pPr>
          </a:lstStyle>
          <a:p>
            <a:endParaRPr/>
          </a:p>
        </p:txBody>
      </p:sp>
      <p:sp>
        <p:nvSpPr>
          <p:cNvPr id="50" name="Google Shape;50;p51"/>
          <p:cNvSpPr/>
          <p:nvPr/>
        </p:nvSpPr>
        <p:spPr>
          <a:xfrm rot="-5923251">
            <a:off x="7241910" y="-943961"/>
            <a:ext cx="4040262" cy="2967923"/>
          </a:xfrm>
          <a:custGeom>
            <a:avLst/>
            <a:gdLst/>
            <a:ahLst/>
            <a:cxnLst/>
            <a:rect l="l" t="t" r="r" b="b"/>
            <a:pathLst>
              <a:path w="151443" h="111248" extrusionOk="0">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 name="Google Shape;51;p51"/>
          <p:cNvSpPr txBox="1">
            <a:spLocks noGrp="1"/>
          </p:cNvSpPr>
          <p:nvPr>
            <p:ph type="subTitle" idx="1"/>
          </p:nvPr>
        </p:nvSpPr>
        <p:spPr>
          <a:xfrm>
            <a:off x="723900" y="1833925"/>
            <a:ext cx="2205600" cy="371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800"/>
              <a:buNone/>
              <a:defRPr>
                <a:latin typeface="Poppins Black"/>
                <a:ea typeface="Poppins Black"/>
                <a:cs typeface="Poppins Black"/>
                <a:sym typeface="Poppins Black"/>
              </a:defRPr>
            </a:lvl1pPr>
            <a:lvl2pPr lvl="1" algn="l">
              <a:lnSpc>
                <a:spcPct val="100000"/>
              </a:lnSpc>
              <a:spcBef>
                <a:spcPts val="0"/>
              </a:spcBef>
              <a:spcAft>
                <a:spcPts val="0"/>
              </a:spcAft>
              <a:buSzPts val="1400"/>
              <a:buNone/>
              <a:defRPr>
                <a:latin typeface="Poppins Black"/>
                <a:ea typeface="Poppins Black"/>
                <a:cs typeface="Poppins Black"/>
                <a:sym typeface="Poppins Black"/>
              </a:defRPr>
            </a:lvl2pPr>
            <a:lvl3pPr lvl="2" algn="l">
              <a:lnSpc>
                <a:spcPct val="100000"/>
              </a:lnSpc>
              <a:spcBef>
                <a:spcPts val="0"/>
              </a:spcBef>
              <a:spcAft>
                <a:spcPts val="0"/>
              </a:spcAft>
              <a:buSzPts val="1400"/>
              <a:buNone/>
              <a:defRPr>
                <a:latin typeface="Poppins Black"/>
                <a:ea typeface="Poppins Black"/>
                <a:cs typeface="Poppins Black"/>
                <a:sym typeface="Poppins Black"/>
              </a:defRPr>
            </a:lvl3pPr>
            <a:lvl4pPr lvl="3" algn="l">
              <a:lnSpc>
                <a:spcPct val="100000"/>
              </a:lnSpc>
              <a:spcBef>
                <a:spcPts val="0"/>
              </a:spcBef>
              <a:spcAft>
                <a:spcPts val="0"/>
              </a:spcAft>
              <a:buSzPts val="1400"/>
              <a:buNone/>
              <a:defRPr>
                <a:latin typeface="Poppins Black"/>
                <a:ea typeface="Poppins Black"/>
                <a:cs typeface="Poppins Black"/>
                <a:sym typeface="Poppins Black"/>
              </a:defRPr>
            </a:lvl4pPr>
            <a:lvl5pPr lvl="4" algn="l">
              <a:lnSpc>
                <a:spcPct val="100000"/>
              </a:lnSpc>
              <a:spcBef>
                <a:spcPts val="0"/>
              </a:spcBef>
              <a:spcAft>
                <a:spcPts val="0"/>
              </a:spcAft>
              <a:buSzPts val="1400"/>
              <a:buNone/>
              <a:defRPr>
                <a:latin typeface="Poppins Black"/>
                <a:ea typeface="Poppins Black"/>
                <a:cs typeface="Poppins Black"/>
                <a:sym typeface="Poppins Black"/>
              </a:defRPr>
            </a:lvl5pPr>
            <a:lvl6pPr lvl="5" algn="l">
              <a:lnSpc>
                <a:spcPct val="100000"/>
              </a:lnSpc>
              <a:spcBef>
                <a:spcPts val="0"/>
              </a:spcBef>
              <a:spcAft>
                <a:spcPts val="0"/>
              </a:spcAft>
              <a:buSzPts val="1400"/>
              <a:buNone/>
              <a:defRPr>
                <a:latin typeface="Poppins Black"/>
                <a:ea typeface="Poppins Black"/>
                <a:cs typeface="Poppins Black"/>
                <a:sym typeface="Poppins Black"/>
              </a:defRPr>
            </a:lvl6pPr>
            <a:lvl7pPr lvl="6" algn="l">
              <a:lnSpc>
                <a:spcPct val="100000"/>
              </a:lnSpc>
              <a:spcBef>
                <a:spcPts val="0"/>
              </a:spcBef>
              <a:spcAft>
                <a:spcPts val="0"/>
              </a:spcAft>
              <a:buSzPts val="1400"/>
              <a:buNone/>
              <a:defRPr>
                <a:latin typeface="Poppins Black"/>
                <a:ea typeface="Poppins Black"/>
                <a:cs typeface="Poppins Black"/>
                <a:sym typeface="Poppins Black"/>
              </a:defRPr>
            </a:lvl7pPr>
            <a:lvl8pPr lvl="7" algn="l">
              <a:lnSpc>
                <a:spcPct val="100000"/>
              </a:lnSpc>
              <a:spcBef>
                <a:spcPts val="0"/>
              </a:spcBef>
              <a:spcAft>
                <a:spcPts val="0"/>
              </a:spcAft>
              <a:buSzPts val="1400"/>
              <a:buNone/>
              <a:defRPr>
                <a:latin typeface="Poppins Black"/>
                <a:ea typeface="Poppins Black"/>
                <a:cs typeface="Poppins Black"/>
                <a:sym typeface="Poppins Black"/>
              </a:defRPr>
            </a:lvl8pPr>
            <a:lvl9pPr lvl="8" algn="l">
              <a:lnSpc>
                <a:spcPct val="100000"/>
              </a:lnSpc>
              <a:spcBef>
                <a:spcPts val="0"/>
              </a:spcBef>
              <a:spcAft>
                <a:spcPts val="0"/>
              </a:spcAft>
              <a:buSzPts val="1400"/>
              <a:buNone/>
              <a:defRPr>
                <a:latin typeface="Poppins Black"/>
                <a:ea typeface="Poppins Black"/>
                <a:cs typeface="Poppins Black"/>
                <a:sym typeface="Poppins Black"/>
              </a:defRPr>
            </a:lvl9pPr>
          </a:lstStyle>
          <a:p>
            <a:endParaRPr/>
          </a:p>
        </p:txBody>
      </p:sp>
      <p:sp>
        <p:nvSpPr>
          <p:cNvPr id="52" name="Google Shape;52;p51"/>
          <p:cNvSpPr txBox="1">
            <a:spLocks noGrp="1"/>
          </p:cNvSpPr>
          <p:nvPr>
            <p:ph type="subTitle" idx="2"/>
          </p:nvPr>
        </p:nvSpPr>
        <p:spPr>
          <a:xfrm>
            <a:off x="723900" y="2185450"/>
            <a:ext cx="2205600" cy="612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800"/>
              <a:buNone/>
              <a:defRPr sz="1400"/>
            </a:lvl1pPr>
            <a:lvl2pPr lvl="1" algn="l">
              <a:lnSpc>
                <a:spcPct val="100000"/>
              </a:lnSpc>
              <a:spcBef>
                <a:spcPts val="0"/>
              </a:spcBef>
              <a:spcAft>
                <a:spcPts val="0"/>
              </a:spcAft>
              <a:buSzPts val="1400"/>
              <a:buNone/>
              <a:defRPr sz="1400"/>
            </a:lvl2pPr>
            <a:lvl3pPr lvl="2" algn="l">
              <a:lnSpc>
                <a:spcPct val="100000"/>
              </a:lnSpc>
              <a:spcBef>
                <a:spcPts val="0"/>
              </a:spcBef>
              <a:spcAft>
                <a:spcPts val="0"/>
              </a:spcAft>
              <a:buSzPts val="1400"/>
              <a:buNone/>
              <a:defRPr sz="1400"/>
            </a:lvl3pPr>
            <a:lvl4pPr lvl="3" algn="l">
              <a:lnSpc>
                <a:spcPct val="100000"/>
              </a:lnSpc>
              <a:spcBef>
                <a:spcPts val="0"/>
              </a:spcBef>
              <a:spcAft>
                <a:spcPts val="0"/>
              </a:spcAft>
              <a:buSzPts val="1400"/>
              <a:buNone/>
              <a:defRPr sz="1400"/>
            </a:lvl4pPr>
            <a:lvl5pPr lvl="4" algn="l">
              <a:lnSpc>
                <a:spcPct val="100000"/>
              </a:lnSpc>
              <a:spcBef>
                <a:spcPts val="0"/>
              </a:spcBef>
              <a:spcAft>
                <a:spcPts val="0"/>
              </a:spcAft>
              <a:buSzPts val="1400"/>
              <a:buNone/>
              <a:defRPr sz="1400"/>
            </a:lvl5pPr>
            <a:lvl6pPr lvl="5" algn="l">
              <a:lnSpc>
                <a:spcPct val="100000"/>
              </a:lnSpc>
              <a:spcBef>
                <a:spcPts val="0"/>
              </a:spcBef>
              <a:spcAft>
                <a:spcPts val="0"/>
              </a:spcAft>
              <a:buSzPts val="1400"/>
              <a:buNone/>
              <a:defRPr sz="1400"/>
            </a:lvl6pPr>
            <a:lvl7pPr lvl="6" algn="l">
              <a:lnSpc>
                <a:spcPct val="100000"/>
              </a:lnSpc>
              <a:spcBef>
                <a:spcPts val="0"/>
              </a:spcBef>
              <a:spcAft>
                <a:spcPts val="0"/>
              </a:spcAft>
              <a:buSzPts val="1400"/>
              <a:buNone/>
              <a:defRPr sz="1400"/>
            </a:lvl7pPr>
            <a:lvl8pPr lvl="7" algn="l">
              <a:lnSpc>
                <a:spcPct val="100000"/>
              </a:lnSpc>
              <a:spcBef>
                <a:spcPts val="0"/>
              </a:spcBef>
              <a:spcAft>
                <a:spcPts val="0"/>
              </a:spcAft>
              <a:buSzPts val="1400"/>
              <a:buNone/>
              <a:defRPr sz="1400"/>
            </a:lvl8pPr>
            <a:lvl9pPr lvl="8" algn="l">
              <a:lnSpc>
                <a:spcPct val="100000"/>
              </a:lnSpc>
              <a:spcBef>
                <a:spcPts val="0"/>
              </a:spcBef>
              <a:spcAft>
                <a:spcPts val="0"/>
              </a:spcAft>
              <a:buSzPts val="1400"/>
              <a:buNone/>
              <a:defRPr sz="1400"/>
            </a:lvl9pPr>
          </a:lstStyle>
          <a:p>
            <a:endParaRPr/>
          </a:p>
        </p:txBody>
      </p:sp>
      <p:sp>
        <p:nvSpPr>
          <p:cNvPr id="53" name="Google Shape;53;p51"/>
          <p:cNvSpPr txBox="1">
            <a:spLocks noGrp="1"/>
          </p:cNvSpPr>
          <p:nvPr>
            <p:ph type="subTitle" idx="3"/>
          </p:nvPr>
        </p:nvSpPr>
        <p:spPr>
          <a:xfrm>
            <a:off x="3470874" y="1833925"/>
            <a:ext cx="2205600" cy="371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800"/>
              <a:buNone/>
              <a:defRPr>
                <a:latin typeface="Poppins Black"/>
                <a:ea typeface="Poppins Black"/>
                <a:cs typeface="Poppins Black"/>
                <a:sym typeface="Poppins Black"/>
              </a:defRPr>
            </a:lvl1pPr>
            <a:lvl2pPr lvl="1" algn="l">
              <a:lnSpc>
                <a:spcPct val="100000"/>
              </a:lnSpc>
              <a:spcBef>
                <a:spcPts val="0"/>
              </a:spcBef>
              <a:spcAft>
                <a:spcPts val="0"/>
              </a:spcAft>
              <a:buSzPts val="1400"/>
              <a:buNone/>
              <a:defRPr>
                <a:latin typeface="Poppins Black"/>
                <a:ea typeface="Poppins Black"/>
                <a:cs typeface="Poppins Black"/>
                <a:sym typeface="Poppins Black"/>
              </a:defRPr>
            </a:lvl2pPr>
            <a:lvl3pPr lvl="2" algn="l">
              <a:lnSpc>
                <a:spcPct val="100000"/>
              </a:lnSpc>
              <a:spcBef>
                <a:spcPts val="0"/>
              </a:spcBef>
              <a:spcAft>
                <a:spcPts val="0"/>
              </a:spcAft>
              <a:buSzPts val="1400"/>
              <a:buNone/>
              <a:defRPr>
                <a:latin typeface="Poppins Black"/>
                <a:ea typeface="Poppins Black"/>
                <a:cs typeface="Poppins Black"/>
                <a:sym typeface="Poppins Black"/>
              </a:defRPr>
            </a:lvl3pPr>
            <a:lvl4pPr lvl="3" algn="l">
              <a:lnSpc>
                <a:spcPct val="100000"/>
              </a:lnSpc>
              <a:spcBef>
                <a:spcPts val="0"/>
              </a:spcBef>
              <a:spcAft>
                <a:spcPts val="0"/>
              </a:spcAft>
              <a:buSzPts val="1400"/>
              <a:buNone/>
              <a:defRPr>
                <a:latin typeface="Poppins Black"/>
                <a:ea typeface="Poppins Black"/>
                <a:cs typeface="Poppins Black"/>
                <a:sym typeface="Poppins Black"/>
              </a:defRPr>
            </a:lvl4pPr>
            <a:lvl5pPr lvl="4" algn="l">
              <a:lnSpc>
                <a:spcPct val="100000"/>
              </a:lnSpc>
              <a:spcBef>
                <a:spcPts val="0"/>
              </a:spcBef>
              <a:spcAft>
                <a:spcPts val="0"/>
              </a:spcAft>
              <a:buSzPts val="1400"/>
              <a:buNone/>
              <a:defRPr>
                <a:latin typeface="Poppins Black"/>
                <a:ea typeface="Poppins Black"/>
                <a:cs typeface="Poppins Black"/>
                <a:sym typeface="Poppins Black"/>
              </a:defRPr>
            </a:lvl5pPr>
            <a:lvl6pPr lvl="5" algn="l">
              <a:lnSpc>
                <a:spcPct val="100000"/>
              </a:lnSpc>
              <a:spcBef>
                <a:spcPts val="0"/>
              </a:spcBef>
              <a:spcAft>
                <a:spcPts val="0"/>
              </a:spcAft>
              <a:buSzPts val="1400"/>
              <a:buNone/>
              <a:defRPr>
                <a:latin typeface="Poppins Black"/>
                <a:ea typeface="Poppins Black"/>
                <a:cs typeface="Poppins Black"/>
                <a:sym typeface="Poppins Black"/>
              </a:defRPr>
            </a:lvl6pPr>
            <a:lvl7pPr lvl="6" algn="l">
              <a:lnSpc>
                <a:spcPct val="100000"/>
              </a:lnSpc>
              <a:spcBef>
                <a:spcPts val="0"/>
              </a:spcBef>
              <a:spcAft>
                <a:spcPts val="0"/>
              </a:spcAft>
              <a:buSzPts val="1400"/>
              <a:buNone/>
              <a:defRPr>
                <a:latin typeface="Poppins Black"/>
                <a:ea typeface="Poppins Black"/>
                <a:cs typeface="Poppins Black"/>
                <a:sym typeface="Poppins Black"/>
              </a:defRPr>
            </a:lvl7pPr>
            <a:lvl8pPr lvl="7" algn="l">
              <a:lnSpc>
                <a:spcPct val="100000"/>
              </a:lnSpc>
              <a:spcBef>
                <a:spcPts val="0"/>
              </a:spcBef>
              <a:spcAft>
                <a:spcPts val="0"/>
              </a:spcAft>
              <a:buSzPts val="1400"/>
              <a:buNone/>
              <a:defRPr>
                <a:latin typeface="Poppins Black"/>
                <a:ea typeface="Poppins Black"/>
                <a:cs typeface="Poppins Black"/>
                <a:sym typeface="Poppins Black"/>
              </a:defRPr>
            </a:lvl8pPr>
            <a:lvl9pPr lvl="8" algn="l">
              <a:lnSpc>
                <a:spcPct val="100000"/>
              </a:lnSpc>
              <a:spcBef>
                <a:spcPts val="0"/>
              </a:spcBef>
              <a:spcAft>
                <a:spcPts val="0"/>
              </a:spcAft>
              <a:buSzPts val="1400"/>
              <a:buNone/>
              <a:defRPr>
                <a:latin typeface="Poppins Black"/>
                <a:ea typeface="Poppins Black"/>
                <a:cs typeface="Poppins Black"/>
                <a:sym typeface="Poppins Black"/>
              </a:defRPr>
            </a:lvl9pPr>
          </a:lstStyle>
          <a:p>
            <a:endParaRPr/>
          </a:p>
        </p:txBody>
      </p:sp>
      <p:sp>
        <p:nvSpPr>
          <p:cNvPr id="54" name="Google Shape;54;p51"/>
          <p:cNvSpPr txBox="1">
            <a:spLocks noGrp="1"/>
          </p:cNvSpPr>
          <p:nvPr>
            <p:ph type="subTitle" idx="4"/>
          </p:nvPr>
        </p:nvSpPr>
        <p:spPr>
          <a:xfrm>
            <a:off x="3470875" y="2185450"/>
            <a:ext cx="2205600" cy="612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800"/>
              <a:buNone/>
              <a:defRPr sz="1400"/>
            </a:lvl1pPr>
            <a:lvl2pPr lvl="1" algn="l">
              <a:lnSpc>
                <a:spcPct val="100000"/>
              </a:lnSpc>
              <a:spcBef>
                <a:spcPts val="0"/>
              </a:spcBef>
              <a:spcAft>
                <a:spcPts val="0"/>
              </a:spcAft>
              <a:buSzPts val="1400"/>
              <a:buNone/>
              <a:defRPr sz="1400"/>
            </a:lvl2pPr>
            <a:lvl3pPr lvl="2" algn="l">
              <a:lnSpc>
                <a:spcPct val="100000"/>
              </a:lnSpc>
              <a:spcBef>
                <a:spcPts val="0"/>
              </a:spcBef>
              <a:spcAft>
                <a:spcPts val="0"/>
              </a:spcAft>
              <a:buSzPts val="1400"/>
              <a:buNone/>
              <a:defRPr sz="1400"/>
            </a:lvl3pPr>
            <a:lvl4pPr lvl="3" algn="l">
              <a:lnSpc>
                <a:spcPct val="100000"/>
              </a:lnSpc>
              <a:spcBef>
                <a:spcPts val="0"/>
              </a:spcBef>
              <a:spcAft>
                <a:spcPts val="0"/>
              </a:spcAft>
              <a:buSzPts val="1400"/>
              <a:buNone/>
              <a:defRPr sz="1400"/>
            </a:lvl4pPr>
            <a:lvl5pPr lvl="4" algn="l">
              <a:lnSpc>
                <a:spcPct val="100000"/>
              </a:lnSpc>
              <a:spcBef>
                <a:spcPts val="0"/>
              </a:spcBef>
              <a:spcAft>
                <a:spcPts val="0"/>
              </a:spcAft>
              <a:buSzPts val="1400"/>
              <a:buNone/>
              <a:defRPr sz="1400"/>
            </a:lvl5pPr>
            <a:lvl6pPr lvl="5" algn="l">
              <a:lnSpc>
                <a:spcPct val="100000"/>
              </a:lnSpc>
              <a:spcBef>
                <a:spcPts val="0"/>
              </a:spcBef>
              <a:spcAft>
                <a:spcPts val="0"/>
              </a:spcAft>
              <a:buSzPts val="1400"/>
              <a:buNone/>
              <a:defRPr sz="1400"/>
            </a:lvl6pPr>
            <a:lvl7pPr lvl="6" algn="l">
              <a:lnSpc>
                <a:spcPct val="100000"/>
              </a:lnSpc>
              <a:spcBef>
                <a:spcPts val="0"/>
              </a:spcBef>
              <a:spcAft>
                <a:spcPts val="0"/>
              </a:spcAft>
              <a:buSzPts val="1400"/>
              <a:buNone/>
              <a:defRPr sz="1400"/>
            </a:lvl7pPr>
            <a:lvl8pPr lvl="7" algn="l">
              <a:lnSpc>
                <a:spcPct val="100000"/>
              </a:lnSpc>
              <a:spcBef>
                <a:spcPts val="0"/>
              </a:spcBef>
              <a:spcAft>
                <a:spcPts val="0"/>
              </a:spcAft>
              <a:buSzPts val="1400"/>
              <a:buNone/>
              <a:defRPr sz="1400"/>
            </a:lvl8pPr>
            <a:lvl9pPr lvl="8" algn="l">
              <a:lnSpc>
                <a:spcPct val="100000"/>
              </a:lnSpc>
              <a:spcBef>
                <a:spcPts val="0"/>
              </a:spcBef>
              <a:spcAft>
                <a:spcPts val="0"/>
              </a:spcAft>
              <a:buSzPts val="1400"/>
              <a:buNone/>
              <a:defRPr sz="1400"/>
            </a:lvl9pPr>
          </a:lstStyle>
          <a:p>
            <a:endParaRPr/>
          </a:p>
        </p:txBody>
      </p:sp>
      <p:sp>
        <p:nvSpPr>
          <p:cNvPr id="55" name="Google Shape;55;p51"/>
          <p:cNvSpPr txBox="1">
            <a:spLocks noGrp="1"/>
          </p:cNvSpPr>
          <p:nvPr>
            <p:ph type="subTitle" idx="5"/>
          </p:nvPr>
        </p:nvSpPr>
        <p:spPr>
          <a:xfrm>
            <a:off x="6217849" y="1833925"/>
            <a:ext cx="2205600" cy="371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800"/>
              <a:buNone/>
              <a:defRPr>
                <a:latin typeface="Poppins Black"/>
                <a:ea typeface="Poppins Black"/>
                <a:cs typeface="Poppins Black"/>
                <a:sym typeface="Poppins Black"/>
              </a:defRPr>
            </a:lvl1pPr>
            <a:lvl2pPr lvl="1" algn="l">
              <a:lnSpc>
                <a:spcPct val="100000"/>
              </a:lnSpc>
              <a:spcBef>
                <a:spcPts val="0"/>
              </a:spcBef>
              <a:spcAft>
                <a:spcPts val="0"/>
              </a:spcAft>
              <a:buSzPts val="1400"/>
              <a:buNone/>
              <a:defRPr>
                <a:latin typeface="Poppins Black"/>
                <a:ea typeface="Poppins Black"/>
                <a:cs typeface="Poppins Black"/>
                <a:sym typeface="Poppins Black"/>
              </a:defRPr>
            </a:lvl2pPr>
            <a:lvl3pPr lvl="2" algn="l">
              <a:lnSpc>
                <a:spcPct val="100000"/>
              </a:lnSpc>
              <a:spcBef>
                <a:spcPts val="0"/>
              </a:spcBef>
              <a:spcAft>
                <a:spcPts val="0"/>
              </a:spcAft>
              <a:buSzPts val="1400"/>
              <a:buNone/>
              <a:defRPr>
                <a:latin typeface="Poppins Black"/>
                <a:ea typeface="Poppins Black"/>
                <a:cs typeface="Poppins Black"/>
                <a:sym typeface="Poppins Black"/>
              </a:defRPr>
            </a:lvl3pPr>
            <a:lvl4pPr lvl="3" algn="l">
              <a:lnSpc>
                <a:spcPct val="100000"/>
              </a:lnSpc>
              <a:spcBef>
                <a:spcPts val="0"/>
              </a:spcBef>
              <a:spcAft>
                <a:spcPts val="0"/>
              </a:spcAft>
              <a:buSzPts val="1400"/>
              <a:buNone/>
              <a:defRPr>
                <a:latin typeface="Poppins Black"/>
                <a:ea typeface="Poppins Black"/>
                <a:cs typeface="Poppins Black"/>
                <a:sym typeface="Poppins Black"/>
              </a:defRPr>
            </a:lvl4pPr>
            <a:lvl5pPr lvl="4" algn="l">
              <a:lnSpc>
                <a:spcPct val="100000"/>
              </a:lnSpc>
              <a:spcBef>
                <a:spcPts val="0"/>
              </a:spcBef>
              <a:spcAft>
                <a:spcPts val="0"/>
              </a:spcAft>
              <a:buSzPts val="1400"/>
              <a:buNone/>
              <a:defRPr>
                <a:latin typeface="Poppins Black"/>
                <a:ea typeface="Poppins Black"/>
                <a:cs typeface="Poppins Black"/>
                <a:sym typeface="Poppins Black"/>
              </a:defRPr>
            </a:lvl5pPr>
            <a:lvl6pPr lvl="5" algn="l">
              <a:lnSpc>
                <a:spcPct val="100000"/>
              </a:lnSpc>
              <a:spcBef>
                <a:spcPts val="0"/>
              </a:spcBef>
              <a:spcAft>
                <a:spcPts val="0"/>
              </a:spcAft>
              <a:buSzPts val="1400"/>
              <a:buNone/>
              <a:defRPr>
                <a:latin typeface="Poppins Black"/>
                <a:ea typeface="Poppins Black"/>
                <a:cs typeface="Poppins Black"/>
                <a:sym typeface="Poppins Black"/>
              </a:defRPr>
            </a:lvl6pPr>
            <a:lvl7pPr lvl="6" algn="l">
              <a:lnSpc>
                <a:spcPct val="100000"/>
              </a:lnSpc>
              <a:spcBef>
                <a:spcPts val="0"/>
              </a:spcBef>
              <a:spcAft>
                <a:spcPts val="0"/>
              </a:spcAft>
              <a:buSzPts val="1400"/>
              <a:buNone/>
              <a:defRPr>
                <a:latin typeface="Poppins Black"/>
                <a:ea typeface="Poppins Black"/>
                <a:cs typeface="Poppins Black"/>
                <a:sym typeface="Poppins Black"/>
              </a:defRPr>
            </a:lvl7pPr>
            <a:lvl8pPr lvl="7" algn="l">
              <a:lnSpc>
                <a:spcPct val="100000"/>
              </a:lnSpc>
              <a:spcBef>
                <a:spcPts val="0"/>
              </a:spcBef>
              <a:spcAft>
                <a:spcPts val="0"/>
              </a:spcAft>
              <a:buSzPts val="1400"/>
              <a:buNone/>
              <a:defRPr>
                <a:latin typeface="Poppins Black"/>
                <a:ea typeface="Poppins Black"/>
                <a:cs typeface="Poppins Black"/>
                <a:sym typeface="Poppins Black"/>
              </a:defRPr>
            </a:lvl8pPr>
            <a:lvl9pPr lvl="8" algn="l">
              <a:lnSpc>
                <a:spcPct val="100000"/>
              </a:lnSpc>
              <a:spcBef>
                <a:spcPts val="0"/>
              </a:spcBef>
              <a:spcAft>
                <a:spcPts val="0"/>
              </a:spcAft>
              <a:buSzPts val="1400"/>
              <a:buNone/>
              <a:defRPr>
                <a:latin typeface="Poppins Black"/>
                <a:ea typeface="Poppins Black"/>
                <a:cs typeface="Poppins Black"/>
                <a:sym typeface="Poppins Black"/>
              </a:defRPr>
            </a:lvl9pPr>
          </a:lstStyle>
          <a:p>
            <a:endParaRPr/>
          </a:p>
        </p:txBody>
      </p:sp>
      <p:sp>
        <p:nvSpPr>
          <p:cNvPr id="56" name="Google Shape;56;p51"/>
          <p:cNvSpPr txBox="1">
            <a:spLocks noGrp="1"/>
          </p:cNvSpPr>
          <p:nvPr>
            <p:ph type="subTitle" idx="6"/>
          </p:nvPr>
        </p:nvSpPr>
        <p:spPr>
          <a:xfrm>
            <a:off x="6217850" y="2185450"/>
            <a:ext cx="2205600" cy="612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800"/>
              <a:buNone/>
              <a:defRPr sz="1400"/>
            </a:lvl1pPr>
            <a:lvl2pPr lvl="1" algn="l">
              <a:lnSpc>
                <a:spcPct val="100000"/>
              </a:lnSpc>
              <a:spcBef>
                <a:spcPts val="0"/>
              </a:spcBef>
              <a:spcAft>
                <a:spcPts val="0"/>
              </a:spcAft>
              <a:buSzPts val="1400"/>
              <a:buNone/>
              <a:defRPr sz="1400"/>
            </a:lvl2pPr>
            <a:lvl3pPr lvl="2" algn="l">
              <a:lnSpc>
                <a:spcPct val="100000"/>
              </a:lnSpc>
              <a:spcBef>
                <a:spcPts val="0"/>
              </a:spcBef>
              <a:spcAft>
                <a:spcPts val="0"/>
              </a:spcAft>
              <a:buSzPts val="1400"/>
              <a:buNone/>
              <a:defRPr sz="1400"/>
            </a:lvl3pPr>
            <a:lvl4pPr lvl="3" algn="l">
              <a:lnSpc>
                <a:spcPct val="100000"/>
              </a:lnSpc>
              <a:spcBef>
                <a:spcPts val="0"/>
              </a:spcBef>
              <a:spcAft>
                <a:spcPts val="0"/>
              </a:spcAft>
              <a:buSzPts val="1400"/>
              <a:buNone/>
              <a:defRPr sz="1400"/>
            </a:lvl4pPr>
            <a:lvl5pPr lvl="4" algn="l">
              <a:lnSpc>
                <a:spcPct val="100000"/>
              </a:lnSpc>
              <a:spcBef>
                <a:spcPts val="0"/>
              </a:spcBef>
              <a:spcAft>
                <a:spcPts val="0"/>
              </a:spcAft>
              <a:buSzPts val="1400"/>
              <a:buNone/>
              <a:defRPr sz="1400"/>
            </a:lvl5pPr>
            <a:lvl6pPr lvl="5" algn="l">
              <a:lnSpc>
                <a:spcPct val="100000"/>
              </a:lnSpc>
              <a:spcBef>
                <a:spcPts val="0"/>
              </a:spcBef>
              <a:spcAft>
                <a:spcPts val="0"/>
              </a:spcAft>
              <a:buSzPts val="1400"/>
              <a:buNone/>
              <a:defRPr sz="1400"/>
            </a:lvl6pPr>
            <a:lvl7pPr lvl="6" algn="l">
              <a:lnSpc>
                <a:spcPct val="100000"/>
              </a:lnSpc>
              <a:spcBef>
                <a:spcPts val="0"/>
              </a:spcBef>
              <a:spcAft>
                <a:spcPts val="0"/>
              </a:spcAft>
              <a:buSzPts val="1400"/>
              <a:buNone/>
              <a:defRPr sz="1400"/>
            </a:lvl7pPr>
            <a:lvl8pPr lvl="7" algn="l">
              <a:lnSpc>
                <a:spcPct val="100000"/>
              </a:lnSpc>
              <a:spcBef>
                <a:spcPts val="0"/>
              </a:spcBef>
              <a:spcAft>
                <a:spcPts val="0"/>
              </a:spcAft>
              <a:buSzPts val="1400"/>
              <a:buNone/>
              <a:defRPr sz="1400"/>
            </a:lvl8pPr>
            <a:lvl9pPr lvl="8" algn="l">
              <a:lnSpc>
                <a:spcPct val="100000"/>
              </a:lnSpc>
              <a:spcBef>
                <a:spcPts val="0"/>
              </a:spcBef>
              <a:spcAft>
                <a:spcPts val="0"/>
              </a:spcAft>
              <a:buSzPts val="1400"/>
              <a:buNone/>
              <a:defRPr sz="1400"/>
            </a:lvl9pPr>
          </a:lstStyle>
          <a:p>
            <a:endParaRPr/>
          </a:p>
        </p:txBody>
      </p:sp>
      <p:sp>
        <p:nvSpPr>
          <p:cNvPr id="57" name="Google Shape;57;p51"/>
          <p:cNvSpPr txBox="1">
            <a:spLocks noGrp="1"/>
          </p:cNvSpPr>
          <p:nvPr>
            <p:ph type="subTitle" idx="7"/>
          </p:nvPr>
        </p:nvSpPr>
        <p:spPr>
          <a:xfrm>
            <a:off x="722225" y="3213476"/>
            <a:ext cx="2205600" cy="371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800"/>
              <a:buNone/>
              <a:defRPr>
                <a:latin typeface="Poppins Black"/>
                <a:ea typeface="Poppins Black"/>
                <a:cs typeface="Poppins Black"/>
                <a:sym typeface="Poppins Black"/>
              </a:defRPr>
            </a:lvl1pPr>
            <a:lvl2pPr lvl="1" algn="l">
              <a:lnSpc>
                <a:spcPct val="100000"/>
              </a:lnSpc>
              <a:spcBef>
                <a:spcPts val="0"/>
              </a:spcBef>
              <a:spcAft>
                <a:spcPts val="0"/>
              </a:spcAft>
              <a:buSzPts val="1400"/>
              <a:buNone/>
              <a:defRPr>
                <a:latin typeface="Poppins Black"/>
                <a:ea typeface="Poppins Black"/>
                <a:cs typeface="Poppins Black"/>
                <a:sym typeface="Poppins Black"/>
              </a:defRPr>
            </a:lvl2pPr>
            <a:lvl3pPr lvl="2" algn="l">
              <a:lnSpc>
                <a:spcPct val="100000"/>
              </a:lnSpc>
              <a:spcBef>
                <a:spcPts val="0"/>
              </a:spcBef>
              <a:spcAft>
                <a:spcPts val="0"/>
              </a:spcAft>
              <a:buSzPts val="1400"/>
              <a:buNone/>
              <a:defRPr>
                <a:latin typeface="Poppins Black"/>
                <a:ea typeface="Poppins Black"/>
                <a:cs typeface="Poppins Black"/>
                <a:sym typeface="Poppins Black"/>
              </a:defRPr>
            </a:lvl3pPr>
            <a:lvl4pPr lvl="3" algn="l">
              <a:lnSpc>
                <a:spcPct val="100000"/>
              </a:lnSpc>
              <a:spcBef>
                <a:spcPts val="0"/>
              </a:spcBef>
              <a:spcAft>
                <a:spcPts val="0"/>
              </a:spcAft>
              <a:buSzPts val="1400"/>
              <a:buNone/>
              <a:defRPr>
                <a:latin typeface="Poppins Black"/>
                <a:ea typeface="Poppins Black"/>
                <a:cs typeface="Poppins Black"/>
                <a:sym typeface="Poppins Black"/>
              </a:defRPr>
            </a:lvl4pPr>
            <a:lvl5pPr lvl="4" algn="l">
              <a:lnSpc>
                <a:spcPct val="100000"/>
              </a:lnSpc>
              <a:spcBef>
                <a:spcPts val="0"/>
              </a:spcBef>
              <a:spcAft>
                <a:spcPts val="0"/>
              </a:spcAft>
              <a:buSzPts val="1400"/>
              <a:buNone/>
              <a:defRPr>
                <a:latin typeface="Poppins Black"/>
                <a:ea typeface="Poppins Black"/>
                <a:cs typeface="Poppins Black"/>
                <a:sym typeface="Poppins Black"/>
              </a:defRPr>
            </a:lvl5pPr>
            <a:lvl6pPr lvl="5" algn="l">
              <a:lnSpc>
                <a:spcPct val="100000"/>
              </a:lnSpc>
              <a:spcBef>
                <a:spcPts val="0"/>
              </a:spcBef>
              <a:spcAft>
                <a:spcPts val="0"/>
              </a:spcAft>
              <a:buSzPts val="1400"/>
              <a:buNone/>
              <a:defRPr>
                <a:latin typeface="Poppins Black"/>
                <a:ea typeface="Poppins Black"/>
                <a:cs typeface="Poppins Black"/>
                <a:sym typeface="Poppins Black"/>
              </a:defRPr>
            </a:lvl6pPr>
            <a:lvl7pPr lvl="6" algn="l">
              <a:lnSpc>
                <a:spcPct val="100000"/>
              </a:lnSpc>
              <a:spcBef>
                <a:spcPts val="0"/>
              </a:spcBef>
              <a:spcAft>
                <a:spcPts val="0"/>
              </a:spcAft>
              <a:buSzPts val="1400"/>
              <a:buNone/>
              <a:defRPr>
                <a:latin typeface="Poppins Black"/>
                <a:ea typeface="Poppins Black"/>
                <a:cs typeface="Poppins Black"/>
                <a:sym typeface="Poppins Black"/>
              </a:defRPr>
            </a:lvl7pPr>
            <a:lvl8pPr lvl="7" algn="l">
              <a:lnSpc>
                <a:spcPct val="100000"/>
              </a:lnSpc>
              <a:spcBef>
                <a:spcPts val="0"/>
              </a:spcBef>
              <a:spcAft>
                <a:spcPts val="0"/>
              </a:spcAft>
              <a:buSzPts val="1400"/>
              <a:buNone/>
              <a:defRPr>
                <a:latin typeface="Poppins Black"/>
                <a:ea typeface="Poppins Black"/>
                <a:cs typeface="Poppins Black"/>
                <a:sym typeface="Poppins Black"/>
              </a:defRPr>
            </a:lvl8pPr>
            <a:lvl9pPr lvl="8" algn="l">
              <a:lnSpc>
                <a:spcPct val="100000"/>
              </a:lnSpc>
              <a:spcBef>
                <a:spcPts val="0"/>
              </a:spcBef>
              <a:spcAft>
                <a:spcPts val="0"/>
              </a:spcAft>
              <a:buSzPts val="1400"/>
              <a:buNone/>
              <a:defRPr>
                <a:latin typeface="Poppins Black"/>
                <a:ea typeface="Poppins Black"/>
                <a:cs typeface="Poppins Black"/>
                <a:sym typeface="Poppins Black"/>
              </a:defRPr>
            </a:lvl9pPr>
          </a:lstStyle>
          <a:p>
            <a:endParaRPr/>
          </a:p>
        </p:txBody>
      </p:sp>
      <p:sp>
        <p:nvSpPr>
          <p:cNvPr id="58" name="Google Shape;58;p51"/>
          <p:cNvSpPr txBox="1">
            <a:spLocks noGrp="1"/>
          </p:cNvSpPr>
          <p:nvPr>
            <p:ph type="subTitle" idx="8"/>
          </p:nvPr>
        </p:nvSpPr>
        <p:spPr>
          <a:xfrm>
            <a:off x="722225" y="3565000"/>
            <a:ext cx="2205600" cy="612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800"/>
              <a:buNone/>
              <a:defRPr sz="1400"/>
            </a:lvl1pPr>
            <a:lvl2pPr lvl="1" algn="l">
              <a:lnSpc>
                <a:spcPct val="100000"/>
              </a:lnSpc>
              <a:spcBef>
                <a:spcPts val="0"/>
              </a:spcBef>
              <a:spcAft>
                <a:spcPts val="0"/>
              </a:spcAft>
              <a:buSzPts val="1400"/>
              <a:buNone/>
              <a:defRPr sz="1400"/>
            </a:lvl2pPr>
            <a:lvl3pPr lvl="2" algn="l">
              <a:lnSpc>
                <a:spcPct val="100000"/>
              </a:lnSpc>
              <a:spcBef>
                <a:spcPts val="0"/>
              </a:spcBef>
              <a:spcAft>
                <a:spcPts val="0"/>
              </a:spcAft>
              <a:buSzPts val="1400"/>
              <a:buNone/>
              <a:defRPr sz="1400"/>
            </a:lvl3pPr>
            <a:lvl4pPr lvl="3" algn="l">
              <a:lnSpc>
                <a:spcPct val="100000"/>
              </a:lnSpc>
              <a:spcBef>
                <a:spcPts val="0"/>
              </a:spcBef>
              <a:spcAft>
                <a:spcPts val="0"/>
              </a:spcAft>
              <a:buSzPts val="1400"/>
              <a:buNone/>
              <a:defRPr sz="1400"/>
            </a:lvl4pPr>
            <a:lvl5pPr lvl="4" algn="l">
              <a:lnSpc>
                <a:spcPct val="100000"/>
              </a:lnSpc>
              <a:spcBef>
                <a:spcPts val="0"/>
              </a:spcBef>
              <a:spcAft>
                <a:spcPts val="0"/>
              </a:spcAft>
              <a:buSzPts val="1400"/>
              <a:buNone/>
              <a:defRPr sz="1400"/>
            </a:lvl5pPr>
            <a:lvl6pPr lvl="5" algn="l">
              <a:lnSpc>
                <a:spcPct val="100000"/>
              </a:lnSpc>
              <a:spcBef>
                <a:spcPts val="0"/>
              </a:spcBef>
              <a:spcAft>
                <a:spcPts val="0"/>
              </a:spcAft>
              <a:buSzPts val="1400"/>
              <a:buNone/>
              <a:defRPr sz="1400"/>
            </a:lvl6pPr>
            <a:lvl7pPr lvl="6" algn="l">
              <a:lnSpc>
                <a:spcPct val="100000"/>
              </a:lnSpc>
              <a:spcBef>
                <a:spcPts val="0"/>
              </a:spcBef>
              <a:spcAft>
                <a:spcPts val="0"/>
              </a:spcAft>
              <a:buSzPts val="1400"/>
              <a:buNone/>
              <a:defRPr sz="1400"/>
            </a:lvl7pPr>
            <a:lvl8pPr lvl="7" algn="l">
              <a:lnSpc>
                <a:spcPct val="100000"/>
              </a:lnSpc>
              <a:spcBef>
                <a:spcPts val="0"/>
              </a:spcBef>
              <a:spcAft>
                <a:spcPts val="0"/>
              </a:spcAft>
              <a:buSzPts val="1400"/>
              <a:buNone/>
              <a:defRPr sz="1400"/>
            </a:lvl8pPr>
            <a:lvl9pPr lvl="8" algn="l">
              <a:lnSpc>
                <a:spcPct val="100000"/>
              </a:lnSpc>
              <a:spcBef>
                <a:spcPts val="0"/>
              </a:spcBef>
              <a:spcAft>
                <a:spcPts val="0"/>
              </a:spcAft>
              <a:buSzPts val="1400"/>
              <a:buNone/>
              <a:defRPr sz="1400"/>
            </a:lvl9pPr>
          </a:lstStyle>
          <a:p>
            <a:endParaRPr/>
          </a:p>
        </p:txBody>
      </p:sp>
      <p:sp>
        <p:nvSpPr>
          <p:cNvPr id="59" name="Google Shape;59;p51"/>
          <p:cNvSpPr txBox="1">
            <a:spLocks noGrp="1"/>
          </p:cNvSpPr>
          <p:nvPr>
            <p:ph type="subTitle" idx="9"/>
          </p:nvPr>
        </p:nvSpPr>
        <p:spPr>
          <a:xfrm>
            <a:off x="3469199" y="3213476"/>
            <a:ext cx="2205600" cy="371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800"/>
              <a:buNone/>
              <a:defRPr>
                <a:latin typeface="Poppins Black"/>
                <a:ea typeface="Poppins Black"/>
                <a:cs typeface="Poppins Black"/>
                <a:sym typeface="Poppins Black"/>
              </a:defRPr>
            </a:lvl1pPr>
            <a:lvl2pPr lvl="1" algn="l">
              <a:lnSpc>
                <a:spcPct val="100000"/>
              </a:lnSpc>
              <a:spcBef>
                <a:spcPts val="0"/>
              </a:spcBef>
              <a:spcAft>
                <a:spcPts val="0"/>
              </a:spcAft>
              <a:buSzPts val="1400"/>
              <a:buNone/>
              <a:defRPr>
                <a:latin typeface="Poppins Black"/>
                <a:ea typeface="Poppins Black"/>
                <a:cs typeface="Poppins Black"/>
                <a:sym typeface="Poppins Black"/>
              </a:defRPr>
            </a:lvl2pPr>
            <a:lvl3pPr lvl="2" algn="l">
              <a:lnSpc>
                <a:spcPct val="100000"/>
              </a:lnSpc>
              <a:spcBef>
                <a:spcPts val="0"/>
              </a:spcBef>
              <a:spcAft>
                <a:spcPts val="0"/>
              </a:spcAft>
              <a:buSzPts val="1400"/>
              <a:buNone/>
              <a:defRPr>
                <a:latin typeface="Poppins Black"/>
                <a:ea typeface="Poppins Black"/>
                <a:cs typeface="Poppins Black"/>
                <a:sym typeface="Poppins Black"/>
              </a:defRPr>
            </a:lvl3pPr>
            <a:lvl4pPr lvl="3" algn="l">
              <a:lnSpc>
                <a:spcPct val="100000"/>
              </a:lnSpc>
              <a:spcBef>
                <a:spcPts val="0"/>
              </a:spcBef>
              <a:spcAft>
                <a:spcPts val="0"/>
              </a:spcAft>
              <a:buSzPts val="1400"/>
              <a:buNone/>
              <a:defRPr>
                <a:latin typeface="Poppins Black"/>
                <a:ea typeface="Poppins Black"/>
                <a:cs typeface="Poppins Black"/>
                <a:sym typeface="Poppins Black"/>
              </a:defRPr>
            </a:lvl4pPr>
            <a:lvl5pPr lvl="4" algn="l">
              <a:lnSpc>
                <a:spcPct val="100000"/>
              </a:lnSpc>
              <a:spcBef>
                <a:spcPts val="0"/>
              </a:spcBef>
              <a:spcAft>
                <a:spcPts val="0"/>
              </a:spcAft>
              <a:buSzPts val="1400"/>
              <a:buNone/>
              <a:defRPr>
                <a:latin typeface="Poppins Black"/>
                <a:ea typeface="Poppins Black"/>
                <a:cs typeface="Poppins Black"/>
                <a:sym typeface="Poppins Black"/>
              </a:defRPr>
            </a:lvl5pPr>
            <a:lvl6pPr lvl="5" algn="l">
              <a:lnSpc>
                <a:spcPct val="100000"/>
              </a:lnSpc>
              <a:spcBef>
                <a:spcPts val="0"/>
              </a:spcBef>
              <a:spcAft>
                <a:spcPts val="0"/>
              </a:spcAft>
              <a:buSzPts val="1400"/>
              <a:buNone/>
              <a:defRPr>
                <a:latin typeface="Poppins Black"/>
                <a:ea typeface="Poppins Black"/>
                <a:cs typeface="Poppins Black"/>
                <a:sym typeface="Poppins Black"/>
              </a:defRPr>
            </a:lvl6pPr>
            <a:lvl7pPr lvl="6" algn="l">
              <a:lnSpc>
                <a:spcPct val="100000"/>
              </a:lnSpc>
              <a:spcBef>
                <a:spcPts val="0"/>
              </a:spcBef>
              <a:spcAft>
                <a:spcPts val="0"/>
              </a:spcAft>
              <a:buSzPts val="1400"/>
              <a:buNone/>
              <a:defRPr>
                <a:latin typeface="Poppins Black"/>
                <a:ea typeface="Poppins Black"/>
                <a:cs typeface="Poppins Black"/>
                <a:sym typeface="Poppins Black"/>
              </a:defRPr>
            </a:lvl7pPr>
            <a:lvl8pPr lvl="7" algn="l">
              <a:lnSpc>
                <a:spcPct val="100000"/>
              </a:lnSpc>
              <a:spcBef>
                <a:spcPts val="0"/>
              </a:spcBef>
              <a:spcAft>
                <a:spcPts val="0"/>
              </a:spcAft>
              <a:buSzPts val="1400"/>
              <a:buNone/>
              <a:defRPr>
                <a:latin typeface="Poppins Black"/>
                <a:ea typeface="Poppins Black"/>
                <a:cs typeface="Poppins Black"/>
                <a:sym typeface="Poppins Black"/>
              </a:defRPr>
            </a:lvl8pPr>
            <a:lvl9pPr lvl="8" algn="l">
              <a:lnSpc>
                <a:spcPct val="100000"/>
              </a:lnSpc>
              <a:spcBef>
                <a:spcPts val="0"/>
              </a:spcBef>
              <a:spcAft>
                <a:spcPts val="0"/>
              </a:spcAft>
              <a:buSzPts val="1400"/>
              <a:buNone/>
              <a:defRPr>
                <a:latin typeface="Poppins Black"/>
                <a:ea typeface="Poppins Black"/>
                <a:cs typeface="Poppins Black"/>
                <a:sym typeface="Poppins Black"/>
              </a:defRPr>
            </a:lvl9pPr>
          </a:lstStyle>
          <a:p>
            <a:endParaRPr/>
          </a:p>
        </p:txBody>
      </p:sp>
      <p:sp>
        <p:nvSpPr>
          <p:cNvPr id="60" name="Google Shape;60;p51"/>
          <p:cNvSpPr txBox="1">
            <a:spLocks noGrp="1"/>
          </p:cNvSpPr>
          <p:nvPr>
            <p:ph type="subTitle" idx="13"/>
          </p:nvPr>
        </p:nvSpPr>
        <p:spPr>
          <a:xfrm>
            <a:off x="3469200" y="3565000"/>
            <a:ext cx="2205600" cy="612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800"/>
              <a:buNone/>
              <a:defRPr sz="1400"/>
            </a:lvl1pPr>
            <a:lvl2pPr lvl="1" algn="l">
              <a:lnSpc>
                <a:spcPct val="100000"/>
              </a:lnSpc>
              <a:spcBef>
                <a:spcPts val="0"/>
              </a:spcBef>
              <a:spcAft>
                <a:spcPts val="0"/>
              </a:spcAft>
              <a:buSzPts val="1400"/>
              <a:buNone/>
              <a:defRPr sz="1400"/>
            </a:lvl2pPr>
            <a:lvl3pPr lvl="2" algn="l">
              <a:lnSpc>
                <a:spcPct val="100000"/>
              </a:lnSpc>
              <a:spcBef>
                <a:spcPts val="0"/>
              </a:spcBef>
              <a:spcAft>
                <a:spcPts val="0"/>
              </a:spcAft>
              <a:buSzPts val="1400"/>
              <a:buNone/>
              <a:defRPr sz="1400"/>
            </a:lvl3pPr>
            <a:lvl4pPr lvl="3" algn="l">
              <a:lnSpc>
                <a:spcPct val="100000"/>
              </a:lnSpc>
              <a:spcBef>
                <a:spcPts val="0"/>
              </a:spcBef>
              <a:spcAft>
                <a:spcPts val="0"/>
              </a:spcAft>
              <a:buSzPts val="1400"/>
              <a:buNone/>
              <a:defRPr sz="1400"/>
            </a:lvl4pPr>
            <a:lvl5pPr lvl="4" algn="l">
              <a:lnSpc>
                <a:spcPct val="100000"/>
              </a:lnSpc>
              <a:spcBef>
                <a:spcPts val="0"/>
              </a:spcBef>
              <a:spcAft>
                <a:spcPts val="0"/>
              </a:spcAft>
              <a:buSzPts val="1400"/>
              <a:buNone/>
              <a:defRPr sz="1400"/>
            </a:lvl5pPr>
            <a:lvl6pPr lvl="5" algn="l">
              <a:lnSpc>
                <a:spcPct val="100000"/>
              </a:lnSpc>
              <a:spcBef>
                <a:spcPts val="0"/>
              </a:spcBef>
              <a:spcAft>
                <a:spcPts val="0"/>
              </a:spcAft>
              <a:buSzPts val="1400"/>
              <a:buNone/>
              <a:defRPr sz="1400"/>
            </a:lvl6pPr>
            <a:lvl7pPr lvl="6" algn="l">
              <a:lnSpc>
                <a:spcPct val="100000"/>
              </a:lnSpc>
              <a:spcBef>
                <a:spcPts val="0"/>
              </a:spcBef>
              <a:spcAft>
                <a:spcPts val="0"/>
              </a:spcAft>
              <a:buSzPts val="1400"/>
              <a:buNone/>
              <a:defRPr sz="1400"/>
            </a:lvl7pPr>
            <a:lvl8pPr lvl="7" algn="l">
              <a:lnSpc>
                <a:spcPct val="100000"/>
              </a:lnSpc>
              <a:spcBef>
                <a:spcPts val="0"/>
              </a:spcBef>
              <a:spcAft>
                <a:spcPts val="0"/>
              </a:spcAft>
              <a:buSzPts val="1400"/>
              <a:buNone/>
              <a:defRPr sz="1400"/>
            </a:lvl8pPr>
            <a:lvl9pPr lvl="8" algn="l">
              <a:lnSpc>
                <a:spcPct val="100000"/>
              </a:lnSpc>
              <a:spcBef>
                <a:spcPts val="0"/>
              </a:spcBef>
              <a:spcAft>
                <a:spcPts val="0"/>
              </a:spcAft>
              <a:buSzPts val="1400"/>
              <a:buNone/>
              <a:defRPr sz="1400"/>
            </a:lvl9pPr>
          </a:lstStyle>
          <a:p>
            <a:endParaRPr/>
          </a:p>
        </p:txBody>
      </p:sp>
      <p:sp>
        <p:nvSpPr>
          <p:cNvPr id="61" name="Google Shape;61;p51"/>
          <p:cNvSpPr txBox="1">
            <a:spLocks noGrp="1"/>
          </p:cNvSpPr>
          <p:nvPr>
            <p:ph type="subTitle" idx="14"/>
          </p:nvPr>
        </p:nvSpPr>
        <p:spPr>
          <a:xfrm>
            <a:off x="6216174" y="3213476"/>
            <a:ext cx="2205600" cy="371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800"/>
              <a:buNone/>
              <a:defRPr>
                <a:latin typeface="Poppins Black"/>
                <a:ea typeface="Poppins Black"/>
                <a:cs typeface="Poppins Black"/>
                <a:sym typeface="Poppins Black"/>
              </a:defRPr>
            </a:lvl1pPr>
            <a:lvl2pPr lvl="1" algn="l">
              <a:lnSpc>
                <a:spcPct val="100000"/>
              </a:lnSpc>
              <a:spcBef>
                <a:spcPts val="0"/>
              </a:spcBef>
              <a:spcAft>
                <a:spcPts val="0"/>
              </a:spcAft>
              <a:buSzPts val="1400"/>
              <a:buNone/>
              <a:defRPr>
                <a:latin typeface="Poppins Black"/>
                <a:ea typeface="Poppins Black"/>
                <a:cs typeface="Poppins Black"/>
                <a:sym typeface="Poppins Black"/>
              </a:defRPr>
            </a:lvl2pPr>
            <a:lvl3pPr lvl="2" algn="l">
              <a:lnSpc>
                <a:spcPct val="100000"/>
              </a:lnSpc>
              <a:spcBef>
                <a:spcPts val="0"/>
              </a:spcBef>
              <a:spcAft>
                <a:spcPts val="0"/>
              </a:spcAft>
              <a:buSzPts val="1400"/>
              <a:buNone/>
              <a:defRPr>
                <a:latin typeface="Poppins Black"/>
                <a:ea typeface="Poppins Black"/>
                <a:cs typeface="Poppins Black"/>
                <a:sym typeface="Poppins Black"/>
              </a:defRPr>
            </a:lvl3pPr>
            <a:lvl4pPr lvl="3" algn="l">
              <a:lnSpc>
                <a:spcPct val="100000"/>
              </a:lnSpc>
              <a:spcBef>
                <a:spcPts val="0"/>
              </a:spcBef>
              <a:spcAft>
                <a:spcPts val="0"/>
              </a:spcAft>
              <a:buSzPts val="1400"/>
              <a:buNone/>
              <a:defRPr>
                <a:latin typeface="Poppins Black"/>
                <a:ea typeface="Poppins Black"/>
                <a:cs typeface="Poppins Black"/>
                <a:sym typeface="Poppins Black"/>
              </a:defRPr>
            </a:lvl4pPr>
            <a:lvl5pPr lvl="4" algn="l">
              <a:lnSpc>
                <a:spcPct val="100000"/>
              </a:lnSpc>
              <a:spcBef>
                <a:spcPts val="0"/>
              </a:spcBef>
              <a:spcAft>
                <a:spcPts val="0"/>
              </a:spcAft>
              <a:buSzPts val="1400"/>
              <a:buNone/>
              <a:defRPr>
                <a:latin typeface="Poppins Black"/>
                <a:ea typeface="Poppins Black"/>
                <a:cs typeface="Poppins Black"/>
                <a:sym typeface="Poppins Black"/>
              </a:defRPr>
            </a:lvl5pPr>
            <a:lvl6pPr lvl="5" algn="l">
              <a:lnSpc>
                <a:spcPct val="100000"/>
              </a:lnSpc>
              <a:spcBef>
                <a:spcPts val="0"/>
              </a:spcBef>
              <a:spcAft>
                <a:spcPts val="0"/>
              </a:spcAft>
              <a:buSzPts val="1400"/>
              <a:buNone/>
              <a:defRPr>
                <a:latin typeface="Poppins Black"/>
                <a:ea typeface="Poppins Black"/>
                <a:cs typeface="Poppins Black"/>
                <a:sym typeface="Poppins Black"/>
              </a:defRPr>
            </a:lvl6pPr>
            <a:lvl7pPr lvl="6" algn="l">
              <a:lnSpc>
                <a:spcPct val="100000"/>
              </a:lnSpc>
              <a:spcBef>
                <a:spcPts val="0"/>
              </a:spcBef>
              <a:spcAft>
                <a:spcPts val="0"/>
              </a:spcAft>
              <a:buSzPts val="1400"/>
              <a:buNone/>
              <a:defRPr>
                <a:latin typeface="Poppins Black"/>
                <a:ea typeface="Poppins Black"/>
                <a:cs typeface="Poppins Black"/>
                <a:sym typeface="Poppins Black"/>
              </a:defRPr>
            </a:lvl7pPr>
            <a:lvl8pPr lvl="7" algn="l">
              <a:lnSpc>
                <a:spcPct val="100000"/>
              </a:lnSpc>
              <a:spcBef>
                <a:spcPts val="0"/>
              </a:spcBef>
              <a:spcAft>
                <a:spcPts val="0"/>
              </a:spcAft>
              <a:buSzPts val="1400"/>
              <a:buNone/>
              <a:defRPr>
                <a:latin typeface="Poppins Black"/>
                <a:ea typeface="Poppins Black"/>
                <a:cs typeface="Poppins Black"/>
                <a:sym typeface="Poppins Black"/>
              </a:defRPr>
            </a:lvl8pPr>
            <a:lvl9pPr lvl="8" algn="l">
              <a:lnSpc>
                <a:spcPct val="100000"/>
              </a:lnSpc>
              <a:spcBef>
                <a:spcPts val="0"/>
              </a:spcBef>
              <a:spcAft>
                <a:spcPts val="0"/>
              </a:spcAft>
              <a:buSzPts val="1400"/>
              <a:buNone/>
              <a:defRPr>
                <a:latin typeface="Poppins Black"/>
                <a:ea typeface="Poppins Black"/>
                <a:cs typeface="Poppins Black"/>
                <a:sym typeface="Poppins Black"/>
              </a:defRPr>
            </a:lvl9pPr>
          </a:lstStyle>
          <a:p>
            <a:endParaRPr/>
          </a:p>
        </p:txBody>
      </p:sp>
      <p:sp>
        <p:nvSpPr>
          <p:cNvPr id="62" name="Google Shape;62;p51"/>
          <p:cNvSpPr txBox="1">
            <a:spLocks noGrp="1"/>
          </p:cNvSpPr>
          <p:nvPr>
            <p:ph type="subTitle" idx="15"/>
          </p:nvPr>
        </p:nvSpPr>
        <p:spPr>
          <a:xfrm>
            <a:off x="6216175" y="3565000"/>
            <a:ext cx="2205600" cy="612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800"/>
              <a:buNone/>
              <a:defRPr sz="1400"/>
            </a:lvl1pPr>
            <a:lvl2pPr lvl="1" algn="l">
              <a:lnSpc>
                <a:spcPct val="100000"/>
              </a:lnSpc>
              <a:spcBef>
                <a:spcPts val="0"/>
              </a:spcBef>
              <a:spcAft>
                <a:spcPts val="0"/>
              </a:spcAft>
              <a:buSzPts val="1400"/>
              <a:buNone/>
              <a:defRPr sz="1400"/>
            </a:lvl2pPr>
            <a:lvl3pPr lvl="2" algn="l">
              <a:lnSpc>
                <a:spcPct val="100000"/>
              </a:lnSpc>
              <a:spcBef>
                <a:spcPts val="0"/>
              </a:spcBef>
              <a:spcAft>
                <a:spcPts val="0"/>
              </a:spcAft>
              <a:buSzPts val="1400"/>
              <a:buNone/>
              <a:defRPr sz="1400"/>
            </a:lvl3pPr>
            <a:lvl4pPr lvl="3" algn="l">
              <a:lnSpc>
                <a:spcPct val="100000"/>
              </a:lnSpc>
              <a:spcBef>
                <a:spcPts val="0"/>
              </a:spcBef>
              <a:spcAft>
                <a:spcPts val="0"/>
              </a:spcAft>
              <a:buSzPts val="1400"/>
              <a:buNone/>
              <a:defRPr sz="1400"/>
            </a:lvl4pPr>
            <a:lvl5pPr lvl="4" algn="l">
              <a:lnSpc>
                <a:spcPct val="100000"/>
              </a:lnSpc>
              <a:spcBef>
                <a:spcPts val="0"/>
              </a:spcBef>
              <a:spcAft>
                <a:spcPts val="0"/>
              </a:spcAft>
              <a:buSzPts val="1400"/>
              <a:buNone/>
              <a:defRPr sz="1400"/>
            </a:lvl5pPr>
            <a:lvl6pPr lvl="5" algn="l">
              <a:lnSpc>
                <a:spcPct val="100000"/>
              </a:lnSpc>
              <a:spcBef>
                <a:spcPts val="0"/>
              </a:spcBef>
              <a:spcAft>
                <a:spcPts val="0"/>
              </a:spcAft>
              <a:buSzPts val="1400"/>
              <a:buNone/>
              <a:defRPr sz="1400"/>
            </a:lvl6pPr>
            <a:lvl7pPr lvl="6" algn="l">
              <a:lnSpc>
                <a:spcPct val="100000"/>
              </a:lnSpc>
              <a:spcBef>
                <a:spcPts val="0"/>
              </a:spcBef>
              <a:spcAft>
                <a:spcPts val="0"/>
              </a:spcAft>
              <a:buSzPts val="1400"/>
              <a:buNone/>
              <a:defRPr sz="1400"/>
            </a:lvl7pPr>
            <a:lvl8pPr lvl="7" algn="l">
              <a:lnSpc>
                <a:spcPct val="100000"/>
              </a:lnSpc>
              <a:spcBef>
                <a:spcPts val="0"/>
              </a:spcBef>
              <a:spcAft>
                <a:spcPts val="0"/>
              </a:spcAft>
              <a:buSzPts val="1400"/>
              <a:buNone/>
              <a:defRPr sz="1400"/>
            </a:lvl8pPr>
            <a:lvl9pPr lvl="8" algn="l">
              <a:lnSpc>
                <a:spcPct val="100000"/>
              </a:lnSpc>
              <a:spcBef>
                <a:spcPts val="0"/>
              </a:spcBef>
              <a:spcAft>
                <a:spcPts val="0"/>
              </a:spcAft>
              <a:buSzPts val="1400"/>
              <a:buNone/>
              <a:defRPr sz="1400"/>
            </a:lvl9pPr>
          </a:lstStyle>
          <a:p>
            <a:endParaRPr/>
          </a:p>
        </p:txBody>
      </p:sp>
      <p:sp>
        <p:nvSpPr>
          <p:cNvPr id="63" name="Google Shape;63;p51"/>
          <p:cNvSpPr/>
          <p:nvPr/>
        </p:nvSpPr>
        <p:spPr>
          <a:xfrm rot="-8371819">
            <a:off x="-1873976" y="4404423"/>
            <a:ext cx="4040141" cy="2967834"/>
          </a:xfrm>
          <a:custGeom>
            <a:avLst/>
            <a:gdLst/>
            <a:ahLst/>
            <a:cxnLst/>
            <a:rect l="l" t="t" r="r" b="b"/>
            <a:pathLst>
              <a:path w="151443" h="111248" extrusionOk="0">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64;p5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IT"/>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5"/>
        <p:cNvGrpSpPr/>
        <p:nvPr/>
      </p:nvGrpSpPr>
      <p:grpSpPr>
        <a:xfrm>
          <a:off x="0" y="0"/>
          <a:ext cx="0" cy="0"/>
          <a:chOff x="0" y="0"/>
          <a:chExt cx="0" cy="0"/>
        </a:xfrm>
      </p:grpSpPr>
      <p:sp>
        <p:nvSpPr>
          <p:cNvPr id="66" name="Google Shape;66;p52"/>
          <p:cNvSpPr/>
          <p:nvPr/>
        </p:nvSpPr>
        <p:spPr>
          <a:xfrm>
            <a:off x="720000" y="727800"/>
            <a:ext cx="5778000" cy="2724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 name="Google Shape;67;p52"/>
          <p:cNvSpPr txBox="1">
            <a:spLocks noGrp="1"/>
          </p:cNvSpPr>
          <p:nvPr>
            <p:ph type="title"/>
          </p:nvPr>
        </p:nvSpPr>
        <p:spPr>
          <a:xfrm>
            <a:off x="720000" y="387600"/>
            <a:ext cx="7704000" cy="612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2pPr>
            <a:lvl3pPr lvl="2"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3pPr>
            <a:lvl4pPr lvl="3"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4pPr>
            <a:lvl5pPr lvl="4"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5pPr>
            <a:lvl6pPr lvl="5"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6pPr>
            <a:lvl7pPr lvl="6"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7pPr>
            <a:lvl8pPr lvl="7"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8pPr>
            <a:lvl9pPr lvl="8"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9pPr>
          </a:lstStyle>
          <a:p>
            <a:endParaRPr/>
          </a:p>
        </p:txBody>
      </p:sp>
      <p:sp>
        <p:nvSpPr>
          <p:cNvPr id="68" name="Google Shape;68;p52"/>
          <p:cNvSpPr/>
          <p:nvPr/>
        </p:nvSpPr>
        <p:spPr>
          <a:xfrm rot="-7770059">
            <a:off x="7428425" y="-1102421"/>
            <a:ext cx="4039685" cy="2967498"/>
          </a:xfrm>
          <a:custGeom>
            <a:avLst/>
            <a:gdLst/>
            <a:ahLst/>
            <a:cxnLst/>
            <a:rect l="l" t="t" r="r" b="b"/>
            <a:pathLst>
              <a:path w="151443" h="111248" extrusionOk="0">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 name="Google Shape;69;p5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IT"/>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four columns">
  <p:cSld name="CUSTOM_2">
    <p:spTree>
      <p:nvGrpSpPr>
        <p:cNvPr id="1" name="Shape 70"/>
        <p:cNvGrpSpPr/>
        <p:nvPr/>
      </p:nvGrpSpPr>
      <p:grpSpPr>
        <a:xfrm>
          <a:off x="0" y="0"/>
          <a:ext cx="0" cy="0"/>
          <a:chOff x="0" y="0"/>
          <a:chExt cx="0" cy="0"/>
        </a:xfrm>
      </p:grpSpPr>
      <p:sp>
        <p:nvSpPr>
          <p:cNvPr id="71" name="Google Shape;71;p53"/>
          <p:cNvSpPr txBox="1">
            <a:spLocks noGrp="1"/>
          </p:cNvSpPr>
          <p:nvPr>
            <p:ph type="subTitle" idx="1"/>
          </p:nvPr>
        </p:nvSpPr>
        <p:spPr>
          <a:xfrm>
            <a:off x="1759875" y="1833925"/>
            <a:ext cx="2437200" cy="371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800"/>
              <a:buNone/>
              <a:defRPr>
                <a:latin typeface="Poppins Black"/>
                <a:ea typeface="Poppins Black"/>
                <a:cs typeface="Poppins Black"/>
                <a:sym typeface="Poppins Black"/>
              </a:defRPr>
            </a:lvl1pPr>
            <a:lvl2pPr lvl="1" algn="l">
              <a:lnSpc>
                <a:spcPct val="100000"/>
              </a:lnSpc>
              <a:spcBef>
                <a:spcPts val="1600"/>
              </a:spcBef>
              <a:spcAft>
                <a:spcPts val="0"/>
              </a:spcAft>
              <a:buSzPts val="1400"/>
              <a:buNone/>
              <a:defRPr>
                <a:latin typeface="Poppins Black"/>
                <a:ea typeface="Poppins Black"/>
                <a:cs typeface="Poppins Black"/>
                <a:sym typeface="Poppins Black"/>
              </a:defRPr>
            </a:lvl2pPr>
            <a:lvl3pPr lvl="2" algn="l">
              <a:lnSpc>
                <a:spcPct val="100000"/>
              </a:lnSpc>
              <a:spcBef>
                <a:spcPts val="1600"/>
              </a:spcBef>
              <a:spcAft>
                <a:spcPts val="0"/>
              </a:spcAft>
              <a:buSzPts val="1400"/>
              <a:buNone/>
              <a:defRPr>
                <a:latin typeface="Poppins Black"/>
                <a:ea typeface="Poppins Black"/>
                <a:cs typeface="Poppins Black"/>
                <a:sym typeface="Poppins Black"/>
              </a:defRPr>
            </a:lvl3pPr>
            <a:lvl4pPr lvl="3" algn="l">
              <a:lnSpc>
                <a:spcPct val="100000"/>
              </a:lnSpc>
              <a:spcBef>
                <a:spcPts val="1600"/>
              </a:spcBef>
              <a:spcAft>
                <a:spcPts val="0"/>
              </a:spcAft>
              <a:buSzPts val="1400"/>
              <a:buNone/>
              <a:defRPr>
                <a:latin typeface="Poppins Black"/>
                <a:ea typeface="Poppins Black"/>
                <a:cs typeface="Poppins Black"/>
                <a:sym typeface="Poppins Black"/>
              </a:defRPr>
            </a:lvl4pPr>
            <a:lvl5pPr lvl="4" algn="l">
              <a:lnSpc>
                <a:spcPct val="100000"/>
              </a:lnSpc>
              <a:spcBef>
                <a:spcPts val="1600"/>
              </a:spcBef>
              <a:spcAft>
                <a:spcPts val="0"/>
              </a:spcAft>
              <a:buSzPts val="1400"/>
              <a:buNone/>
              <a:defRPr>
                <a:latin typeface="Poppins Black"/>
                <a:ea typeface="Poppins Black"/>
                <a:cs typeface="Poppins Black"/>
                <a:sym typeface="Poppins Black"/>
              </a:defRPr>
            </a:lvl5pPr>
            <a:lvl6pPr lvl="5" algn="l">
              <a:lnSpc>
                <a:spcPct val="100000"/>
              </a:lnSpc>
              <a:spcBef>
                <a:spcPts val="1600"/>
              </a:spcBef>
              <a:spcAft>
                <a:spcPts val="0"/>
              </a:spcAft>
              <a:buSzPts val="1400"/>
              <a:buNone/>
              <a:defRPr>
                <a:latin typeface="Poppins Black"/>
                <a:ea typeface="Poppins Black"/>
                <a:cs typeface="Poppins Black"/>
                <a:sym typeface="Poppins Black"/>
              </a:defRPr>
            </a:lvl6pPr>
            <a:lvl7pPr lvl="6" algn="l">
              <a:lnSpc>
                <a:spcPct val="100000"/>
              </a:lnSpc>
              <a:spcBef>
                <a:spcPts val="1600"/>
              </a:spcBef>
              <a:spcAft>
                <a:spcPts val="0"/>
              </a:spcAft>
              <a:buSzPts val="1400"/>
              <a:buNone/>
              <a:defRPr>
                <a:latin typeface="Poppins Black"/>
                <a:ea typeface="Poppins Black"/>
                <a:cs typeface="Poppins Black"/>
                <a:sym typeface="Poppins Black"/>
              </a:defRPr>
            </a:lvl7pPr>
            <a:lvl8pPr lvl="7" algn="l">
              <a:lnSpc>
                <a:spcPct val="100000"/>
              </a:lnSpc>
              <a:spcBef>
                <a:spcPts val="1600"/>
              </a:spcBef>
              <a:spcAft>
                <a:spcPts val="0"/>
              </a:spcAft>
              <a:buSzPts val="1400"/>
              <a:buNone/>
              <a:defRPr>
                <a:latin typeface="Poppins Black"/>
                <a:ea typeface="Poppins Black"/>
                <a:cs typeface="Poppins Black"/>
                <a:sym typeface="Poppins Black"/>
              </a:defRPr>
            </a:lvl8pPr>
            <a:lvl9pPr lvl="8" algn="l">
              <a:lnSpc>
                <a:spcPct val="100000"/>
              </a:lnSpc>
              <a:spcBef>
                <a:spcPts val="1600"/>
              </a:spcBef>
              <a:spcAft>
                <a:spcPts val="1600"/>
              </a:spcAft>
              <a:buSzPts val="1400"/>
              <a:buNone/>
              <a:defRPr>
                <a:latin typeface="Poppins Black"/>
                <a:ea typeface="Poppins Black"/>
                <a:cs typeface="Poppins Black"/>
                <a:sym typeface="Poppins Black"/>
              </a:defRPr>
            </a:lvl9pPr>
          </a:lstStyle>
          <a:p>
            <a:endParaRPr/>
          </a:p>
        </p:txBody>
      </p:sp>
      <p:sp>
        <p:nvSpPr>
          <p:cNvPr id="72" name="Google Shape;72;p53"/>
          <p:cNvSpPr txBox="1">
            <a:spLocks noGrp="1"/>
          </p:cNvSpPr>
          <p:nvPr>
            <p:ph type="subTitle" idx="2"/>
          </p:nvPr>
        </p:nvSpPr>
        <p:spPr>
          <a:xfrm>
            <a:off x="1759875" y="2185449"/>
            <a:ext cx="2437200" cy="612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800"/>
              <a:buNone/>
              <a:defRPr sz="1400"/>
            </a:lvl1pPr>
            <a:lvl2pPr lvl="1" algn="l">
              <a:lnSpc>
                <a:spcPct val="100000"/>
              </a:lnSpc>
              <a:spcBef>
                <a:spcPts val="0"/>
              </a:spcBef>
              <a:spcAft>
                <a:spcPts val="0"/>
              </a:spcAft>
              <a:buSzPts val="1400"/>
              <a:buNone/>
              <a:defRPr sz="1400"/>
            </a:lvl2pPr>
            <a:lvl3pPr lvl="2" algn="l">
              <a:lnSpc>
                <a:spcPct val="100000"/>
              </a:lnSpc>
              <a:spcBef>
                <a:spcPts val="0"/>
              </a:spcBef>
              <a:spcAft>
                <a:spcPts val="0"/>
              </a:spcAft>
              <a:buSzPts val="1400"/>
              <a:buNone/>
              <a:defRPr sz="1400"/>
            </a:lvl3pPr>
            <a:lvl4pPr lvl="3" algn="l">
              <a:lnSpc>
                <a:spcPct val="100000"/>
              </a:lnSpc>
              <a:spcBef>
                <a:spcPts val="0"/>
              </a:spcBef>
              <a:spcAft>
                <a:spcPts val="0"/>
              </a:spcAft>
              <a:buSzPts val="1400"/>
              <a:buNone/>
              <a:defRPr sz="1400"/>
            </a:lvl4pPr>
            <a:lvl5pPr lvl="4" algn="l">
              <a:lnSpc>
                <a:spcPct val="100000"/>
              </a:lnSpc>
              <a:spcBef>
                <a:spcPts val="0"/>
              </a:spcBef>
              <a:spcAft>
                <a:spcPts val="0"/>
              </a:spcAft>
              <a:buSzPts val="1400"/>
              <a:buNone/>
              <a:defRPr sz="1400"/>
            </a:lvl5pPr>
            <a:lvl6pPr lvl="5" algn="l">
              <a:lnSpc>
                <a:spcPct val="100000"/>
              </a:lnSpc>
              <a:spcBef>
                <a:spcPts val="0"/>
              </a:spcBef>
              <a:spcAft>
                <a:spcPts val="0"/>
              </a:spcAft>
              <a:buSzPts val="1400"/>
              <a:buNone/>
              <a:defRPr sz="1400"/>
            </a:lvl6pPr>
            <a:lvl7pPr lvl="6" algn="l">
              <a:lnSpc>
                <a:spcPct val="100000"/>
              </a:lnSpc>
              <a:spcBef>
                <a:spcPts val="0"/>
              </a:spcBef>
              <a:spcAft>
                <a:spcPts val="0"/>
              </a:spcAft>
              <a:buSzPts val="1400"/>
              <a:buNone/>
              <a:defRPr sz="1400"/>
            </a:lvl7pPr>
            <a:lvl8pPr lvl="7" algn="l">
              <a:lnSpc>
                <a:spcPct val="100000"/>
              </a:lnSpc>
              <a:spcBef>
                <a:spcPts val="0"/>
              </a:spcBef>
              <a:spcAft>
                <a:spcPts val="0"/>
              </a:spcAft>
              <a:buSzPts val="1400"/>
              <a:buNone/>
              <a:defRPr sz="1400"/>
            </a:lvl8pPr>
            <a:lvl9pPr lvl="8" algn="l">
              <a:lnSpc>
                <a:spcPct val="100000"/>
              </a:lnSpc>
              <a:spcBef>
                <a:spcPts val="0"/>
              </a:spcBef>
              <a:spcAft>
                <a:spcPts val="0"/>
              </a:spcAft>
              <a:buSzPts val="1400"/>
              <a:buNone/>
              <a:defRPr sz="1400"/>
            </a:lvl9pPr>
          </a:lstStyle>
          <a:p>
            <a:endParaRPr/>
          </a:p>
        </p:txBody>
      </p:sp>
      <p:sp>
        <p:nvSpPr>
          <p:cNvPr id="73" name="Google Shape;73;p53"/>
          <p:cNvSpPr txBox="1">
            <a:spLocks noGrp="1"/>
          </p:cNvSpPr>
          <p:nvPr>
            <p:ph type="subTitle" idx="3"/>
          </p:nvPr>
        </p:nvSpPr>
        <p:spPr>
          <a:xfrm>
            <a:off x="1759875" y="3213476"/>
            <a:ext cx="2437200" cy="371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800"/>
              <a:buNone/>
              <a:defRPr>
                <a:latin typeface="Poppins Black"/>
                <a:ea typeface="Poppins Black"/>
                <a:cs typeface="Poppins Black"/>
                <a:sym typeface="Poppins Black"/>
              </a:defRPr>
            </a:lvl1pPr>
            <a:lvl2pPr lvl="1" algn="l">
              <a:lnSpc>
                <a:spcPct val="100000"/>
              </a:lnSpc>
              <a:spcBef>
                <a:spcPts val="0"/>
              </a:spcBef>
              <a:spcAft>
                <a:spcPts val="0"/>
              </a:spcAft>
              <a:buSzPts val="1400"/>
              <a:buNone/>
              <a:defRPr>
                <a:latin typeface="Poppins Black"/>
                <a:ea typeface="Poppins Black"/>
                <a:cs typeface="Poppins Black"/>
                <a:sym typeface="Poppins Black"/>
              </a:defRPr>
            </a:lvl2pPr>
            <a:lvl3pPr lvl="2" algn="l">
              <a:lnSpc>
                <a:spcPct val="100000"/>
              </a:lnSpc>
              <a:spcBef>
                <a:spcPts val="0"/>
              </a:spcBef>
              <a:spcAft>
                <a:spcPts val="0"/>
              </a:spcAft>
              <a:buSzPts val="1400"/>
              <a:buNone/>
              <a:defRPr>
                <a:latin typeface="Poppins Black"/>
                <a:ea typeface="Poppins Black"/>
                <a:cs typeface="Poppins Black"/>
                <a:sym typeface="Poppins Black"/>
              </a:defRPr>
            </a:lvl3pPr>
            <a:lvl4pPr lvl="3" algn="l">
              <a:lnSpc>
                <a:spcPct val="100000"/>
              </a:lnSpc>
              <a:spcBef>
                <a:spcPts val="0"/>
              </a:spcBef>
              <a:spcAft>
                <a:spcPts val="0"/>
              </a:spcAft>
              <a:buSzPts val="1400"/>
              <a:buNone/>
              <a:defRPr>
                <a:latin typeface="Poppins Black"/>
                <a:ea typeface="Poppins Black"/>
                <a:cs typeface="Poppins Black"/>
                <a:sym typeface="Poppins Black"/>
              </a:defRPr>
            </a:lvl4pPr>
            <a:lvl5pPr lvl="4" algn="l">
              <a:lnSpc>
                <a:spcPct val="100000"/>
              </a:lnSpc>
              <a:spcBef>
                <a:spcPts val="0"/>
              </a:spcBef>
              <a:spcAft>
                <a:spcPts val="0"/>
              </a:spcAft>
              <a:buSzPts val="1400"/>
              <a:buNone/>
              <a:defRPr>
                <a:latin typeface="Poppins Black"/>
                <a:ea typeface="Poppins Black"/>
                <a:cs typeface="Poppins Black"/>
                <a:sym typeface="Poppins Black"/>
              </a:defRPr>
            </a:lvl5pPr>
            <a:lvl6pPr lvl="5" algn="l">
              <a:lnSpc>
                <a:spcPct val="100000"/>
              </a:lnSpc>
              <a:spcBef>
                <a:spcPts val="0"/>
              </a:spcBef>
              <a:spcAft>
                <a:spcPts val="0"/>
              </a:spcAft>
              <a:buSzPts val="1400"/>
              <a:buNone/>
              <a:defRPr>
                <a:latin typeface="Poppins Black"/>
                <a:ea typeface="Poppins Black"/>
                <a:cs typeface="Poppins Black"/>
                <a:sym typeface="Poppins Black"/>
              </a:defRPr>
            </a:lvl6pPr>
            <a:lvl7pPr lvl="6" algn="l">
              <a:lnSpc>
                <a:spcPct val="100000"/>
              </a:lnSpc>
              <a:spcBef>
                <a:spcPts val="0"/>
              </a:spcBef>
              <a:spcAft>
                <a:spcPts val="0"/>
              </a:spcAft>
              <a:buSzPts val="1400"/>
              <a:buNone/>
              <a:defRPr>
                <a:latin typeface="Poppins Black"/>
                <a:ea typeface="Poppins Black"/>
                <a:cs typeface="Poppins Black"/>
                <a:sym typeface="Poppins Black"/>
              </a:defRPr>
            </a:lvl7pPr>
            <a:lvl8pPr lvl="7" algn="l">
              <a:lnSpc>
                <a:spcPct val="100000"/>
              </a:lnSpc>
              <a:spcBef>
                <a:spcPts val="0"/>
              </a:spcBef>
              <a:spcAft>
                <a:spcPts val="0"/>
              </a:spcAft>
              <a:buSzPts val="1400"/>
              <a:buNone/>
              <a:defRPr>
                <a:latin typeface="Poppins Black"/>
                <a:ea typeface="Poppins Black"/>
                <a:cs typeface="Poppins Black"/>
                <a:sym typeface="Poppins Black"/>
              </a:defRPr>
            </a:lvl8pPr>
            <a:lvl9pPr lvl="8" algn="l">
              <a:lnSpc>
                <a:spcPct val="100000"/>
              </a:lnSpc>
              <a:spcBef>
                <a:spcPts val="0"/>
              </a:spcBef>
              <a:spcAft>
                <a:spcPts val="0"/>
              </a:spcAft>
              <a:buSzPts val="1400"/>
              <a:buNone/>
              <a:defRPr>
                <a:latin typeface="Poppins Black"/>
                <a:ea typeface="Poppins Black"/>
                <a:cs typeface="Poppins Black"/>
                <a:sym typeface="Poppins Black"/>
              </a:defRPr>
            </a:lvl9pPr>
          </a:lstStyle>
          <a:p>
            <a:endParaRPr/>
          </a:p>
        </p:txBody>
      </p:sp>
      <p:sp>
        <p:nvSpPr>
          <p:cNvPr id="74" name="Google Shape;74;p53"/>
          <p:cNvSpPr txBox="1">
            <a:spLocks noGrp="1"/>
          </p:cNvSpPr>
          <p:nvPr>
            <p:ph type="subTitle" idx="4"/>
          </p:nvPr>
        </p:nvSpPr>
        <p:spPr>
          <a:xfrm>
            <a:off x="1759875" y="3565000"/>
            <a:ext cx="2437200" cy="612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800"/>
              <a:buNone/>
              <a:defRPr sz="1400"/>
            </a:lvl1pPr>
            <a:lvl2pPr lvl="1" algn="l">
              <a:lnSpc>
                <a:spcPct val="100000"/>
              </a:lnSpc>
              <a:spcBef>
                <a:spcPts val="0"/>
              </a:spcBef>
              <a:spcAft>
                <a:spcPts val="0"/>
              </a:spcAft>
              <a:buSzPts val="1400"/>
              <a:buNone/>
              <a:defRPr sz="1400"/>
            </a:lvl2pPr>
            <a:lvl3pPr lvl="2" algn="l">
              <a:lnSpc>
                <a:spcPct val="100000"/>
              </a:lnSpc>
              <a:spcBef>
                <a:spcPts val="0"/>
              </a:spcBef>
              <a:spcAft>
                <a:spcPts val="0"/>
              </a:spcAft>
              <a:buSzPts val="1400"/>
              <a:buNone/>
              <a:defRPr sz="1400"/>
            </a:lvl3pPr>
            <a:lvl4pPr lvl="3" algn="l">
              <a:lnSpc>
                <a:spcPct val="100000"/>
              </a:lnSpc>
              <a:spcBef>
                <a:spcPts val="0"/>
              </a:spcBef>
              <a:spcAft>
                <a:spcPts val="0"/>
              </a:spcAft>
              <a:buSzPts val="1400"/>
              <a:buNone/>
              <a:defRPr sz="1400"/>
            </a:lvl4pPr>
            <a:lvl5pPr lvl="4" algn="l">
              <a:lnSpc>
                <a:spcPct val="100000"/>
              </a:lnSpc>
              <a:spcBef>
                <a:spcPts val="0"/>
              </a:spcBef>
              <a:spcAft>
                <a:spcPts val="0"/>
              </a:spcAft>
              <a:buSzPts val="1400"/>
              <a:buNone/>
              <a:defRPr sz="1400"/>
            </a:lvl5pPr>
            <a:lvl6pPr lvl="5" algn="l">
              <a:lnSpc>
                <a:spcPct val="100000"/>
              </a:lnSpc>
              <a:spcBef>
                <a:spcPts val="0"/>
              </a:spcBef>
              <a:spcAft>
                <a:spcPts val="0"/>
              </a:spcAft>
              <a:buSzPts val="1400"/>
              <a:buNone/>
              <a:defRPr sz="1400"/>
            </a:lvl6pPr>
            <a:lvl7pPr lvl="6" algn="l">
              <a:lnSpc>
                <a:spcPct val="100000"/>
              </a:lnSpc>
              <a:spcBef>
                <a:spcPts val="0"/>
              </a:spcBef>
              <a:spcAft>
                <a:spcPts val="0"/>
              </a:spcAft>
              <a:buSzPts val="1400"/>
              <a:buNone/>
              <a:defRPr sz="1400"/>
            </a:lvl7pPr>
            <a:lvl8pPr lvl="7" algn="l">
              <a:lnSpc>
                <a:spcPct val="100000"/>
              </a:lnSpc>
              <a:spcBef>
                <a:spcPts val="0"/>
              </a:spcBef>
              <a:spcAft>
                <a:spcPts val="0"/>
              </a:spcAft>
              <a:buSzPts val="1400"/>
              <a:buNone/>
              <a:defRPr sz="1400"/>
            </a:lvl8pPr>
            <a:lvl9pPr lvl="8" algn="l">
              <a:lnSpc>
                <a:spcPct val="100000"/>
              </a:lnSpc>
              <a:spcBef>
                <a:spcPts val="0"/>
              </a:spcBef>
              <a:spcAft>
                <a:spcPts val="0"/>
              </a:spcAft>
              <a:buSzPts val="1400"/>
              <a:buNone/>
              <a:defRPr sz="1400"/>
            </a:lvl9pPr>
          </a:lstStyle>
          <a:p>
            <a:endParaRPr/>
          </a:p>
        </p:txBody>
      </p:sp>
      <p:sp>
        <p:nvSpPr>
          <p:cNvPr id="75" name="Google Shape;75;p53"/>
          <p:cNvSpPr/>
          <p:nvPr/>
        </p:nvSpPr>
        <p:spPr>
          <a:xfrm>
            <a:off x="720000" y="727800"/>
            <a:ext cx="5778000" cy="2724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 name="Google Shape;76;p53"/>
          <p:cNvSpPr txBox="1">
            <a:spLocks noGrp="1"/>
          </p:cNvSpPr>
          <p:nvPr>
            <p:ph type="title"/>
          </p:nvPr>
        </p:nvSpPr>
        <p:spPr>
          <a:xfrm>
            <a:off x="720000" y="387600"/>
            <a:ext cx="7704000" cy="612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2pPr>
            <a:lvl3pPr lvl="2"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3pPr>
            <a:lvl4pPr lvl="3"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4pPr>
            <a:lvl5pPr lvl="4"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5pPr>
            <a:lvl6pPr lvl="5"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6pPr>
            <a:lvl7pPr lvl="6"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7pPr>
            <a:lvl8pPr lvl="7"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8pPr>
            <a:lvl9pPr lvl="8"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9pPr>
          </a:lstStyle>
          <a:p>
            <a:endParaRPr/>
          </a:p>
        </p:txBody>
      </p:sp>
      <p:sp>
        <p:nvSpPr>
          <p:cNvPr id="77" name="Google Shape;77;p53"/>
          <p:cNvSpPr/>
          <p:nvPr/>
        </p:nvSpPr>
        <p:spPr>
          <a:xfrm rot="-1511913">
            <a:off x="6565550" y="3932284"/>
            <a:ext cx="4039901" cy="2967657"/>
          </a:xfrm>
          <a:custGeom>
            <a:avLst/>
            <a:gdLst/>
            <a:ahLst/>
            <a:cxnLst/>
            <a:rect l="l" t="t" r="r" b="b"/>
            <a:pathLst>
              <a:path w="151443" h="111248" extrusionOk="0">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 name="Google Shape;78;p53"/>
          <p:cNvSpPr txBox="1">
            <a:spLocks noGrp="1"/>
          </p:cNvSpPr>
          <p:nvPr>
            <p:ph type="subTitle" idx="5"/>
          </p:nvPr>
        </p:nvSpPr>
        <p:spPr>
          <a:xfrm>
            <a:off x="5742675" y="1833925"/>
            <a:ext cx="2437200" cy="371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800"/>
              <a:buNone/>
              <a:defRPr>
                <a:latin typeface="Poppins Black"/>
                <a:ea typeface="Poppins Black"/>
                <a:cs typeface="Poppins Black"/>
                <a:sym typeface="Poppins Black"/>
              </a:defRPr>
            </a:lvl1pPr>
            <a:lvl2pPr lvl="1" algn="l">
              <a:lnSpc>
                <a:spcPct val="100000"/>
              </a:lnSpc>
              <a:spcBef>
                <a:spcPts val="0"/>
              </a:spcBef>
              <a:spcAft>
                <a:spcPts val="0"/>
              </a:spcAft>
              <a:buSzPts val="1400"/>
              <a:buNone/>
              <a:defRPr>
                <a:latin typeface="Poppins Black"/>
                <a:ea typeface="Poppins Black"/>
                <a:cs typeface="Poppins Black"/>
                <a:sym typeface="Poppins Black"/>
              </a:defRPr>
            </a:lvl2pPr>
            <a:lvl3pPr lvl="2" algn="l">
              <a:lnSpc>
                <a:spcPct val="100000"/>
              </a:lnSpc>
              <a:spcBef>
                <a:spcPts val="0"/>
              </a:spcBef>
              <a:spcAft>
                <a:spcPts val="0"/>
              </a:spcAft>
              <a:buSzPts val="1400"/>
              <a:buNone/>
              <a:defRPr>
                <a:latin typeface="Poppins Black"/>
                <a:ea typeface="Poppins Black"/>
                <a:cs typeface="Poppins Black"/>
                <a:sym typeface="Poppins Black"/>
              </a:defRPr>
            </a:lvl3pPr>
            <a:lvl4pPr lvl="3" algn="l">
              <a:lnSpc>
                <a:spcPct val="100000"/>
              </a:lnSpc>
              <a:spcBef>
                <a:spcPts val="0"/>
              </a:spcBef>
              <a:spcAft>
                <a:spcPts val="0"/>
              </a:spcAft>
              <a:buSzPts val="1400"/>
              <a:buNone/>
              <a:defRPr>
                <a:latin typeface="Poppins Black"/>
                <a:ea typeface="Poppins Black"/>
                <a:cs typeface="Poppins Black"/>
                <a:sym typeface="Poppins Black"/>
              </a:defRPr>
            </a:lvl4pPr>
            <a:lvl5pPr lvl="4" algn="l">
              <a:lnSpc>
                <a:spcPct val="100000"/>
              </a:lnSpc>
              <a:spcBef>
                <a:spcPts val="0"/>
              </a:spcBef>
              <a:spcAft>
                <a:spcPts val="0"/>
              </a:spcAft>
              <a:buSzPts val="1400"/>
              <a:buNone/>
              <a:defRPr>
                <a:latin typeface="Poppins Black"/>
                <a:ea typeface="Poppins Black"/>
                <a:cs typeface="Poppins Black"/>
                <a:sym typeface="Poppins Black"/>
              </a:defRPr>
            </a:lvl5pPr>
            <a:lvl6pPr lvl="5" algn="l">
              <a:lnSpc>
                <a:spcPct val="100000"/>
              </a:lnSpc>
              <a:spcBef>
                <a:spcPts val="0"/>
              </a:spcBef>
              <a:spcAft>
                <a:spcPts val="0"/>
              </a:spcAft>
              <a:buSzPts val="1400"/>
              <a:buNone/>
              <a:defRPr>
                <a:latin typeface="Poppins Black"/>
                <a:ea typeface="Poppins Black"/>
                <a:cs typeface="Poppins Black"/>
                <a:sym typeface="Poppins Black"/>
              </a:defRPr>
            </a:lvl6pPr>
            <a:lvl7pPr lvl="6" algn="l">
              <a:lnSpc>
                <a:spcPct val="100000"/>
              </a:lnSpc>
              <a:spcBef>
                <a:spcPts val="0"/>
              </a:spcBef>
              <a:spcAft>
                <a:spcPts val="0"/>
              </a:spcAft>
              <a:buSzPts val="1400"/>
              <a:buNone/>
              <a:defRPr>
                <a:latin typeface="Poppins Black"/>
                <a:ea typeface="Poppins Black"/>
                <a:cs typeface="Poppins Black"/>
                <a:sym typeface="Poppins Black"/>
              </a:defRPr>
            </a:lvl7pPr>
            <a:lvl8pPr lvl="7" algn="l">
              <a:lnSpc>
                <a:spcPct val="100000"/>
              </a:lnSpc>
              <a:spcBef>
                <a:spcPts val="0"/>
              </a:spcBef>
              <a:spcAft>
                <a:spcPts val="0"/>
              </a:spcAft>
              <a:buSzPts val="1400"/>
              <a:buNone/>
              <a:defRPr>
                <a:latin typeface="Poppins Black"/>
                <a:ea typeface="Poppins Black"/>
                <a:cs typeface="Poppins Black"/>
                <a:sym typeface="Poppins Black"/>
              </a:defRPr>
            </a:lvl8pPr>
            <a:lvl9pPr lvl="8" algn="l">
              <a:lnSpc>
                <a:spcPct val="100000"/>
              </a:lnSpc>
              <a:spcBef>
                <a:spcPts val="0"/>
              </a:spcBef>
              <a:spcAft>
                <a:spcPts val="0"/>
              </a:spcAft>
              <a:buSzPts val="1400"/>
              <a:buNone/>
              <a:defRPr>
                <a:latin typeface="Poppins Black"/>
                <a:ea typeface="Poppins Black"/>
                <a:cs typeface="Poppins Black"/>
                <a:sym typeface="Poppins Black"/>
              </a:defRPr>
            </a:lvl9pPr>
          </a:lstStyle>
          <a:p>
            <a:endParaRPr/>
          </a:p>
        </p:txBody>
      </p:sp>
      <p:sp>
        <p:nvSpPr>
          <p:cNvPr id="79" name="Google Shape;79;p53"/>
          <p:cNvSpPr txBox="1">
            <a:spLocks noGrp="1"/>
          </p:cNvSpPr>
          <p:nvPr>
            <p:ph type="subTitle" idx="6"/>
          </p:nvPr>
        </p:nvSpPr>
        <p:spPr>
          <a:xfrm>
            <a:off x="5742675" y="2185449"/>
            <a:ext cx="2437200" cy="612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800"/>
              <a:buNone/>
              <a:defRPr sz="1400"/>
            </a:lvl1pPr>
            <a:lvl2pPr lvl="1" algn="l">
              <a:lnSpc>
                <a:spcPct val="100000"/>
              </a:lnSpc>
              <a:spcBef>
                <a:spcPts val="0"/>
              </a:spcBef>
              <a:spcAft>
                <a:spcPts val="0"/>
              </a:spcAft>
              <a:buSzPts val="1400"/>
              <a:buNone/>
              <a:defRPr sz="1400"/>
            </a:lvl2pPr>
            <a:lvl3pPr lvl="2" algn="l">
              <a:lnSpc>
                <a:spcPct val="100000"/>
              </a:lnSpc>
              <a:spcBef>
                <a:spcPts val="0"/>
              </a:spcBef>
              <a:spcAft>
                <a:spcPts val="0"/>
              </a:spcAft>
              <a:buSzPts val="1400"/>
              <a:buNone/>
              <a:defRPr sz="1400"/>
            </a:lvl3pPr>
            <a:lvl4pPr lvl="3" algn="l">
              <a:lnSpc>
                <a:spcPct val="100000"/>
              </a:lnSpc>
              <a:spcBef>
                <a:spcPts val="0"/>
              </a:spcBef>
              <a:spcAft>
                <a:spcPts val="0"/>
              </a:spcAft>
              <a:buSzPts val="1400"/>
              <a:buNone/>
              <a:defRPr sz="1400"/>
            </a:lvl4pPr>
            <a:lvl5pPr lvl="4" algn="l">
              <a:lnSpc>
                <a:spcPct val="100000"/>
              </a:lnSpc>
              <a:spcBef>
                <a:spcPts val="0"/>
              </a:spcBef>
              <a:spcAft>
                <a:spcPts val="0"/>
              </a:spcAft>
              <a:buSzPts val="1400"/>
              <a:buNone/>
              <a:defRPr sz="1400"/>
            </a:lvl5pPr>
            <a:lvl6pPr lvl="5" algn="l">
              <a:lnSpc>
                <a:spcPct val="100000"/>
              </a:lnSpc>
              <a:spcBef>
                <a:spcPts val="0"/>
              </a:spcBef>
              <a:spcAft>
                <a:spcPts val="0"/>
              </a:spcAft>
              <a:buSzPts val="1400"/>
              <a:buNone/>
              <a:defRPr sz="1400"/>
            </a:lvl6pPr>
            <a:lvl7pPr lvl="6" algn="l">
              <a:lnSpc>
                <a:spcPct val="100000"/>
              </a:lnSpc>
              <a:spcBef>
                <a:spcPts val="0"/>
              </a:spcBef>
              <a:spcAft>
                <a:spcPts val="0"/>
              </a:spcAft>
              <a:buSzPts val="1400"/>
              <a:buNone/>
              <a:defRPr sz="1400"/>
            </a:lvl7pPr>
            <a:lvl8pPr lvl="7" algn="l">
              <a:lnSpc>
                <a:spcPct val="100000"/>
              </a:lnSpc>
              <a:spcBef>
                <a:spcPts val="0"/>
              </a:spcBef>
              <a:spcAft>
                <a:spcPts val="0"/>
              </a:spcAft>
              <a:buSzPts val="1400"/>
              <a:buNone/>
              <a:defRPr sz="1400"/>
            </a:lvl8pPr>
            <a:lvl9pPr lvl="8" algn="l">
              <a:lnSpc>
                <a:spcPct val="100000"/>
              </a:lnSpc>
              <a:spcBef>
                <a:spcPts val="0"/>
              </a:spcBef>
              <a:spcAft>
                <a:spcPts val="0"/>
              </a:spcAft>
              <a:buSzPts val="1400"/>
              <a:buNone/>
              <a:defRPr sz="1400"/>
            </a:lvl9pPr>
          </a:lstStyle>
          <a:p>
            <a:endParaRPr/>
          </a:p>
        </p:txBody>
      </p:sp>
      <p:sp>
        <p:nvSpPr>
          <p:cNvPr id="80" name="Google Shape;80;p53"/>
          <p:cNvSpPr txBox="1">
            <a:spLocks noGrp="1"/>
          </p:cNvSpPr>
          <p:nvPr>
            <p:ph type="subTitle" idx="7"/>
          </p:nvPr>
        </p:nvSpPr>
        <p:spPr>
          <a:xfrm>
            <a:off x="5742675" y="3213476"/>
            <a:ext cx="2437200" cy="371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800"/>
              <a:buNone/>
              <a:defRPr>
                <a:latin typeface="Poppins Black"/>
                <a:ea typeface="Poppins Black"/>
                <a:cs typeface="Poppins Black"/>
                <a:sym typeface="Poppins Black"/>
              </a:defRPr>
            </a:lvl1pPr>
            <a:lvl2pPr lvl="1" algn="l">
              <a:lnSpc>
                <a:spcPct val="100000"/>
              </a:lnSpc>
              <a:spcBef>
                <a:spcPts val="0"/>
              </a:spcBef>
              <a:spcAft>
                <a:spcPts val="0"/>
              </a:spcAft>
              <a:buSzPts val="1400"/>
              <a:buNone/>
              <a:defRPr>
                <a:latin typeface="Poppins Black"/>
                <a:ea typeface="Poppins Black"/>
                <a:cs typeface="Poppins Black"/>
                <a:sym typeface="Poppins Black"/>
              </a:defRPr>
            </a:lvl2pPr>
            <a:lvl3pPr lvl="2" algn="l">
              <a:lnSpc>
                <a:spcPct val="100000"/>
              </a:lnSpc>
              <a:spcBef>
                <a:spcPts val="0"/>
              </a:spcBef>
              <a:spcAft>
                <a:spcPts val="0"/>
              </a:spcAft>
              <a:buSzPts val="1400"/>
              <a:buNone/>
              <a:defRPr>
                <a:latin typeface="Poppins Black"/>
                <a:ea typeface="Poppins Black"/>
                <a:cs typeface="Poppins Black"/>
                <a:sym typeface="Poppins Black"/>
              </a:defRPr>
            </a:lvl3pPr>
            <a:lvl4pPr lvl="3" algn="l">
              <a:lnSpc>
                <a:spcPct val="100000"/>
              </a:lnSpc>
              <a:spcBef>
                <a:spcPts val="0"/>
              </a:spcBef>
              <a:spcAft>
                <a:spcPts val="0"/>
              </a:spcAft>
              <a:buSzPts val="1400"/>
              <a:buNone/>
              <a:defRPr>
                <a:latin typeface="Poppins Black"/>
                <a:ea typeface="Poppins Black"/>
                <a:cs typeface="Poppins Black"/>
                <a:sym typeface="Poppins Black"/>
              </a:defRPr>
            </a:lvl4pPr>
            <a:lvl5pPr lvl="4" algn="l">
              <a:lnSpc>
                <a:spcPct val="100000"/>
              </a:lnSpc>
              <a:spcBef>
                <a:spcPts val="0"/>
              </a:spcBef>
              <a:spcAft>
                <a:spcPts val="0"/>
              </a:spcAft>
              <a:buSzPts val="1400"/>
              <a:buNone/>
              <a:defRPr>
                <a:latin typeface="Poppins Black"/>
                <a:ea typeface="Poppins Black"/>
                <a:cs typeface="Poppins Black"/>
                <a:sym typeface="Poppins Black"/>
              </a:defRPr>
            </a:lvl5pPr>
            <a:lvl6pPr lvl="5" algn="l">
              <a:lnSpc>
                <a:spcPct val="100000"/>
              </a:lnSpc>
              <a:spcBef>
                <a:spcPts val="0"/>
              </a:spcBef>
              <a:spcAft>
                <a:spcPts val="0"/>
              </a:spcAft>
              <a:buSzPts val="1400"/>
              <a:buNone/>
              <a:defRPr>
                <a:latin typeface="Poppins Black"/>
                <a:ea typeface="Poppins Black"/>
                <a:cs typeface="Poppins Black"/>
                <a:sym typeface="Poppins Black"/>
              </a:defRPr>
            </a:lvl6pPr>
            <a:lvl7pPr lvl="6" algn="l">
              <a:lnSpc>
                <a:spcPct val="100000"/>
              </a:lnSpc>
              <a:spcBef>
                <a:spcPts val="0"/>
              </a:spcBef>
              <a:spcAft>
                <a:spcPts val="0"/>
              </a:spcAft>
              <a:buSzPts val="1400"/>
              <a:buNone/>
              <a:defRPr>
                <a:latin typeface="Poppins Black"/>
                <a:ea typeface="Poppins Black"/>
                <a:cs typeface="Poppins Black"/>
                <a:sym typeface="Poppins Black"/>
              </a:defRPr>
            </a:lvl7pPr>
            <a:lvl8pPr lvl="7" algn="l">
              <a:lnSpc>
                <a:spcPct val="100000"/>
              </a:lnSpc>
              <a:spcBef>
                <a:spcPts val="0"/>
              </a:spcBef>
              <a:spcAft>
                <a:spcPts val="0"/>
              </a:spcAft>
              <a:buSzPts val="1400"/>
              <a:buNone/>
              <a:defRPr>
                <a:latin typeface="Poppins Black"/>
                <a:ea typeface="Poppins Black"/>
                <a:cs typeface="Poppins Black"/>
                <a:sym typeface="Poppins Black"/>
              </a:defRPr>
            </a:lvl8pPr>
            <a:lvl9pPr lvl="8" algn="l">
              <a:lnSpc>
                <a:spcPct val="100000"/>
              </a:lnSpc>
              <a:spcBef>
                <a:spcPts val="0"/>
              </a:spcBef>
              <a:spcAft>
                <a:spcPts val="0"/>
              </a:spcAft>
              <a:buSzPts val="1400"/>
              <a:buNone/>
              <a:defRPr>
                <a:latin typeface="Poppins Black"/>
                <a:ea typeface="Poppins Black"/>
                <a:cs typeface="Poppins Black"/>
                <a:sym typeface="Poppins Black"/>
              </a:defRPr>
            </a:lvl9pPr>
          </a:lstStyle>
          <a:p>
            <a:endParaRPr/>
          </a:p>
        </p:txBody>
      </p:sp>
      <p:sp>
        <p:nvSpPr>
          <p:cNvPr id="81" name="Google Shape;81;p53"/>
          <p:cNvSpPr txBox="1">
            <a:spLocks noGrp="1"/>
          </p:cNvSpPr>
          <p:nvPr>
            <p:ph type="subTitle" idx="8"/>
          </p:nvPr>
        </p:nvSpPr>
        <p:spPr>
          <a:xfrm>
            <a:off x="5742675" y="3565000"/>
            <a:ext cx="2437200" cy="612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800"/>
              <a:buNone/>
              <a:defRPr sz="1400"/>
            </a:lvl1pPr>
            <a:lvl2pPr lvl="1" algn="l">
              <a:lnSpc>
                <a:spcPct val="100000"/>
              </a:lnSpc>
              <a:spcBef>
                <a:spcPts val="0"/>
              </a:spcBef>
              <a:spcAft>
                <a:spcPts val="0"/>
              </a:spcAft>
              <a:buSzPts val="1400"/>
              <a:buNone/>
              <a:defRPr sz="1400"/>
            </a:lvl2pPr>
            <a:lvl3pPr lvl="2" algn="l">
              <a:lnSpc>
                <a:spcPct val="100000"/>
              </a:lnSpc>
              <a:spcBef>
                <a:spcPts val="0"/>
              </a:spcBef>
              <a:spcAft>
                <a:spcPts val="0"/>
              </a:spcAft>
              <a:buSzPts val="1400"/>
              <a:buNone/>
              <a:defRPr sz="1400"/>
            </a:lvl3pPr>
            <a:lvl4pPr lvl="3" algn="l">
              <a:lnSpc>
                <a:spcPct val="100000"/>
              </a:lnSpc>
              <a:spcBef>
                <a:spcPts val="0"/>
              </a:spcBef>
              <a:spcAft>
                <a:spcPts val="0"/>
              </a:spcAft>
              <a:buSzPts val="1400"/>
              <a:buNone/>
              <a:defRPr sz="1400"/>
            </a:lvl4pPr>
            <a:lvl5pPr lvl="4" algn="l">
              <a:lnSpc>
                <a:spcPct val="100000"/>
              </a:lnSpc>
              <a:spcBef>
                <a:spcPts val="0"/>
              </a:spcBef>
              <a:spcAft>
                <a:spcPts val="0"/>
              </a:spcAft>
              <a:buSzPts val="1400"/>
              <a:buNone/>
              <a:defRPr sz="1400"/>
            </a:lvl5pPr>
            <a:lvl6pPr lvl="5" algn="l">
              <a:lnSpc>
                <a:spcPct val="100000"/>
              </a:lnSpc>
              <a:spcBef>
                <a:spcPts val="0"/>
              </a:spcBef>
              <a:spcAft>
                <a:spcPts val="0"/>
              </a:spcAft>
              <a:buSzPts val="1400"/>
              <a:buNone/>
              <a:defRPr sz="1400"/>
            </a:lvl6pPr>
            <a:lvl7pPr lvl="6" algn="l">
              <a:lnSpc>
                <a:spcPct val="100000"/>
              </a:lnSpc>
              <a:spcBef>
                <a:spcPts val="0"/>
              </a:spcBef>
              <a:spcAft>
                <a:spcPts val="0"/>
              </a:spcAft>
              <a:buSzPts val="1400"/>
              <a:buNone/>
              <a:defRPr sz="1400"/>
            </a:lvl7pPr>
            <a:lvl8pPr lvl="7" algn="l">
              <a:lnSpc>
                <a:spcPct val="100000"/>
              </a:lnSpc>
              <a:spcBef>
                <a:spcPts val="0"/>
              </a:spcBef>
              <a:spcAft>
                <a:spcPts val="0"/>
              </a:spcAft>
              <a:buSzPts val="1400"/>
              <a:buNone/>
              <a:defRPr sz="1400"/>
            </a:lvl8pPr>
            <a:lvl9pPr lvl="8" algn="l">
              <a:lnSpc>
                <a:spcPct val="100000"/>
              </a:lnSpc>
              <a:spcBef>
                <a:spcPts val="0"/>
              </a:spcBef>
              <a:spcAft>
                <a:spcPts val="0"/>
              </a:spcAft>
              <a:buSzPts val="1400"/>
              <a:buNone/>
              <a:defRPr sz="1400"/>
            </a:lvl9pPr>
          </a:lstStyle>
          <a:p>
            <a:endParaRPr/>
          </a:p>
        </p:txBody>
      </p:sp>
      <p:sp>
        <p:nvSpPr>
          <p:cNvPr id="82" name="Google Shape;82;p5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IT"/>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hree columns">
  <p:cSld name="CUSTOM">
    <p:spTree>
      <p:nvGrpSpPr>
        <p:cNvPr id="1" name="Shape 83"/>
        <p:cNvGrpSpPr/>
        <p:nvPr/>
      </p:nvGrpSpPr>
      <p:grpSpPr>
        <a:xfrm>
          <a:off x="0" y="0"/>
          <a:ext cx="0" cy="0"/>
          <a:chOff x="0" y="0"/>
          <a:chExt cx="0" cy="0"/>
        </a:xfrm>
      </p:grpSpPr>
      <p:sp>
        <p:nvSpPr>
          <p:cNvPr id="84" name="Google Shape;84;p54"/>
          <p:cNvSpPr txBox="1">
            <a:spLocks noGrp="1"/>
          </p:cNvSpPr>
          <p:nvPr>
            <p:ph type="title"/>
          </p:nvPr>
        </p:nvSpPr>
        <p:spPr>
          <a:xfrm>
            <a:off x="869627" y="2130720"/>
            <a:ext cx="885900" cy="704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2"/>
              </a:buClr>
              <a:buSzPts val="4800"/>
              <a:buNone/>
              <a:defRPr sz="4800">
                <a:solidFill>
                  <a:schemeClr val="lt2"/>
                </a:solidFill>
              </a:defRPr>
            </a:lvl1pPr>
            <a:lvl2pPr lvl="1" algn="ctr">
              <a:lnSpc>
                <a:spcPct val="100000"/>
              </a:lnSpc>
              <a:spcBef>
                <a:spcPts val="0"/>
              </a:spcBef>
              <a:spcAft>
                <a:spcPts val="0"/>
              </a:spcAft>
              <a:buClr>
                <a:schemeClr val="lt2"/>
              </a:buClr>
              <a:buSzPts val="4800"/>
              <a:buNone/>
              <a:defRPr sz="4800">
                <a:solidFill>
                  <a:schemeClr val="lt2"/>
                </a:solidFill>
              </a:defRPr>
            </a:lvl2pPr>
            <a:lvl3pPr lvl="2" algn="ctr">
              <a:lnSpc>
                <a:spcPct val="100000"/>
              </a:lnSpc>
              <a:spcBef>
                <a:spcPts val="0"/>
              </a:spcBef>
              <a:spcAft>
                <a:spcPts val="0"/>
              </a:spcAft>
              <a:buClr>
                <a:schemeClr val="lt2"/>
              </a:buClr>
              <a:buSzPts val="4800"/>
              <a:buNone/>
              <a:defRPr sz="4800">
                <a:solidFill>
                  <a:schemeClr val="lt2"/>
                </a:solidFill>
              </a:defRPr>
            </a:lvl3pPr>
            <a:lvl4pPr lvl="3" algn="ctr">
              <a:lnSpc>
                <a:spcPct val="100000"/>
              </a:lnSpc>
              <a:spcBef>
                <a:spcPts val="0"/>
              </a:spcBef>
              <a:spcAft>
                <a:spcPts val="0"/>
              </a:spcAft>
              <a:buClr>
                <a:schemeClr val="lt2"/>
              </a:buClr>
              <a:buSzPts val="4800"/>
              <a:buNone/>
              <a:defRPr sz="4800">
                <a:solidFill>
                  <a:schemeClr val="lt2"/>
                </a:solidFill>
              </a:defRPr>
            </a:lvl4pPr>
            <a:lvl5pPr lvl="4" algn="ctr">
              <a:lnSpc>
                <a:spcPct val="100000"/>
              </a:lnSpc>
              <a:spcBef>
                <a:spcPts val="0"/>
              </a:spcBef>
              <a:spcAft>
                <a:spcPts val="0"/>
              </a:spcAft>
              <a:buClr>
                <a:schemeClr val="lt2"/>
              </a:buClr>
              <a:buSzPts val="4800"/>
              <a:buNone/>
              <a:defRPr sz="4800">
                <a:solidFill>
                  <a:schemeClr val="lt2"/>
                </a:solidFill>
              </a:defRPr>
            </a:lvl5pPr>
            <a:lvl6pPr lvl="5" algn="ctr">
              <a:lnSpc>
                <a:spcPct val="100000"/>
              </a:lnSpc>
              <a:spcBef>
                <a:spcPts val="0"/>
              </a:spcBef>
              <a:spcAft>
                <a:spcPts val="0"/>
              </a:spcAft>
              <a:buClr>
                <a:schemeClr val="lt2"/>
              </a:buClr>
              <a:buSzPts val="4800"/>
              <a:buNone/>
              <a:defRPr sz="4800">
                <a:solidFill>
                  <a:schemeClr val="lt2"/>
                </a:solidFill>
              </a:defRPr>
            </a:lvl6pPr>
            <a:lvl7pPr lvl="6" algn="ctr">
              <a:lnSpc>
                <a:spcPct val="100000"/>
              </a:lnSpc>
              <a:spcBef>
                <a:spcPts val="0"/>
              </a:spcBef>
              <a:spcAft>
                <a:spcPts val="0"/>
              </a:spcAft>
              <a:buClr>
                <a:schemeClr val="lt2"/>
              </a:buClr>
              <a:buSzPts val="4800"/>
              <a:buNone/>
              <a:defRPr sz="4800">
                <a:solidFill>
                  <a:schemeClr val="lt2"/>
                </a:solidFill>
              </a:defRPr>
            </a:lvl7pPr>
            <a:lvl8pPr lvl="7" algn="ctr">
              <a:lnSpc>
                <a:spcPct val="100000"/>
              </a:lnSpc>
              <a:spcBef>
                <a:spcPts val="0"/>
              </a:spcBef>
              <a:spcAft>
                <a:spcPts val="0"/>
              </a:spcAft>
              <a:buClr>
                <a:schemeClr val="lt2"/>
              </a:buClr>
              <a:buSzPts val="4800"/>
              <a:buNone/>
              <a:defRPr sz="4800">
                <a:solidFill>
                  <a:schemeClr val="lt2"/>
                </a:solidFill>
              </a:defRPr>
            </a:lvl8pPr>
            <a:lvl9pPr lvl="8" algn="ctr">
              <a:lnSpc>
                <a:spcPct val="100000"/>
              </a:lnSpc>
              <a:spcBef>
                <a:spcPts val="0"/>
              </a:spcBef>
              <a:spcAft>
                <a:spcPts val="0"/>
              </a:spcAft>
              <a:buClr>
                <a:schemeClr val="lt2"/>
              </a:buClr>
              <a:buSzPts val="4800"/>
              <a:buNone/>
              <a:defRPr sz="4800">
                <a:solidFill>
                  <a:schemeClr val="lt2"/>
                </a:solidFill>
              </a:defRPr>
            </a:lvl9pPr>
          </a:lstStyle>
          <a:p>
            <a:endParaRPr/>
          </a:p>
        </p:txBody>
      </p:sp>
      <p:sp>
        <p:nvSpPr>
          <p:cNvPr id="85" name="Google Shape;85;p54"/>
          <p:cNvSpPr txBox="1">
            <a:spLocks noGrp="1"/>
          </p:cNvSpPr>
          <p:nvPr>
            <p:ph type="subTitle" idx="1"/>
          </p:nvPr>
        </p:nvSpPr>
        <p:spPr>
          <a:xfrm>
            <a:off x="723900" y="2995276"/>
            <a:ext cx="2205600" cy="371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800"/>
              <a:buNone/>
              <a:defRPr>
                <a:latin typeface="Poppins Black"/>
                <a:ea typeface="Poppins Black"/>
                <a:cs typeface="Poppins Black"/>
                <a:sym typeface="Poppins Black"/>
              </a:defRPr>
            </a:lvl1pPr>
            <a:lvl2pPr lvl="1" algn="l">
              <a:lnSpc>
                <a:spcPct val="100000"/>
              </a:lnSpc>
              <a:spcBef>
                <a:spcPts val="1600"/>
              </a:spcBef>
              <a:spcAft>
                <a:spcPts val="0"/>
              </a:spcAft>
              <a:buSzPts val="1400"/>
              <a:buNone/>
              <a:defRPr>
                <a:latin typeface="Poppins Black"/>
                <a:ea typeface="Poppins Black"/>
                <a:cs typeface="Poppins Black"/>
                <a:sym typeface="Poppins Black"/>
              </a:defRPr>
            </a:lvl2pPr>
            <a:lvl3pPr lvl="2" algn="l">
              <a:lnSpc>
                <a:spcPct val="100000"/>
              </a:lnSpc>
              <a:spcBef>
                <a:spcPts val="1600"/>
              </a:spcBef>
              <a:spcAft>
                <a:spcPts val="0"/>
              </a:spcAft>
              <a:buSzPts val="1400"/>
              <a:buNone/>
              <a:defRPr>
                <a:latin typeface="Poppins Black"/>
                <a:ea typeface="Poppins Black"/>
                <a:cs typeface="Poppins Black"/>
                <a:sym typeface="Poppins Black"/>
              </a:defRPr>
            </a:lvl3pPr>
            <a:lvl4pPr lvl="3" algn="l">
              <a:lnSpc>
                <a:spcPct val="100000"/>
              </a:lnSpc>
              <a:spcBef>
                <a:spcPts val="1600"/>
              </a:spcBef>
              <a:spcAft>
                <a:spcPts val="0"/>
              </a:spcAft>
              <a:buSzPts val="1400"/>
              <a:buNone/>
              <a:defRPr>
                <a:latin typeface="Poppins Black"/>
                <a:ea typeface="Poppins Black"/>
                <a:cs typeface="Poppins Black"/>
                <a:sym typeface="Poppins Black"/>
              </a:defRPr>
            </a:lvl4pPr>
            <a:lvl5pPr lvl="4" algn="l">
              <a:lnSpc>
                <a:spcPct val="100000"/>
              </a:lnSpc>
              <a:spcBef>
                <a:spcPts val="1600"/>
              </a:spcBef>
              <a:spcAft>
                <a:spcPts val="0"/>
              </a:spcAft>
              <a:buSzPts val="1400"/>
              <a:buNone/>
              <a:defRPr>
                <a:latin typeface="Poppins Black"/>
                <a:ea typeface="Poppins Black"/>
                <a:cs typeface="Poppins Black"/>
                <a:sym typeface="Poppins Black"/>
              </a:defRPr>
            </a:lvl5pPr>
            <a:lvl6pPr lvl="5" algn="l">
              <a:lnSpc>
                <a:spcPct val="100000"/>
              </a:lnSpc>
              <a:spcBef>
                <a:spcPts val="1600"/>
              </a:spcBef>
              <a:spcAft>
                <a:spcPts val="0"/>
              </a:spcAft>
              <a:buSzPts val="1400"/>
              <a:buNone/>
              <a:defRPr>
                <a:latin typeface="Poppins Black"/>
                <a:ea typeface="Poppins Black"/>
                <a:cs typeface="Poppins Black"/>
                <a:sym typeface="Poppins Black"/>
              </a:defRPr>
            </a:lvl6pPr>
            <a:lvl7pPr lvl="6" algn="l">
              <a:lnSpc>
                <a:spcPct val="100000"/>
              </a:lnSpc>
              <a:spcBef>
                <a:spcPts val="1600"/>
              </a:spcBef>
              <a:spcAft>
                <a:spcPts val="0"/>
              </a:spcAft>
              <a:buSzPts val="1400"/>
              <a:buNone/>
              <a:defRPr>
                <a:latin typeface="Poppins Black"/>
                <a:ea typeface="Poppins Black"/>
                <a:cs typeface="Poppins Black"/>
                <a:sym typeface="Poppins Black"/>
              </a:defRPr>
            </a:lvl7pPr>
            <a:lvl8pPr lvl="7" algn="l">
              <a:lnSpc>
                <a:spcPct val="100000"/>
              </a:lnSpc>
              <a:spcBef>
                <a:spcPts val="1600"/>
              </a:spcBef>
              <a:spcAft>
                <a:spcPts val="0"/>
              </a:spcAft>
              <a:buSzPts val="1400"/>
              <a:buNone/>
              <a:defRPr>
                <a:latin typeface="Poppins Black"/>
                <a:ea typeface="Poppins Black"/>
                <a:cs typeface="Poppins Black"/>
                <a:sym typeface="Poppins Black"/>
              </a:defRPr>
            </a:lvl8pPr>
            <a:lvl9pPr lvl="8" algn="l">
              <a:lnSpc>
                <a:spcPct val="100000"/>
              </a:lnSpc>
              <a:spcBef>
                <a:spcPts val="1600"/>
              </a:spcBef>
              <a:spcAft>
                <a:spcPts val="1600"/>
              </a:spcAft>
              <a:buSzPts val="1400"/>
              <a:buNone/>
              <a:defRPr>
                <a:latin typeface="Poppins Black"/>
                <a:ea typeface="Poppins Black"/>
                <a:cs typeface="Poppins Black"/>
                <a:sym typeface="Poppins Black"/>
              </a:defRPr>
            </a:lvl9pPr>
          </a:lstStyle>
          <a:p>
            <a:endParaRPr/>
          </a:p>
        </p:txBody>
      </p:sp>
      <p:sp>
        <p:nvSpPr>
          <p:cNvPr id="86" name="Google Shape;86;p54"/>
          <p:cNvSpPr txBox="1">
            <a:spLocks noGrp="1"/>
          </p:cNvSpPr>
          <p:nvPr>
            <p:ph type="subTitle" idx="2"/>
          </p:nvPr>
        </p:nvSpPr>
        <p:spPr>
          <a:xfrm>
            <a:off x="723900" y="3346802"/>
            <a:ext cx="2205600" cy="854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800"/>
              <a:buNone/>
              <a:defRPr sz="1400"/>
            </a:lvl1pPr>
            <a:lvl2pPr lvl="1" algn="l">
              <a:lnSpc>
                <a:spcPct val="100000"/>
              </a:lnSpc>
              <a:spcBef>
                <a:spcPts val="1600"/>
              </a:spcBef>
              <a:spcAft>
                <a:spcPts val="0"/>
              </a:spcAft>
              <a:buSzPts val="1400"/>
              <a:buNone/>
              <a:defRPr sz="1400"/>
            </a:lvl2pPr>
            <a:lvl3pPr lvl="2" algn="l">
              <a:lnSpc>
                <a:spcPct val="100000"/>
              </a:lnSpc>
              <a:spcBef>
                <a:spcPts val="1600"/>
              </a:spcBef>
              <a:spcAft>
                <a:spcPts val="0"/>
              </a:spcAft>
              <a:buSzPts val="1400"/>
              <a:buNone/>
              <a:defRPr sz="1400"/>
            </a:lvl3pPr>
            <a:lvl4pPr lvl="3" algn="l">
              <a:lnSpc>
                <a:spcPct val="100000"/>
              </a:lnSpc>
              <a:spcBef>
                <a:spcPts val="1600"/>
              </a:spcBef>
              <a:spcAft>
                <a:spcPts val="0"/>
              </a:spcAft>
              <a:buSzPts val="1400"/>
              <a:buNone/>
              <a:defRPr sz="1400"/>
            </a:lvl4pPr>
            <a:lvl5pPr lvl="4" algn="l">
              <a:lnSpc>
                <a:spcPct val="100000"/>
              </a:lnSpc>
              <a:spcBef>
                <a:spcPts val="1600"/>
              </a:spcBef>
              <a:spcAft>
                <a:spcPts val="0"/>
              </a:spcAft>
              <a:buSzPts val="1400"/>
              <a:buNone/>
              <a:defRPr sz="1400"/>
            </a:lvl5pPr>
            <a:lvl6pPr lvl="5" algn="l">
              <a:lnSpc>
                <a:spcPct val="100000"/>
              </a:lnSpc>
              <a:spcBef>
                <a:spcPts val="1600"/>
              </a:spcBef>
              <a:spcAft>
                <a:spcPts val="0"/>
              </a:spcAft>
              <a:buSzPts val="1400"/>
              <a:buNone/>
              <a:defRPr sz="1400"/>
            </a:lvl6pPr>
            <a:lvl7pPr lvl="6" algn="l">
              <a:lnSpc>
                <a:spcPct val="100000"/>
              </a:lnSpc>
              <a:spcBef>
                <a:spcPts val="1600"/>
              </a:spcBef>
              <a:spcAft>
                <a:spcPts val="0"/>
              </a:spcAft>
              <a:buSzPts val="1400"/>
              <a:buNone/>
              <a:defRPr sz="1400"/>
            </a:lvl7pPr>
            <a:lvl8pPr lvl="7" algn="l">
              <a:lnSpc>
                <a:spcPct val="100000"/>
              </a:lnSpc>
              <a:spcBef>
                <a:spcPts val="1600"/>
              </a:spcBef>
              <a:spcAft>
                <a:spcPts val="0"/>
              </a:spcAft>
              <a:buSzPts val="1400"/>
              <a:buNone/>
              <a:defRPr sz="1400"/>
            </a:lvl8pPr>
            <a:lvl9pPr lvl="8" algn="l">
              <a:lnSpc>
                <a:spcPct val="100000"/>
              </a:lnSpc>
              <a:spcBef>
                <a:spcPts val="1600"/>
              </a:spcBef>
              <a:spcAft>
                <a:spcPts val="1600"/>
              </a:spcAft>
              <a:buSzPts val="1400"/>
              <a:buNone/>
              <a:defRPr sz="1400"/>
            </a:lvl9pPr>
          </a:lstStyle>
          <a:p>
            <a:endParaRPr/>
          </a:p>
        </p:txBody>
      </p:sp>
      <p:sp>
        <p:nvSpPr>
          <p:cNvPr id="87" name="Google Shape;87;p54"/>
          <p:cNvSpPr txBox="1">
            <a:spLocks noGrp="1"/>
          </p:cNvSpPr>
          <p:nvPr>
            <p:ph type="title" idx="3"/>
          </p:nvPr>
        </p:nvSpPr>
        <p:spPr>
          <a:xfrm>
            <a:off x="3616601" y="2130720"/>
            <a:ext cx="885900" cy="704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2"/>
              </a:buClr>
              <a:buSzPts val="4800"/>
              <a:buNone/>
              <a:defRPr sz="4800">
                <a:solidFill>
                  <a:schemeClr val="lt2"/>
                </a:solidFill>
              </a:defRPr>
            </a:lvl1pPr>
            <a:lvl2pPr lvl="1" algn="ctr">
              <a:lnSpc>
                <a:spcPct val="100000"/>
              </a:lnSpc>
              <a:spcBef>
                <a:spcPts val="0"/>
              </a:spcBef>
              <a:spcAft>
                <a:spcPts val="0"/>
              </a:spcAft>
              <a:buClr>
                <a:schemeClr val="lt2"/>
              </a:buClr>
              <a:buSzPts val="4800"/>
              <a:buNone/>
              <a:defRPr sz="4800">
                <a:solidFill>
                  <a:schemeClr val="lt2"/>
                </a:solidFill>
              </a:defRPr>
            </a:lvl2pPr>
            <a:lvl3pPr lvl="2" algn="ctr">
              <a:lnSpc>
                <a:spcPct val="100000"/>
              </a:lnSpc>
              <a:spcBef>
                <a:spcPts val="0"/>
              </a:spcBef>
              <a:spcAft>
                <a:spcPts val="0"/>
              </a:spcAft>
              <a:buClr>
                <a:schemeClr val="lt2"/>
              </a:buClr>
              <a:buSzPts val="4800"/>
              <a:buNone/>
              <a:defRPr sz="4800">
                <a:solidFill>
                  <a:schemeClr val="lt2"/>
                </a:solidFill>
              </a:defRPr>
            </a:lvl3pPr>
            <a:lvl4pPr lvl="3" algn="ctr">
              <a:lnSpc>
                <a:spcPct val="100000"/>
              </a:lnSpc>
              <a:spcBef>
                <a:spcPts val="0"/>
              </a:spcBef>
              <a:spcAft>
                <a:spcPts val="0"/>
              </a:spcAft>
              <a:buClr>
                <a:schemeClr val="lt2"/>
              </a:buClr>
              <a:buSzPts val="4800"/>
              <a:buNone/>
              <a:defRPr sz="4800">
                <a:solidFill>
                  <a:schemeClr val="lt2"/>
                </a:solidFill>
              </a:defRPr>
            </a:lvl4pPr>
            <a:lvl5pPr lvl="4" algn="ctr">
              <a:lnSpc>
                <a:spcPct val="100000"/>
              </a:lnSpc>
              <a:spcBef>
                <a:spcPts val="0"/>
              </a:spcBef>
              <a:spcAft>
                <a:spcPts val="0"/>
              </a:spcAft>
              <a:buClr>
                <a:schemeClr val="lt2"/>
              </a:buClr>
              <a:buSzPts val="4800"/>
              <a:buNone/>
              <a:defRPr sz="4800">
                <a:solidFill>
                  <a:schemeClr val="lt2"/>
                </a:solidFill>
              </a:defRPr>
            </a:lvl5pPr>
            <a:lvl6pPr lvl="5" algn="ctr">
              <a:lnSpc>
                <a:spcPct val="100000"/>
              </a:lnSpc>
              <a:spcBef>
                <a:spcPts val="0"/>
              </a:spcBef>
              <a:spcAft>
                <a:spcPts val="0"/>
              </a:spcAft>
              <a:buClr>
                <a:schemeClr val="lt2"/>
              </a:buClr>
              <a:buSzPts val="4800"/>
              <a:buNone/>
              <a:defRPr sz="4800">
                <a:solidFill>
                  <a:schemeClr val="lt2"/>
                </a:solidFill>
              </a:defRPr>
            </a:lvl6pPr>
            <a:lvl7pPr lvl="6" algn="ctr">
              <a:lnSpc>
                <a:spcPct val="100000"/>
              </a:lnSpc>
              <a:spcBef>
                <a:spcPts val="0"/>
              </a:spcBef>
              <a:spcAft>
                <a:spcPts val="0"/>
              </a:spcAft>
              <a:buClr>
                <a:schemeClr val="lt2"/>
              </a:buClr>
              <a:buSzPts val="4800"/>
              <a:buNone/>
              <a:defRPr sz="4800">
                <a:solidFill>
                  <a:schemeClr val="lt2"/>
                </a:solidFill>
              </a:defRPr>
            </a:lvl7pPr>
            <a:lvl8pPr lvl="7" algn="ctr">
              <a:lnSpc>
                <a:spcPct val="100000"/>
              </a:lnSpc>
              <a:spcBef>
                <a:spcPts val="0"/>
              </a:spcBef>
              <a:spcAft>
                <a:spcPts val="0"/>
              </a:spcAft>
              <a:buClr>
                <a:schemeClr val="lt2"/>
              </a:buClr>
              <a:buSzPts val="4800"/>
              <a:buNone/>
              <a:defRPr sz="4800">
                <a:solidFill>
                  <a:schemeClr val="lt2"/>
                </a:solidFill>
              </a:defRPr>
            </a:lvl8pPr>
            <a:lvl9pPr lvl="8" algn="ctr">
              <a:lnSpc>
                <a:spcPct val="100000"/>
              </a:lnSpc>
              <a:spcBef>
                <a:spcPts val="0"/>
              </a:spcBef>
              <a:spcAft>
                <a:spcPts val="0"/>
              </a:spcAft>
              <a:buClr>
                <a:schemeClr val="lt2"/>
              </a:buClr>
              <a:buSzPts val="4800"/>
              <a:buNone/>
              <a:defRPr sz="4800">
                <a:solidFill>
                  <a:schemeClr val="lt2"/>
                </a:solidFill>
              </a:defRPr>
            </a:lvl9pPr>
          </a:lstStyle>
          <a:p>
            <a:endParaRPr/>
          </a:p>
        </p:txBody>
      </p:sp>
      <p:sp>
        <p:nvSpPr>
          <p:cNvPr id="88" name="Google Shape;88;p54"/>
          <p:cNvSpPr txBox="1">
            <a:spLocks noGrp="1"/>
          </p:cNvSpPr>
          <p:nvPr>
            <p:ph type="subTitle" idx="4"/>
          </p:nvPr>
        </p:nvSpPr>
        <p:spPr>
          <a:xfrm>
            <a:off x="3470874" y="2995276"/>
            <a:ext cx="2205600" cy="371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800"/>
              <a:buNone/>
              <a:defRPr>
                <a:latin typeface="Poppins Black"/>
                <a:ea typeface="Poppins Black"/>
                <a:cs typeface="Poppins Black"/>
                <a:sym typeface="Poppins Black"/>
              </a:defRPr>
            </a:lvl1pPr>
            <a:lvl2pPr lvl="1" algn="l">
              <a:lnSpc>
                <a:spcPct val="100000"/>
              </a:lnSpc>
              <a:spcBef>
                <a:spcPts val="1600"/>
              </a:spcBef>
              <a:spcAft>
                <a:spcPts val="0"/>
              </a:spcAft>
              <a:buSzPts val="1400"/>
              <a:buNone/>
              <a:defRPr>
                <a:latin typeface="Poppins Black"/>
                <a:ea typeface="Poppins Black"/>
                <a:cs typeface="Poppins Black"/>
                <a:sym typeface="Poppins Black"/>
              </a:defRPr>
            </a:lvl2pPr>
            <a:lvl3pPr lvl="2" algn="l">
              <a:lnSpc>
                <a:spcPct val="100000"/>
              </a:lnSpc>
              <a:spcBef>
                <a:spcPts val="1600"/>
              </a:spcBef>
              <a:spcAft>
                <a:spcPts val="0"/>
              </a:spcAft>
              <a:buSzPts val="1400"/>
              <a:buNone/>
              <a:defRPr>
                <a:latin typeface="Poppins Black"/>
                <a:ea typeface="Poppins Black"/>
                <a:cs typeface="Poppins Black"/>
                <a:sym typeface="Poppins Black"/>
              </a:defRPr>
            </a:lvl3pPr>
            <a:lvl4pPr lvl="3" algn="l">
              <a:lnSpc>
                <a:spcPct val="100000"/>
              </a:lnSpc>
              <a:spcBef>
                <a:spcPts val="1600"/>
              </a:spcBef>
              <a:spcAft>
                <a:spcPts val="0"/>
              </a:spcAft>
              <a:buSzPts val="1400"/>
              <a:buNone/>
              <a:defRPr>
                <a:latin typeface="Poppins Black"/>
                <a:ea typeface="Poppins Black"/>
                <a:cs typeface="Poppins Black"/>
                <a:sym typeface="Poppins Black"/>
              </a:defRPr>
            </a:lvl4pPr>
            <a:lvl5pPr lvl="4" algn="l">
              <a:lnSpc>
                <a:spcPct val="100000"/>
              </a:lnSpc>
              <a:spcBef>
                <a:spcPts val="1600"/>
              </a:spcBef>
              <a:spcAft>
                <a:spcPts val="0"/>
              </a:spcAft>
              <a:buSzPts val="1400"/>
              <a:buNone/>
              <a:defRPr>
                <a:latin typeface="Poppins Black"/>
                <a:ea typeface="Poppins Black"/>
                <a:cs typeface="Poppins Black"/>
                <a:sym typeface="Poppins Black"/>
              </a:defRPr>
            </a:lvl5pPr>
            <a:lvl6pPr lvl="5" algn="l">
              <a:lnSpc>
                <a:spcPct val="100000"/>
              </a:lnSpc>
              <a:spcBef>
                <a:spcPts val="1600"/>
              </a:spcBef>
              <a:spcAft>
                <a:spcPts val="0"/>
              </a:spcAft>
              <a:buSzPts val="1400"/>
              <a:buNone/>
              <a:defRPr>
                <a:latin typeface="Poppins Black"/>
                <a:ea typeface="Poppins Black"/>
                <a:cs typeface="Poppins Black"/>
                <a:sym typeface="Poppins Black"/>
              </a:defRPr>
            </a:lvl6pPr>
            <a:lvl7pPr lvl="6" algn="l">
              <a:lnSpc>
                <a:spcPct val="100000"/>
              </a:lnSpc>
              <a:spcBef>
                <a:spcPts val="1600"/>
              </a:spcBef>
              <a:spcAft>
                <a:spcPts val="0"/>
              </a:spcAft>
              <a:buSzPts val="1400"/>
              <a:buNone/>
              <a:defRPr>
                <a:latin typeface="Poppins Black"/>
                <a:ea typeface="Poppins Black"/>
                <a:cs typeface="Poppins Black"/>
                <a:sym typeface="Poppins Black"/>
              </a:defRPr>
            </a:lvl7pPr>
            <a:lvl8pPr lvl="7" algn="l">
              <a:lnSpc>
                <a:spcPct val="100000"/>
              </a:lnSpc>
              <a:spcBef>
                <a:spcPts val="1600"/>
              </a:spcBef>
              <a:spcAft>
                <a:spcPts val="0"/>
              </a:spcAft>
              <a:buSzPts val="1400"/>
              <a:buNone/>
              <a:defRPr>
                <a:latin typeface="Poppins Black"/>
                <a:ea typeface="Poppins Black"/>
                <a:cs typeface="Poppins Black"/>
                <a:sym typeface="Poppins Black"/>
              </a:defRPr>
            </a:lvl8pPr>
            <a:lvl9pPr lvl="8" algn="l">
              <a:lnSpc>
                <a:spcPct val="100000"/>
              </a:lnSpc>
              <a:spcBef>
                <a:spcPts val="1600"/>
              </a:spcBef>
              <a:spcAft>
                <a:spcPts val="1600"/>
              </a:spcAft>
              <a:buSzPts val="1400"/>
              <a:buNone/>
              <a:defRPr>
                <a:latin typeface="Poppins Black"/>
                <a:ea typeface="Poppins Black"/>
                <a:cs typeface="Poppins Black"/>
                <a:sym typeface="Poppins Black"/>
              </a:defRPr>
            </a:lvl9pPr>
          </a:lstStyle>
          <a:p>
            <a:endParaRPr/>
          </a:p>
        </p:txBody>
      </p:sp>
      <p:sp>
        <p:nvSpPr>
          <p:cNvPr id="89" name="Google Shape;89;p54"/>
          <p:cNvSpPr txBox="1">
            <a:spLocks noGrp="1"/>
          </p:cNvSpPr>
          <p:nvPr>
            <p:ph type="subTitle" idx="5"/>
          </p:nvPr>
        </p:nvSpPr>
        <p:spPr>
          <a:xfrm>
            <a:off x="3470875" y="3346802"/>
            <a:ext cx="2205600" cy="854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800"/>
              <a:buNone/>
              <a:defRPr sz="1400"/>
            </a:lvl1pPr>
            <a:lvl2pPr lvl="1" algn="l">
              <a:lnSpc>
                <a:spcPct val="100000"/>
              </a:lnSpc>
              <a:spcBef>
                <a:spcPts val="1600"/>
              </a:spcBef>
              <a:spcAft>
                <a:spcPts val="0"/>
              </a:spcAft>
              <a:buSzPts val="1400"/>
              <a:buNone/>
              <a:defRPr sz="1400"/>
            </a:lvl2pPr>
            <a:lvl3pPr lvl="2" algn="l">
              <a:lnSpc>
                <a:spcPct val="100000"/>
              </a:lnSpc>
              <a:spcBef>
                <a:spcPts val="1600"/>
              </a:spcBef>
              <a:spcAft>
                <a:spcPts val="0"/>
              </a:spcAft>
              <a:buSzPts val="1400"/>
              <a:buNone/>
              <a:defRPr sz="1400"/>
            </a:lvl3pPr>
            <a:lvl4pPr lvl="3" algn="l">
              <a:lnSpc>
                <a:spcPct val="100000"/>
              </a:lnSpc>
              <a:spcBef>
                <a:spcPts val="1600"/>
              </a:spcBef>
              <a:spcAft>
                <a:spcPts val="0"/>
              </a:spcAft>
              <a:buSzPts val="1400"/>
              <a:buNone/>
              <a:defRPr sz="1400"/>
            </a:lvl4pPr>
            <a:lvl5pPr lvl="4" algn="l">
              <a:lnSpc>
                <a:spcPct val="100000"/>
              </a:lnSpc>
              <a:spcBef>
                <a:spcPts val="1600"/>
              </a:spcBef>
              <a:spcAft>
                <a:spcPts val="0"/>
              </a:spcAft>
              <a:buSzPts val="1400"/>
              <a:buNone/>
              <a:defRPr sz="1400"/>
            </a:lvl5pPr>
            <a:lvl6pPr lvl="5" algn="l">
              <a:lnSpc>
                <a:spcPct val="100000"/>
              </a:lnSpc>
              <a:spcBef>
                <a:spcPts val="1600"/>
              </a:spcBef>
              <a:spcAft>
                <a:spcPts val="0"/>
              </a:spcAft>
              <a:buSzPts val="1400"/>
              <a:buNone/>
              <a:defRPr sz="1400"/>
            </a:lvl6pPr>
            <a:lvl7pPr lvl="6" algn="l">
              <a:lnSpc>
                <a:spcPct val="100000"/>
              </a:lnSpc>
              <a:spcBef>
                <a:spcPts val="1600"/>
              </a:spcBef>
              <a:spcAft>
                <a:spcPts val="0"/>
              </a:spcAft>
              <a:buSzPts val="1400"/>
              <a:buNone/>
              <a:defRPr sz="1400"/>
            </a:lvl7pPr>
            <a:lvl8pPr lvl="7" algn="l">
              <a:lnSpc>
                <a:spcPct val="100000"/>
              </a:lnSpc>
              <a:spcBef>
                <a:spcPts val="1600"/>
              </a:spcBef>
              <a:spcAft>
                <a:spcPts val="0"/>
              </a:spcAft>
              <a:buSzPts val="1400"/>
              <a:buNone/>
              <a:defRPr sz="1400"/>
            </a:lvl8pPr>
            <a:lvl9pPr lvl="8" algn="l">
              <a:lnSpc>
                <a:spcPct val="100000"/>
              </a:lnSpc>
              <a:spcBef>
                <a:spcPts val="1600"/>
              </a:spcBef>
              <a:spcAft>
                <a:spcPts val="1600"/>
              </a:spcAft>
              <a:buSzPts val="1400"/>
              <a:buNone/>
              <a:defRPr sz="1400"/>
            </a:lvl9pPr>
          </a:lstStyle>
          <a:p>
            <a:endParaRPr/>
          </a:p>
        </p:txBody>
      </p:sp>
      <p:sp>
        <p:nvSpPr>
          <p:cNvPr id="90" name="Google Shape;90;p54"/>
          <p:cNvSpPr txBox="1">
            <a:spLocks noGrp="1"/>
          </p:cNvSpPr>
          <p:nvPr>
            <p:ph type="title" idx="6"/>
          </p:nvPr>
        </p:nvSpPr>
        <p:spPr>
          <a:xfrm>
            <a:off x="6363576" y="2130720"/>
            <a:ext cx="885900" cy="704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2"/>
              </a:buClr>
              <a:buSzPts val="4800"/>
              <a:buNone/>
              <a:defRPr sz="4800">
                <a:solidFill>
                  <a:schemeClr val="lt2"/>
                </a:solidFill>
              </a:defRPr>
            </a:lvl1pPr>
            <a:lvl2pPr lvl="1" algn="ctr">
              <a:lnSpc>
                <a:spcPct val="100000"/>
              </a:lnSpc>
              <a:spcBef>
                <a:spcPts val="0"/>
              </a:spcBef>
              <a:spcAft>
                <a:spcPts val="0"/>
              </a:spcAft>
              <a:buClr>
                <a:schemeClr val="lt2"/>
              </a:buClr>
              <a:buSzPts val="4800"/>
              <a:buNone/>
              <a:defRPr sz="4800">
                <a:solidFill>
                  <a:schemeClr val="lt2"/>
                </a:solidFill>
              </a:defRPr>
            </a:lvl2pPr>
            <a:lvl3pPr lvl="2" algn="ctr">
              <a:lnSpc>
                <a:spcPct val="100000"/>
              </a:lnSpc>
              <a:spcBef>
                <a:spcPts val="0"/>
              </a:spcBef>
              <a:spcAft>
                <a:spcPts val="0"/>
              </a:spcAft>
              <a:buClr>
                <a:schemeClr val="lt2"/>
              </a:buClr>
              <a:buSzPts val="4800"/>
              <a:buNone/>
              <a:defRPr sz="4800">
                <a:solidFill>
                  <a:schemeClr val="lt2"/>
                </a:solidFill>
              </a:defRPr>
            </a:lvl3pPr>
            <a:lvl4pPr lvl="3" algn="ctr">
              <a:lnSpc>
                <a:spcPct val="100000"/>
              </a:lnSpc>
              <a:spcBef>
                <a:spcPts val="0"/>
              </a:spcBef>
              <a:spcAft>
                <a:spcPts val="0"/>
              </a:spcAft>
              <a:buClr>
                <a:schemeClr val="lt2"/>
              </a:buClr>
              <a:buSzPts val="4800"/>
              <a:buNone/>
              <a:defRPr sz="4800">
                <a:solidFill>
                  <a:schemeClr val="lt2"/>
                </a:solidFill>
              </a:defRPr>
            </a:lvl4pPr>
            <a:lvl5pPr lvl="4" algn="ctr">
              <a:lnSpc>
                <a:spcPct val="100000"/>
              </a:lnSpc>
              <a:spcBef>
                <a:spcPts val="0"/>
              </a:spcBef>
              <a:spcAft>
                <a:spcPts val="0"/>
              </a:spcAft>
              <a:buClr>
                <a:schemeClr val="lt2"/>
              </a:buClr>
              <a:buSzPts val="4800"/>
              <a:buNone/>
              <a:defRPr sz="4800">
                <a:solidFill>
                  <a:schemeClr val="lt2"/>
                </a:solidFill>
              </a:defRPr>
            </a:lvl5pPr>
            <a:lvl6pPr lvl="5" algn="ctr">
              <a:lnSpc>
                <a:spcPct val="100000"/>
              </a:lnSpc>
              <a:spcBef>
                <a:spcPts val="0"/>
              </a:spcBef>
              <a:spcAft>
                <a:spcPts val="0"/>
              </a:spcAft>
              <a:buClr>
                <a:schemeClr val="lt2"/>
              </a:buClr>
              <a:buSzPts val="4800"/>
              <a:buNone/>
              <a:defRPr sz="4800">
                <a:solidFill>
                  <a:schemeClr val="lt2"/>
                </a:solidFill>
              </a:defRPr>
            </a:lvl6pPr>
            <a:lvl7pPr lvl="6" algn="ctr">
              <a:lnSpc>
                <a:spcPct val="100000"/>
              </a:lnSpc>
              <a:spcBef>
                <a:spcPts val="0"/>
              </a:spcBef>
              <a:spcAft>
                <a:spcPts val="0"/>
              </a:spcAft>
              <a:buClr>
                <a:schemeClr val="lt2"/>
              </a:buClr>
              <a:buSzPts val="4800"/>
              <a:buNone/>
              <a:defRPr sz="4800">
                <a:solidFill>
                  <a:schemeClr val="lt2"/>
                </a:solidFill>
              </a:defRPr>
            </a:lvl7pPr>
            <a:lvl8pPr lvl="7" algn="ctr">
              <a:lnSpc>
                <a:spcPct val="100000"/>
              </a:lnSpc>
              <a:spcBef>
                <a:spcPts val="0"/>
              </a:spcBef>
              <a:spcAft>
                <a:spcPts val="0"/>
              </a:spcAft>
              <a:buClr>
                <a:schemeClr val="lt2"/>
              </a:buClr>
              <a:buSzPts val="4800"/>
              <a:buNone/>
              <a:defRPr sz="4800">
                <a:solidFill>
                  <a:schemeClr val="lt2"/>
                </a:solidFill>
              </a:defRPr>
            </a:lvl8pPr>
            <a:lvl9pPr lvl="8" algn="ctr">
              <a:lnSpc>
                <a:spcPct val="100000"/>
              </a:lnSpc>
              <a:spcBef>
                <a:spcPts val="0"/>
              </a:spcBef>
              <a:spcAft>
                <a:spcPts val="0"/>
              </a:spcAft>
              <a:buClr>
                <a:schemeClr val="lt2"/>
              </a:buClr>
              <a:buSzPts val="4800"/>
              <a:buNone/>
              <a:defRPr sz="4800">
                <a:solidFill>
                  <a:schemeClr val="lt2"/>
                </a:solidFill>
              </a:defRPr>
            </a:lvl9pPr>
          </a:lstStyle>
          <a:p>
            <a:endParaRPr/>
          </a:p>
        </p:txBody>
      </p:sp>
      <p:sp>
        <p:nvSpPr>
          <p:cNvPr id="91" name="Google Shape;91;p54"/>
          <p:cNvSpPr txBox="1">
            <a:spLocks noGrp="1"/>
          </p:cNvSpPr>
          <p:nvPr>
            <p:ph type="subTitle" idx="7"/>
          </p:nvPr>
        </p:nvSpPr>
        <p:spPr>
          <a:xfrm>
            <a:off x="6217849" y="2995276"/>
            <a:ext cx="2205600" cy="371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800"/>
              <a:buNone/>
              <a:defRPr>
                <a:latin typeface="Poppins Black"/>
                <a:ea typeface="Poppins Black"/>
                <a:cs typeface="Poppins Black"/>
                <a:sym typeface="Poppins Black"/>
              </a:defRPr>
            </a:lvl1pPr>
            <a:lvl2pPr lvl="1" algn="l">
              <a:lnSpc>
                <a:spcPct val="100000"/>
              </a:lnSpc>
              <a:spcBef>
                <a:spcPts val="1600"/>
              </a:spcBef>
              <a:spcAft>
                <a:spcPts val="0"/>
              </a:spcAft>
              <a:buSzPts val="1400"/>
              <a:buNone/>
              <a:defRPr>
                <a:latin typeface="Poppins Black"/>
                <a:ea typeface="Poppins Black"/>
                <a:cs typeface="Poppins Black"/>
                <a:sym typeface="Poppins Black"/>
              </a:defRPr>
            </a:lvl2pPr>
            <a:lvl3pPr lvl="2" algn="l">
              <a:lnSpc>
                <a:spcPct val="100000"/>
              </a:lnSpc>
              <a:spcBef>
                <a:spcPts val="1600"/>
              </a:spcBef>
              <a:spcAft>
                <a:spcPts val="0"/>
              </a:spcAft>
              <a:buSzPts val="1400"/>
              <a:buNone/>
              <a:defRPr>
                <a:latin typeface="Poppins Black"/>
                <a:ea typeface="Poppins Black"/>
                <a:cs typeface="Poppins Black"/>
                <a:sym typeface="Poppins Black"/>
              </a:defRPr>
            </a:lvl3pPr>
            <a:lvl4pPr lvl="3" algn="l">
              <a:lnSpc>
                <a:spcPct val="100000"/>
              </a:lnSpc>
              <a:spcBef>
                <a:spcPts val="1600"/>
              </a:spcBef>
              <a:spcAft>
                <a:spcPts val="0"/>
              </a:spcAft>
              <a:buSzPts val="1400"/>
              <a:buNone/>
              <a:defRPr>
                <a:latin typeface="Poppins Black"/>
                <a:ea typeface="Poppins Black"/>
                <a:cs typeface="Poppins Black"/>
                <a:sym typeface="Poppins Black"/>
              </a:defRPr>
            </a:lvl4pPr>
            <a:lvl5pPr lvl="4" algn="l">
              <a:lnSpc>
                <a:spcPct val="100000"/>
              </a:lnSpc>
              <a:spcBef>
                <a:spcPts val="1600"/>
              </a:spcBef>
              <a:spcAft>
                <a:spcPts val="0"/>
              </a:spcAft>
              <a:buSzPts val="1400"/>
              <a:buNone/>
              <a:defRPr>
                <a:latin typeface="Poppins Black"/>
                <a:ea typeface="Poppins Black"/>
                <a:cs typeface="Poppins Black"/>
                <a:sym typeface="Poppins Black"/>
              </a:defRPr>
            </a:lvl5pPr>
            <a:lvl6pPr lvl="5" algn="l">
              <a:lnSpc>
                <a:spcPct val="100000"/>
              </a:lnSpc>
              <a:spcBef>
                <a:spcPts val="1600"/>
              </a:spcBef>
              <a:spcAft>
                <a:spcPts val="0"/>
              </a:spcAft>
              <a:buSzPts val="1400"/>
              <a:buNone/>
              <a:defRPr>
                <a:latin typeface="Poppins Black"/>
                <a:ea typeface="Poppins Black"/>
                <a:cs typeface="Poppins Black"/>
                <a:sym typeface="Poppins Black"/>
              </a:defRPr>
            </a:lvl6pPr>
            <a:lvl7pPr lvl="6" algn="l">
              <a:lnSpc>
                <a:spcPct val="100000"/>
              </a:lnSpc>
              <a:spcBef>
                <a:spcPts val="1600"/>
              </a:spcBef>
              <a:spcAft>
                <a:spcPts val="0"/>
              </a:spcAft>
              <a:buSzPts val="1400"/>
              <a:buNone/>
              <a:defRPr>
                <a:latin typeface="Poppins Black"/>
                <a:ea typeface="Poppins Black"/>
                <a:cs typeface="Poppins Black"/>
                <a:sym typeface="Poppins Black"/>
              </a:defRPr>
            </a:lvl7pPr>
            <a:lvl8pPr lvl="7" algn="l">
              <a:lnSpc>
                <a:spcPct val="100000"/>
              </a:lnSpc>
              <a:spcBef>
                <a:spcPts val="1600"/>
              </a:spcBef>
              <a:spcAft>
                <a:spcPts val="0"/>
              </a:spcAft>
              <a:buSzPts val="1400"/>
              <a:buNone/>
              <a:defRPr>
                <a:latin typeface="Poppins Black"/>
                <a:ea typeface="Poppins Black"/>
                <a:cs typeface="Poppins Black"/>
                <a:sym typeface="Poppins Black"/>
              </a:defRPr>
            </a:lvl8pPr>
            <a:lvl9pPr lvl="8" algn="l">
              <a:lnSpc>
                <a:spcPct val="100000"/>
              </a:lnSpc>
              <a:spcBef>
                <a:spcPts val="1600"/>
              </a:spcBef>
              <a:spcAft>
                <a:spcPts val="1600"/>
              </a:spcAft>
              <a:buSzPts val="1400"/>
              <a:buNone/>
              <a:defRPr>
                <a:latin typeface="Poppins Black"/>
                <a:ea typeface="Poppins Black"/>
                <a:cs typeface="Poppins Black"/>
                <a:sym typeface="Poppins Black"/>
              </a:defRPr>
            </a:lvl9pPr>
          </a:lstStyle>
          <a:p>
            <a:endParaRPr/>
          </a:p>
        </p:txBody>
      </p:sp>
      <p:sp>
        <p:nvSpPr>
          <p:cNvPr id="92" name="Google Shape;92;p54"/>
          <p:cNvSpPr txBox="1">
            <a:spLocks noGrp="1"/>
          </p:cNvSpPr>
          <p:nvPr>
            <p:ph type="subTitle" idx="8"/>
          </p:nvPr>
        </p:nvSpPr>
        <p:spPr>
          <a:xfrm>
            <a:off x="6217850" y="3346802"/>
            <a:ext cx="2205600" cy="854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800"/>
              <a:buNone/>
              <a:defRPr sz="1400"/>
            </a:lvl1pPr>
            <a:lvl2pPr lvl="1" algn="l">
              <a:lnSpc>
                <a:spcPct val="100000"/>
              </a:lnSpc>
              <a:spcBef>
                <a:spcPts val="1600"/>
              </a:spcBef>
              <a:spcAft>
                <a:spcPts val="0"/>
              </a:spcAft>
              <a:buSzPts val="1400"/>
              <a:buNone/>
              <a:defRPr sz="1400"/>
            </a:lvl2pPr>
            <a:lvl3pPr lvl="2" algn="l">
              <a:lnSpc>
                <a:spcPct val="100000"/>
              </a:lnSpc>
              <a:spcBef>
                <a:spcPts val="1600"/>
              </a:spcBef>
              <a:spcAft>
                <a:spcPts val="0"/>
              </a:spcAft>
              <a:buSzPts val="1400"/>
              <a:buNone/>
              <a:defRPr sz="1400"/>
            </a:lvl3pPr>
            <a:lvl4pPr lvl="3" algn="l">
              <a:lnSpc>
                <a:spcPct val="100000"/>
              </a:lnSpc>
              <a:spcBef>
                <a:spcPts val="1600"/>
              </a:spcBef>
              <a:spcAft>
                <a:spcPts val="0"/>
              </a:spcAft>
              <a:buSzPts val="1400"/>
              <a:buNone/>
              <a:defRPr sz="1400"/>
            </a:lvl4pPr>
            <a:lvl5pPr lvl="4" algn="l">
              <a:lnSpc>
                <a:spcPct val="100000"/>
              </a:lnSpc>
              <a:spcBef>
                <a:spcPts val="1600"/>
              </a:spcBef>
              <a:spcAft>
                <a:spcPts val="0"/>
              </a:spcAft>
              <a:buSzPts val="1400"/>
              <a:buNone/>
              <a:defRPr sz="1400"/>
            </a:lvl5pPr>
            <a:lvl6pPr lvl="5" algn="l">
              <a:lnSpc>
                <a:spcPct val="100000"/>
              </a:lnSpc>
              <a:spcBef>
                <a:spcPts val="1600"/>
              </a:spcBef>
              <a:spcAft>
                <a:spcPts val="0"/>
              </a:spcAft>
              <a:buSzPts val="1400"/>
              <a:buNone/>
              <a:defRPr sz="1400"/>
            </a:lvl6pPr>
            <a:lvl7pPr lvl="6" algn="l">
              <a:lnSpc>
                <a:spcPct val="100000"/>
              </a:lnSpc>
              <a:spcBef>
                <a:spcPts val="1600"/>
              </a:spcBef>
              <a:spcAft>
                <a:spcPts val="0"/>
              </a:spcAft>
              <a:buSzPts val="1400"/>
              <a:buNone/>
              <a:defRPr sz="1400"/>
            </a:lvl7pPr>
            <a:lvl8pPr lvl="7" algn="l">
              <a:lnSpc>
                <a:spcPct val="100000"/>
              </a:lnSpc>
              <a:spcBef>
                <a:spcPts val="1600"/>
              </a:spcBef>
              <a:spcAft>
                <a:spcPts val="0"/>
              </a:spcAft>
              <a:buSzPts val="1400"/>
              <a:buNone/>
              <a:defRPr sz="1400"/>
            </a:lvl8pPr>
            <a:lvl9pPr lvl="8" algn="l">
              <a:lnSpc>
                <a:spcPct val="100000"/>
              </a:lnSpc>
              <a:spcBef>
                <a:spcPts val="1600"/>
              </a:spcBef>
              <a:spcAft>
                <a:spcPts val="1600"/>
              </a:spcAft>
              <a:buSzPts val="1400"/>
              <a:buNone/>
              <a:defRPr sz="1400"/>
            </a:lvl9pPr>
          </a:lstStyle>
          <a:p>
            <a:endParaRPr/>
          </a:p>
        </p:txBody>
      </p:sp>
      <p:sp>
        <p:nvSpPr>
          <p:cNvPr id="93" name="Google Shape;93;p54"/>
          <p:cNvSpPr/>
          <p:nvPr/>
        </p:nvSpPr>
        <p:spPr>
          <a:xfrm>
            <a:off x="720000" y="727800"/>
            <a:ext cx="5778000" cy="2724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 name="Google Shape;94;p54"/>
          <p:cNvSpPr txBox="1">
            <a:spLocks noGrp="1"/>
          </p:cNvSpPr>
          <p:nvPr>
            <p:ph type="title" idx="9"/>
          </p:nvPr>
        </p:nvSpPr>
        <p:spPr>
          <a:xfrm>
            <a:off x="720000" y="387600"/>
            <a:ext cx="7704000" cy="612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2pPr>
            <a:lvl3pPr lvl="2"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3pPr>
            <a:lvl4pPr lvl="3"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4pPr>
            <a:lvl5pPr lvl="4"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5pPr>
            <a:lvl6pPr lvl="5"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6pPr>
            <a:lvl7pPr lvl="6"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7pPr>
            <a:lvl8pPr lvl="7"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8pPr>
            <a:lvl9pPr lvl="8"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9pPr>
          </a:lstStyle>
          <a:p>
            <a:endParaRPr/>
          </a:p>
        </p:txBody>
      </p:sp>
      <p:sp>
        <p:nvSpPr>
          <p:cNvPr id="95" name="Google Shape;95;p54"/>
          <p:cNvSpPr/>
          <p:nvPr/>
        </p:nvSpPr>
        <p:spPr>
          <a:xfrm rot="-7205113">
            <a:off x="7466444" y="-1156119"/>
            <a:ext cx="4039941" cy="2967686"/>
          </a:xfrm>
          <a:custGeom>
            <a:avLst/>
            <a:gdLst/>
            <a:ahLst/>
            <a:cxnLst/>
            <a:rect l="l" t="t" r="r" b="b"/>
            <a:pathLst>
              <a:path w="151443" h="111248" extrusionOk="0">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p5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IT"/>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body 2">
  <p:cSld name="CUSTOM_17">
    <p:spTree>
      <p:nvGrpSpPr>
        <p:cNvPr id="1" name="Shape 97"/>
        <p:cNvGrpSpPr/>
        <p:nvPr/>
      </p:nvGrpSpPr>
      <p:grpSpPr>
        <a:xfrm>
          <a:off x="0" y="0"/>
          <a:ext cx="0" cy="0"/>
          <a:chOff x="0" y="0"/>
          <a:chExt cx="0" cy="0"/>
        </a:xfrm>
      </p:grpSpPr>
      <p:sp>
        <p:nvSpPr>
          <p:cNvPr id="98" name="Google Shape;98;p55"/>
          <p:cNvSpPr txBox="1">
            <a:spLocks noGrp="1"/>
          </p:cNvSpPr>
          <p:nvPr>
            <p:ph type="body" idx="1"/>
          </p:nvPr>
        </p:nvSpPr>
        <p:spPr>
          <a:xfrm>
            <a:off x="720000" y="2075500"/>
            <a:ext cx="5250900" cy="1931700"/>
          </a:xfrm>
          <a:prstGeom prst="rect">
            <a:avLst/>
          </a:prstGeom>
          <a:noFill/>
          <a:ln>
            <a:noFill/>
          </a:ln>
        </p:spPr>
        <p:txBody>
          <a:bodyPr spcFirstLastPara="1" wrap="square" lIns="91425" tIns="91425" rIns="91425" bIns="91425" anchor="t" anchorCtr="0">
            <a:noAutofit/>
          </a:bodyPr>
          <a:lstStyle>
            <a:lvl1pPr marL="457200" lvl="0" indent="-317500" algn="l">
              <a:lnSpc>
                <a:spcPct val="100000"/>
              </a:lnSpc>
              <a:spcBef>
                <a:spcPts val="0"/>
              </a:spcBef>
              <a:spcAft>
                <a:spcPts val="0"/>
              </a:spcAft>
              <a:buSzPts val="1400"/>
              <a:buChar char="●"/>
              <a:defRPr sz="1400"/>
            </a:lvl1pPr>
            <a:lvl2pPr marL="914400" lvl="1" indent="-317500" algn="l">
              <a:lnSpc>
                <a:spcPct val="100000"/>
              </a:lnSpc>
              <a:spcBef>
                <a:spcPts val="0"/>
              </a:spcBef>
              <a:spcAft>
                <a:spcPts val="0"/>
              </a:spcAft>
              <a:buSzPts val="1400"/>
              <a:buChar char="○"/>
              <a:defRPr/>
            </a:lvl2pPr>
            <a:lvl3pPr marL="1371600" lvl="2" indent="-317500" algn="l">
              <a:lnSpc>
                <a:spcPct val="100000"/>
              </a:lnSpc>
              <a:spcBef>
                <a:spcPts val="0"/>
              </a:spcBef>
              <a:spcAft>
                <a:spcPts val="0"/>
              </a:spcAft>
              <a:buSzPts val="1400"/>
              <a:buChar char="■"/>
              <a:defRPr/>
            </a:lvl3pPr>
            <a:lvl4pPr marL="1828800" lvl="3" indent="-317500" algn="l">
              <a:lnSpc>
                <a:spcPct val="100000"/>
              </a:lnSpc>
              <a:spcBef>
                <a:spcPts val="0"/>
              </a:spcBef>
              <a:spcAft>
                <a:spcPts val="0"/>
              </a:spcAft>
              <a:buSzPts val="1400"/>
              <a:buChar char="●"/>
              <a:defRPr/>
            </a:lvl4pPr>
            <a:lvl5pPr marL="2286000" lvl="4" indent="-317500" algn="l">
              <a:lnSpc>
                <a:spcPct val="100000"/>
              </a:lnSpc>
              <a:spcBef>
                <a:spcPts val="0"/>
              </a:spcBef>
              <a:spcAft>
                <a:spcPts val="0"/>
              </a:spcAft>
              <a:buSzPts val="1400"/>
              <a:buChar char="○"/>
              <a:defRPr/>
            </a:lvl5pPr>
            <a:lvl6pPr marL="2743200" lvl="5" indent="-317500" algn="l">
              <a:lnSpc>
                <a:spcPct val="100000"/>
              </a:lnSpc>
              <a:spcBef>
                <a:spcPts val="0"/>
              </a:spcBef>
              <a:spcAft>
                <a:spcPts val="0"/>
              </a:spcAft>
              <a:buSzPts val="1400"/>
              <a:buChar char="■"/>
              <a:defRPr/>
            </a:lvl6pPr>
            <a:lvl7pPr marL="3200400" lvl="6" indent="-317500" algn="l">
              <a:lnSpc>
                <a:spcPct val="100000"/>
              </a:lnSpc>
              <a:spcBef>
                <a:spcPts val="0"/>
              </a:spcBef>
              <a:spcAft>
                <a:spcPts val="0"/>
              </a:spcAft>
              <a:buSzPts val="1400"/>
              <a:buChar char="●"/>
              <a:defRPr/>
            </a:lvl7pPr>
            <a:lvl8pPr marL="3657600" lvl="7" indent="-317500" algn="l">
              <a:lnSpc>
                <a:spcPct val="100000"/>
              </a:lnSpc>
              <a:spcBef>
                <a:spcPts val="0"/>
              </a:spcBef>
              <a:spcAft>
                <a:spcPts val="0"/>
              </a:spcAft>
              <a:buSzPts val="1400"/>
              <a:buChar char="○"/>
              <a:defRPr/>
            </a:lvl8pPr>
            <a:lvl9pPr marL="4114800" lvl="8" indent="-317500" algn="l">
              <a:lnSpc>
                <a:spcPct val="100000"/>
              </a:lnSpc>
              <a:spcBef>
                <a:spcPts val="0"/>
              </a:spcBef>
              <a:spcAft>
                <a:spcPts val="0"/>
              </a:spcAft>
              <a:buSzPts val="1400"/>
              <a:buChar char="■"/>
              <a:defRPr/>
            </a:lvl9pPr>
          </a:lstStyle>
          <a:p>
            <a:endParaRPr/>
          </a:p>
        </p:txBody>
      </p:sp>
      <p:sp>
        <p:nvSpPr>
          <p:cNvPr id="99" name="Google Shape;99;p55"/>
          <p:cNvSpPr/>
          <p:nvPr/>
        </p:nvSpPr>
        <p:spPr>
          <a:xfrm>
            <a:off x="720000" y="727800"/>
            <a:ext cx="5778000" cy="2724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55"/>
          <p:cNvSpPr txBox="1">
            <a:spLocks noGrp="1"/>
          </p:cNvSpPr>
          <p:nvPr>
            <p:ph type="title"/>
          </p:nvPr>
        </p:nvSpPr>
        <p:spPr>
          <a:xfrm>
            <a:off x="720000" y="387600"/>
            <a:ext cx="7704000" cy="612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2pPr>
            <a:lvl3pPr lvl="2"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3pPr>
            <a:lvl4pPr lvl="3"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4pPr>
            <a:lvl5pPr lvl="4"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5pPr>
            <a:lvl6pPr lvl="5"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6pPr>
            <a:lvl7pPr lvl="6"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7pPr>
            <a:lvl8pPr lvl="7"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8pPr>
            <a:lvl9pPr lvl="8"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9pPr>
          </a:lstStyle>
          <a:p>
            <a:endParaRPr/>
          </a:p>
        </p:txBody>
      </p:sp>
      <p:sp>
        <p:nvSpPr>
          <p:cNvPr id="101" name="Google Shape;101;p55"/>
          <p:cNvSpPr/>
          <p:nvPr/>
        </p:nvSpPr>
        <p:spPr>
          <a:xfrm rot="-3678890" flipH="1">
            <a:off x="6399760" y="2305526"/>
            <a:ext cx="4402922" cy="3234328"/>
          </a:xfrm>
          <a:custGeom>
            <a:avLst/>
            <a:gdLst/>
            <a:ahLst/>
            <a:cxnLst/>
            <a:rect l="l" t="t" r="r" b="b"/>
            <a:pathLst>
              <a:path w="151443" h="111248" extrusionOk="0">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 name="Google Shape;102;p5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IT"/>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noFill/>
        <a:effectLst/>
      </p:bgPr>
    </p:bg>
    <p:spTree>
      <p:nvGrpSpPr>
        <p:cNvPr id="1" name="Shape 5"/>
        <p:cNvGrpSpPr/>
        <p:nvPr/>
      </p:nvGrpSpPr>
      <p:grpSpPr>
        <a:xfrm>
          <a:off x="0" y="0"/>
          <a:ext cx="0" cy="0"/>
          <a:chOff x="0" y="0"/>
          <a:chExt cx="0" cy="0"/>
        </a:xfrm>
      </p:grpSpPr>
      <p:sp>
        <p:nvSpPr>
          <p:cNvPr id="6" name="Google Shape;6;p46"/>
          <p:cNvSpPr txBox="1">
            <a:spLocks noGrp="1"/>
          </p:cNvSpPr>
          <p:nvPr>
            <p:ph type="title"/>
          </p:nvPr>
        </p:nvSpPr>
        <p:spPr>
          <a:xfrm>
            <a:off x="720000" y="390930"/>
            <a:ext cx="7704000" cy="6126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3200"/>
              <a:buFont typeface="Poppins Black"/>
              <a:buNone/>
              <a:defRPr sz="3200" b="0" i="0" u="none" strike="noStrike" cap="none">
                <a:solidFill>
                  <a:schemeClr val="dk1"/>
                </a:solidFill>
                <a:latin typeface="Poppins Black"/>
                <a:ea typeface="Poppins Black"/>
                <a:cs typeface="Poppins Black"/>
                <a:sym typeface="Poppins Black"/>
              </a:defRPr>
            </a:lvl1pPr>
            <a:lvl2pPr marR="0" lvl="1" algn="l" rtl="0">
              <a:lnSpc>
                <a:spcPct val="100000"/>
              </a:lnSpc>
              <a:spcBef>
                <a:spcPts val="0"/>
              </a:spcBef>
              <a:spcAft>
                <a:spcPts val="0"/>
              </a:spcAft>
              <a:buClr>
                <a:schemeClr val="dk1"/>
              </a:buClr>
              <a:buSzPts val="3200"/>
              <a:buFont typeface="Poppins Black"/>
              <a:buNone/>
              <a:defRPr sz="3200" b="0" i="0" u="none" strike="noStrike" cap="none">
                <a:solidFill>
                  <a:schemeClr val="dk1"/>
                </a:solidFill>
                <a:latin typeface="Poppins Black"/>
                <a:ea typeface="Poppins Black"/>
                <a:cs typeface="Poppins Black"/>
                <a:sym typeface="Poppins Black"/>
              </a:defRPr>
            </a:lvl2pPr>
            <a:lvl3pPr marR="0" lvl="2" algn="l" rtl="0">
              <a:lnSpc>
                <a:spcPct val="100000"/>
              </a:lnSpc>
              <a:spcBef>
                <a:spcPts val="0"/>
              </a:spcBef>
              <a:spcAft>
                <a:spcPts val="0"/>
              </a:spcAft>
              <a:buClr>
                <a:schemeClr val="dk1"/>
              </a:buClr>
              <a:buSzPts val="3200"/>
              <a:buFont typeface="Poppins Black"/>
              <a:buNone/>
              <a:defRPr sz="3200" b="0" i="0" u="none" strike="noStrike" cap="none">
                <a:solidFill>
                  <a:schemeClr val="dk1"/>
                </a:solidFill>
                <a:latin typeface="Poppins Black"/>
                <a:ea typeface="Poppins Black"/>
                <a:cs typeface="Poppins Black"/>
                <a:sym typeface="Poppins Black"/>
              </a:defRPr>
            </a:lvl3pPr>
            <a:lvl4pPr marR="0" lvl="3" algn="l" rtl="0">
              <a:lnSpc>
                <a:spcPct val="100000"/>
              </a:lnSpc>
              <a:spcBef>
                <a:spcPts val="0"/>
              </a:spcBef>
              <a:spcAft>
                <a:spcPts val="0"/>
              </a:spcAft>
              <a:buClr>
                <a:schemeClr val="dk1"/>
              </a:buClr>
              <a:buSzPts val="3200"/>
              <a:buFont typeface="Poppins Black"/>
              <a:buNone/>
              <a:defRPr sz="3200" b="0" i="0" u="none" strike="noStrike" cap="none">
                <a:solidFill>
                  <a:schemeClr val="dk1"/>
                </a:solidFill>
                <a:latin typeface="Poppins Black"/>
                <a:ea typeface="Poppins Black"/>
                <a:cs typeface="Poppins Black"/>
                <a:sym typeface="Poppins Black"/>
              </a:defRPr>
            </a:lvl4pPr>
            <a:lvl5pPr marR="0" lvl="4" algn="l" rtl="0">
              <a:lnSpc>
                <a:spcPct val="100000"/>
              </a:lnSpc>
              <a:spcBef>
                <a:spcPts val="0"/>
              </a:spcBef>
              <a:spcAft>
                <a:spcPts val="0"/>
              </a:spcAft>
              <a:buClr>
                <a:schemeClr val="dk1"/>
              </a:buClr>
              <a:buSzPts val="3200"/>
              <a:buFont typeface="Poppins Black"/>
              <a:buNone/>
              <a:defRPr sz="3200" b="0" i="0" u="none" strike="noStrike" cap="none">
                <a:solidFill>
                  <a:schemeClr val="dk1"/>
                </a:solidFill>
                <a:latin typeface="Poppins Black"/>
                <a:ea typeface="Poppins Black"/>
                <a:cs typeface="Poppins Black"/>
                <a:sym typeface="Poppins Black"/>
              </a:defRPr>
            </a:lvl5pPr>
            <a:lvl6pPr marR="0" lvl="5" algn="l" rtl="0">
              <a:lnSpc>
                <a:spcPct val="100000"/>
              </a:lnSpc>
              <a:spcBef>
                <a:spcPts val="0"/>
              </a:spcBef>
              <a:spcAft>
                <a:spcPts val="0"/>
              </a:spcAft>
              <a:buClr>
                <a:schemeClr val="dk1"/>
              </a:buClr>
              <a:buSzPts val="3200"/>
              <a:buFont typeface="Poppins Black"/>
              <a:buNone/>
              <a:defRPr sz="3200" b="0" i="0" u="none" strike="noStrike" cap="none">
                <a:solidFill>
                  <a:schemeClr val="dk1"/>
                </a:solidFill>
                <a:latin typeface="Poppins Black"/>
                <a:ea typeface="Poppins Black"/>
                <a:cs typeface="Poppins Black"/>
                <a:sym typeface="Poppins Black"/>
              </a:defRPr>
            </a:lvl6pPr>
            <a:lvl7pPr marR="0" lvl="6" algn="l" rtl="0">
              <a:lnSpc>
                <a:spcPct val="100000"/>
              </a:lnSpc>
              <a:spcBef>
                <a:spcPts val="0"/>
              </a:spcBef>
              <a:spcAft>
                <a:spcPts val="0"/>
              </a:spcAft>
              <a:buClr>
                <a:schemeClr val="dk1"/>
              </a:buClr>
              <a:buSzPts val="3200"/>
              <a:buFont typeface="Poppins Black"/>
              <a:buNone/>
              <a:defRPr sz="3200" b="0" i="0" u="none" strike="noStrike" cap="none">
                <a:solidFill>
                  <a:schemeClr val="dk1"/>
                </a:solidFill>
                <a:latin typeface="Poppins Black"/>
                <a:ea typeface="Poppins Black"/>
                <a:cs typeface="Poppins Black"/>
                <a:sym typeface="Poppins Black"/>
              </a:defRPr>
            </a:lvl7pPr>
            <a:lvl8pPr marR="0" lvl="7" algn="l" rtl="0">
              <a:lnSpc>
                <a:spcPct val="100000"/>
              </a:lnSpc>
              <a:spcBef>
                <a:spcPts val="0"/>
              </a:spcBef>
              <a:spcAft>
                <a:spcPts val="0"/>
              </a:spcAft>
              <a:buClr>
                <a:schemeClr val="dk1"/>
              </a:buClr>
              <a:buSzPts val="3200"/>
              <a:buFont typeface="Poppins Black"/>
              <a:buNone/>
              <a:defRPr sz="3200" b="0" i="0" u="none" strike="noStrike" cap="none">
                <a:solidFill>
                  <a:schemeClr val="dk1"/>
                </a:solidFill>
                <a:latin typeface="Poppins Black"/>
                <a:ea typeface="Poppins Black"/>
                <a:cs typeface="Poppins Black"/>
                <a:sym typeface="Poppins Black"/>
              </a:defRPr>
            </a:lvl8pPr>
            <a:lvl9pPr marR="0" lvl="8" algn="l" rtl="0">
              <a:lnSpc>
                <a:spcPct val="100000"/>
              </a:lnSpc>
              <a:spcBef>
                <a:spcPts val="0"/>
              </a:spcBef>
              <a:spcAft>
                <a:spcPts val="0"/>
              </a:spcAft>
              <a:buClr>
                <a:schemeClr val="dk1"/>
              </a:buClr>
              <a:buSzPts val="3200"/>
              <a:buFont typeface="Poppins Black"/>
              <a:buNone/>
              <a:defRPr sz="3200" b="0" i="0" u="none" strike="noStrike" cap="none">
                <a:solidFill>
                  <a:schemeClr val="dk1"/>
                </a:solidFill>
                <a:latin typeface="Poppins Black"/>
                <a:ea typeface="Poppins Black"/>
                <a:cs typeface="Poppins Black"/>
                <a:sym typeface="Poppins Black"/>
              </a:defRPr>
            </a:lvl9pPr>
          </a:lstStyle>
          <a:p>
            <a:endParaRPr/>
          </a:p>
        </p:txBody>
      </p:sp>
      <p:sp>
        <p:nvSpPr>
          <p:cNvPr id="7" name="Google Shape;7;p46"/>
          <p:cNvSpPr txBox="1">
            <a:spLocks noGrp="1"/>
          </p:cNvSpPr>
          <p:nvPr>
            <p:ph type="body" idx="1"/>
          </p:nvPr>
        </p:nvSpPr>
        <p:spPr>
          <a:xfrm>
            <a:off x="720000" y="1300850"/>
            <a:ext cx="7704000" cy="32679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00000"/>
              </a:lnSpc>
              <a:spcBef>
                <a:spcPts val="0"/>
              </a:spcBef>
              <a:spcAft>
                <a:spcPts val="0"/>
              </a:spcAft>
              <a:buClr>
                <a:schemeClr val="dk1"/>
              </a:buClr>
              <a:buSzPts val="1800"/>
              <a:buFont typeface="Poppins"/>
              <a:buChar char="●"/>
              <a:defRPr sz="1800" b="0" i="0" u="none" strike="noStrike" cap="none">
                <a:solidFill>
                  <a:schemeClr val="dk1"/>
                </a:solidFill>
                <a:latin typeface="Poppins"/>
                <a:ea typeface="Poppins"/>
                <a:cs typeface="Poppins"/>
                <a:sym typeface="Poppins"/>
              </a:defRPr>
            </a:lvl1pPr>
            <a:lvl2pPr marL="914400" marR="0" lvl="1" indent="-317500" algn="l" rtl="0">
              <a:lnSpc>
                <a:spcPct val="100000"/>
              </a:lnSpc>
              <a:spcBef>
                <a:spcPts val="160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2pPr>
            <a:lvl3pPr marL="1371600" marR="0" lvl="2" indent="-317500" algn="l" rtl="0">
              <a:lnSpc>
                <a:spcPct val="100000"/>
              </a:lnSpc>
              <a:spcBef>
                <a:spcPts val="160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3pPr>
            <a:lvl4pPr marL="1828800" marR="0" lvl="3" indent="-317500" algn="l" rtl="0">
              <a:lnSpc>
                <a:spcPct val="100000"/>
              </a:lnSpc>
              <a:spcBef>
                <a:spcPts val="160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4pPr>
            <a:lvl5pPr marL="2286000" marR="0" lvl="4" indent="-317500" algn="l" rtl="0">
              <a:lnSpc>
                <a:spcPct val="100000"/>
              </a:lnSpc>
              <a:spcBef>
                <a:spcPts val="160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5pPr>
            <a:lvl6pPr marL="2743200" marR="0" lvl="5" indent="-317500" algn="l" rtl="0">
              <a:lnSpc>
                <a:spcPct val="100000"/>
              </a:lnSpc>
              <a:spcBef>
                <a:spcPts val="160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6pPr>
            <a:lvl7pPr marL="3200400" marR="0" lvl="6" indent="-317500" algn="l" rtl="0">
              <a:lnSpc>
                <a:spcPct val="100000"/>
              </a:lnSpc>
              <a:spcBef>
                <a:spcPts val="160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7pPr>
            <a:lvl8pPr marL="3657600" marR="0" lvl="7" indent="-317500" algn="l" rtl="0">
              <a:lnSpc>
                <a:spcPct val="100000"/>
              </a:lnSpc>
              <a:spcBef>
                <a:spcPts val="160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8pPr>
            <a:lvl9pPr marL="4114800" marR="0" lvl="8" indent="-317500" algn="l" rtl="0">
              <a:lnSpc>
                <a:spcPct val="100000"/>
              </a:lnSpc>
              <a:spcBef>
                <a:spcPts val="1600"/>
              </a:spcBef>
              <a:spcAft>
                <a:spcPts val="160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9pPr>
          </a:lstStyle>
          <a:p>
            <a:endParaRPr/>
          </a:p>
        </p:txBody>
      </p:sp>
      <p:sp>
        <p:nvSpPr>
          <p:cNvPr id="8" name="Google Shape;8;p46"/>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lgn="r">
              <a:buNone/>
              <a:defRPr sz="1300">
                <a:solidFill>
                  <a:schemeClr val="dk1"/>
                </a:solidFill>
                <a:latin typeface="Poppins"/>
                <a:ea typeface="Poppins"/>
                <a:cs typeface="Poppins"/>
                <a:sym typeface="Poppins"/>
              </a:defRPr>
            </a:lvl1pPr>
            <a:lvl2pPr lvl="1" algn="r">
              <a:buNone/>
              <a:defRPr sz="1300">
                <a:solidFill>
                  <a:schemeClr val="dk1"/>
                </a:solidFill>
                <a:latin typeface="Poppins"/>
                <a:ea typeface="Poppins"/>
                <a:cs typeface="Poppins"/>
                <a:sym typeface="Poppins"/>
              </a:defRPr>
            </a:lvl2pPr>
            <a:lvl3pPr lvl="2" algn="r">
              <a:buNone/>
              <a:defRPr sz="1300">
                <a:solidFill>
                  <a:schemeClr val="dk1"/>
                </a:solidFill>
                <a:latin typeface="Poppins"/>
                <a:ea typeface="Poppins"/>
                <a:cs typeface="Poppins"/>
                <a:sym typeface="Poppins"/>
              </a:defRPr>
            </a:lvl3pPr>
            <a:lvl4pPr lvl="3" algn="r">
              <a:buNone/>
              <a:defRPr sz="1300">
                <a:solidFill>
                  <a:schemeClr val="dk1"/>
                </a:solidFill>
                <a:latin typeface="Poppins"/>
                <a:ea typeface="Poppins"/>
                <a:cs typeface="Poppins"/>
                <a:sym typeface="Poppins"/>
              </a:defRPr>
            </a:lvl4pPr>
            <a:lvl5pPr lvl="4" algn="r">
              <a:buNone/>
              <a:defRPr sz="1300">
                <a:solidFill>
                  <a:schemeClr val="dk1"/>
                </a:solidFill>
                <a:latin typeface="Poppins"/>
                <a:ea typeface="Poppins"/>
                <a:cs typeface="Poppins"/>
                <a:sym typeface="Poppins"/>
              </a:defRPr>
            </a:lvl5pPr>
            <a:lvl6pPr lvl="5" algn="r">
              <a:buNone/>
              <a:defRPr sz="1300">
                <a:solidFill>
                  <a:schemeClr val="dk1"/>
                </a:solidFill>
                <a:latin typeface="Poppins"/>
                <a:ea typeface="Poppins"/>
                <a:cs typeface="Poppins"/>
                <a:sym typeface="Poppins"/>
              </a:defRPr>
            </a:lvl6pPr>
            <a:lvl7pPr lvl="6" algn="r">
              <a:buNone/>
              <a:defRPr sz="1300">
                <a:solidFill>
                  <a:schemeClr val="dk1"/>
                </a:solidFill>
                <a:latin typeface="Poppins"/>
                <a:ea typeface="Poppins"/>
                <a:cs typeface="Poppins"/>
                <a:sym typeface="Poppins"/>
              </a:defRPr>
            </a:lvl7pPr>
            <a:lvl8pPr lvl="7" algn="r">
              <a:buNone/>
              <a:defRPr sz="1300">
                <a:solidFill>
                  <a:schemeClr val="dk1"/>
                </a:solidFill>
                <a:latin typeface="Poppins"/>
                <a:ea typeface="Poppins"/>
                <a:cs typeface="Poppins"/>
                <a:sym typeface="Poppins"/>
              </a:defRPr>
            </a:lvl8pPr>
            <a:lvl9pPr lvl="8" algn="r">
              <a:buNone/>
              <a:defRPr sz="1300">
                <a:solidFill>
                  <a:schemeClr val="dk1"/>
                </a:solidFill>
                <a:latin typeface="Poppins"/>
                <a:ea typeface="Poppins"/>
                <a:cs typeface="Poppins"/>
                <a:sym typeface="Poppins"/>
              </a:defRPr>
            </a:lvl9pPr>
          </a:lstStyle>
          <a:p>
            <a:pPr marL="0" lvl="0" indent="0" algn="r" rtl="0">
              <a:spcBef>
                <a:spcPts val="0"/>
              </a:spcBef>
              <a:spcAft>
                <a:spcPts val="0"/>
              </a:spcAft>
              <a:buNone/>
            </a:pPr>
            <a:fld id="{00000000-1234-1234-1234-123412341234}" type="slidenum">
              <a:rPr lang="it-IT"/>
              <a:t>‹N›</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8" Type="http://schemas.openxmlformats.org/officeDocument/2006/relationships/hyperlink" Target="https://iopscience.iop.org/article/10.1149/2754-2726/ac92ed" TargetMode="External"/><Relationship Id="rId3" Type="http://schemas.openxmlformats.org/officeDocument/2006/relationships/hyperlink" Target="https://www.mdpi.com/1424-8220/23/5/2807" TargetMode="External"/><Relationship Id="rId7" Type="http://schemas.openxmlformats.org/officeDocument/2006/relationships/hyperlink" Target="https://ieeexplore.ieee.org/document/10595635"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hyperlink" Target="https://ieeexplore.ieee.org/document/10621495" TargetMode="External"/><Relationship Id="rId5" Type="http://schemas.openxmlformats.org/officeDocument/2006/relationships/hyperlink" Target="https://ieeexplore.ieee.org/abstract/document/9056855" TargetMode="External"/><Relationship Id="rId4" Type="http://schemas.openxmlformats.org/officeDocument/2006/relationships/hyperlink" Target="https://ieeexplore.ieee.org/document/8363165" TargetMode="External"/><Relationship Id="rId9" Type="http://schemas.openxmlformats.org/officeDocument/2006/relationships/hyperlink" Target="https://www.sciencedirect.com/science/article/abs/pii/S1878778915000071"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
          <p:cNvSpPr/>
          <p:nvPr/>
        </p:nvSpPr>
        <p:spPr>
          <a:xfrm>
            <a:off x="694839" y="1805514"/>
            <a:ext cx="3629616" cy="2724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 name="Google Shape;185;p1"/>
          <p:cNvSpPr/>
          <p:nvPr/>
        </p:nvSpPr>
        <p:spPr>
          <a:xfrm>
            <a:off x="12812293" y="872774"/>
            <a:ext cx="144983" cy="272315"/>
          </a:xfrm>
          <a:custGeom>
            <a:avLst/>
            <a:gdLst/>
            <a:ahLst/>
            <a:cxnLst/>
            <a:rect l="l" t="t" r="r" b="b"/>
            <a:pathLst>
              <a:path w="739" h="1388" extrusionOk="0">
                <a:moveTo>
                  <a:pt x="36" y="1"/>
                </a:moveTo>
                <a:cubicBezTo>
                  <a:pt x="27" y="1"/>
                  <a:pt x="18" y="7"/>
                  <a:pt x="12" y="18"/>
                </a:cubicBezTo>
                <a:cubicBezTo>
                  <a:pt x="1" y="30"/>
                  <a:pt x="1" y="42"/>
                  <a:pt x="12" y="54"/>
                </a:cubicBezTo>
                <a:cubicBezTo>
                  <a:pt x="405" y="590"/>
                  <a:pt x="679" y="1352"/>
                  <a:pt x="703" y="1364"/>
                </a:cubicBezTo>
                <a:cubicBezTo>
                  <a:pt x="679" y="1388"/>
                  <a:pt x="715" y="1388"/>
                  <a:pt x="727" y="1388"/>
                </a:cubicBezTo>
                <a:cubicBezTo>
                  <a:pt x="739" y="1364"/>
                  <a:pt x="739" y="1352"/>
                  <a:pt x="739" y="1340"/>
                </a:cubicBezTo>
                <a:cubicBezTo>
                  <a:pt x="739" y="1328"/>
                  <a:pt x="453" y="554"/>
                  <a:pt x="60" y="18"/>
                </a:cubicBezTo>
                <a:cubicBezTo>
                  <a:pt x="54" y="7"/>
                  <a:pt x="45" y="1"/>
                  <a:pt x="36" y="1"/>
                </a:cubicBezTo>
                <a:close/>
              </a:path>
            </a:pathLst>
          </a:custGeom>
          <a:solidFill>
            <a:srgbClr val="FEF8E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 name="Google Shape;186;p1"/>
          <p:cNvSpPr/>
          <p:nvPr/>
        </p:nvSpPr>
        <p:spPr>
          <a:xfrm>
            <a:off x="12634741" y="984406"/>
            <a:ext cx="165975" cy="226210"/>
          </a:xfrm>
          <a:custGeom>
            <a:avLst/>
            <a:gdLst/>
            <a:ahLst/>
            <a:cxnLst/>
            <a:rect l="l" t="t" r="r" b="b"/>
            <a:pathLst>
              <a:path w="846" h="1153" extrusionOk="0">
                <a:moveTo>
                  <a:pt x="804" y="0"/>
                </a:moveTo>
                <a:cubicBezTo>
                  <a:pt x="798" y="0"/>
                  <a:pt x="792" y="3"/>
                  <a:pt x="786" y="9"/>
                </a:cubicBezTo>
                <a:cubicBezTo>
                  <a:pt x="751" y="21"/>
                  <a:pt x="179" y="497"/>
                  <a:pt x="1" y="1116"/>
                </a:cubicBezTo>
                <a:cubicBezTo>
                  <a:pt x="1" y="1128"/>
                  <a:pt x="1" y="1140"/>
                  <a:pt x="24" y="1152"/>
                </a:cubicBezTo>
                <a:cubicBezTo>
                  <a:pt x="24" y="1140"/>
                  <a:pt x="36" y="1140"/>
                  <a:pt x="60" y="1140"/>
                </a:cubicBezTo>
                <a:lnTo>
                  <a:pt x="72" y="1128"/>
                </a:lnTo>
                <a:cubicBezTo>
                  <a:pt x="251" y="533"/>
                  <a:pt x="822" y="57"/>
                  <a:pt x="822" y="57"/>
                </a:cubicBezTo>
                <a:cubicBezTo>
                  <a:pt x="846" y="45"/>
                  <a:pt x="846" y="21"/>
                  <a:pt x="822" y="9"/>
                </a:cubicBezTo>
                <a:cubicBezTo>
                  <a:pt x="816" y="3"/>
                  <a:pt x="810" y="0"/>
                  <a:pt x="804" y="0"/>
                </a:cubicBezTo>
                <a:close/>
              </a:path>
            </a:pathLst>
          </a:custGeom>
          <a:solidFill>
            <a:srgbClr val="FEF8E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 name="Google Shape;187;p1"/>
          <p:cNvSpPr/>
          <p:nvPr/>
        </p:nvSpPr>
        <p:spPr>
          <a:xfrm>
            <a:off x="12359096" y="2644566"/>
            <a:ext cx="116928" cy="53953"/>
          </a:xfrm>
          <a:custGeom>
            <a:avLst/>
            <a:gdLst/>
            <a:ahLst/>
            <a:cxnLst/>
            <a:rect l="l" t="t" r="r" b="b"/>
            <a:pathLst>
              <a:path w="596" h="275" fill="none" extrusionOk="0">
                <a:moveTo>
                  <a:pt x="1" y="274"/>
                </a:moveTo>
                <a:cubicBezTo>
                  <a:pt x="191" y="179"/>
                  <a:pt x="394" y="96"/>
                  <a:pt x="596" y="0"/>
                </a:cubicBezTo>
              </a:path>
            </a:pathLst>
          </a:custGeom>
          <a:noFill/>
          <a:ln w="9525" cap="rnd" cmpd="sng">
            <a:solidFill>
              <a:srgbClr val="2AB59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 name="Google Shape;188;p1"/>
          <p:cNvSpPr/>
          <p:nvPr/>
        </p:nvSpPr>
        <p:spPr>
          <a:xfrm>
            <a:off x="694838" y="2558000"/>
            <a:ext cx="4323731" cy="2724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 name="Google Shape;189;p1"/>
          <p:cNvSpPr txBox="1">
            <a:spLocks noGrp="1"/>
          </p:cNvSpPr>
          <p:nvPr>
            <p:ph type="ctrTitle"/>
          </p:nvPr>
        </p:nvSpPr>
        <p:spPr>
          <a:xfrm>
            <a:off x="720302" y="578570"/>
            <a:ext cx="4579175" cy="2321679"/>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000"/>
              <a:buNone/>
            </a:pPr>
            <a:r>
              <a:rPr lang="it-IT" sz="5000" b="0">
                <a:latin typeface="Poppins Black"/>
                <a:ea typeface="Poppins Black"/>
                <a:cs typeface="Poppins Black"/>
                <a:sym typeface="Poppins Black"/>
              </a:rPr>
              <a:t>Internet of Nano Things</a:t>
            </a:r>
            <a:endParaRPr sz="5000" b="0">
              <a:latin typeface="Poppins Black"/>
              <a:ea typeface="Poppins Black"/>
              <a:cs typeface="Poppins Black"/>
              <a:sym typeface="Poppins Black"/>
            </a:endParaRPr>
          </a:p>
        </p:txBody>
      </p:sp>
      <p:sp>
        <p:nvSpPr>
          <p:cNvPr id="190" name="Google Shape;190;p1"/>
          <p:cNvSpPr txBox="1">
            <a:spLocks noGrp="1"/>
          </p:cNvSpPr>
          <p:nvPr>
            <p:ph type="subTitle" idx="1"/>
          </p:nvPr>
        </p:nvSpPr>
        <p:spPr>
          <a:xfrm>
            <a:off x="720000" y="3032950"/>
            <a:ext cx="2962200" cy="937947"/>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600"/>
              <a:buNone/>
            </a:pPr>
            <a:r>
              <a:rPr lang="it-IT"/>
              <a:t>Daniele Borgna</a:t>
            </a:r>
            <a:br>
              <a:rPr lang="it-IT"/>
            </a:br>
            <a:r>
              <a:rPr lang="it-IT"/>
              <a:t>Luca Francesco Macera</a:t>
            </a:r>
            <a:endParaRPr/>
          </a:p>
          <a:p>
            <a:pPr marL="0" lvl="0" indent="0" algn="l" rtl="0">
              <a:lnSpc>
                <a:spcPct val="100000"/>
              </a:lnSpc>
              <a:spcBef>
                <a:spcPts val="0"/>
              </a:spcBef>
              <a:spcAft>
                <a:spcPts val="0"/>
              </a:spcAft>
              <a:buSzPts val="1600"/>
              <a:buNone/>
            </a:pPr>
            <a:r>
              <a:rPr lang="it-IT"/>
              <a:t>Calogero Carlino</a:t>
            </a:r>
            <a:endParaRPr/>
          </a:p>
        </p:txBody>
      </p:sp>
      <p:pic>
        <p:nvPicPr>
          <p:cNvPr id="191" name="Google Shape;191;p1" descr="Nanosensor - Free technology icons"/>
          <p:cNvPicPr preferRelativeResize="0"/>
          <p:nvPr/>
        </p:nvPicPr>
        <p:blipFill rotWithShape="1">
          <a:blip r:embed="rId3">
            <a:alphaModFix/>
          </a:blip>
          <a:srcRect/>
          <a:stretch/>
        </p:blipFill>
        <p:spPr>
          <a:xfrm>
            <a:off x="5434762" y="1097013"/>
            <a:ext cx="3422694" cy="3313725"/>
          </a:xfrm>
          <a:prstGeom prst="rect">
            <a:avLst/>
          </a:prstGeom>
          <a:noFill/>
          <a:ln>
            <a:noFill/>
          </a:ln>
        </p:spPr>
      </p:pic>
      <p:sp>
        <p:nvSpPr>
          <p:cNvPr id="192" name="Google Shape;192;p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it-IT"/>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sp>
        <p:nvSpPr>
          <p:cNvPr id="459" name="Google Shape;459;p10"/>
          <p:cNvSpPr txBox="1">
            <a:spLocks noGrp="1"/>
          </p:cNvSpPr>
          <p:nvPr>
            <p:ph type="title"/>
          </p:nvPr>
        </p:nvSpPr>
        <p:spPr>
          <a:xfrm>
            <a:off x="720000" y="387600"/>
            <a:ext cx="7704000" cy="612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200"/>
              <a:buNone/>
            </a:pPr>
            <a:r>
              <a:rPr lang="it-IT"/>
              <a:t>Application fields of IoNT</a:t>
            </a:r>
            <a:endParaRPr/>
          </a:p>
        </p:txBody>
      </p:sp>
      <p:grpSp>
        <p:nvGrpSpPr>
          <p:cNvPr id="460" name="Google Shape;460;p10"/>
          <p:cNvGrpSpPr/>
          <p:nvPr/>
        </p:nvGrpSpPr>
        <p:grpSpPr>
          <a:xfrm>
            <a:off x="1864710" y="1372145"/>
            <a:ext cx="5177138" cy="3381598"/>
            <a:chOff x="318818" y="2155"/>
            <a:chExt cx="5177138" cy="3381598"/>
          </a:xfrm>
        </p:grpSpPr>
        <p:sp>
          <p:nvSpPr>
            <p:cNvPr id="461" name="Google Shape;461;p10"/>
            <p:cNvSpPr/>
            <p:nvPr/>
          </p:nvSpPr>
          <p:spPr>
            <a:xfrm>
              <a:off x="1813301" y="405320"/>
              <a:ext cx="313545" cy="91440"/>
            </a:xfrm>
            <a:custGeom>
              <a:avLst/>
              <a:gdLst/>
              <a:ahLst/>
              <a:cxnLst/>
              <a:rect l="l" t="t" r="r" b="b"/>
              <a:pathLst>
                <a:path w="120000" h="120000" extrusionOk="0">
                  <a:moveTo>
                    <a:pt x="0" y="60000"/>
                  </a:moveTo>
                  <a:lnTo>
                    <a:pt x="120000" y="60000"/>
                  </a:lnTo>
                </a:path>
              </a:pathLst>
            </a:custGeom>
            <a:noFill/>
            <a:ln w="9525" cap="flat" cmpd="sng">
              <a:solidFill>
                <a:srgbClr val="BFBFBF"/>
              </a:solidFill>
              <a:prstDash val="solid"/>
              <a:round/>
              <a:headEnd type="none" w="sm" len="sm"/>
              <a:tailEnd type="stealth" w="med" len="med"/>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10"/>
            <p:cNvSpPr txBox="1"/>
            <p:nvPr/>
          </p:nvSpPr>
          <p:spPr>
            <a:xfrm>
              <a:off x="1961470" y="449319"/>
              <a:ext cx="17207" cy="3441"/>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rgbClr val="000000"/>
                </a:buClr>
                <a:buSzPts val="500"/>
                <a:buFont typeface="Arial"/>
                <a:buNone/>
              </a:pPr>
              <a:endParaRPr sz="500" b="0" i="0" u="none" strike="noStrike" cap="none">
                <a:solidFill>
                  <a:srgbClr val="000000"/>
                </a:solidFill>
                <a:latin typeface="Arial"/>
                <a:ea typeface="Arial"/>
                <a:cs typeface="Arial"/>
                <a:sym typeface="Arial"/>
              </a:endParaRPr>
            </a:p>
          </p:txBody>
        </p:sp>
        <p:sp>
          <p:nvSpPr>
            <p:cNvPr id="463" name="Google Shape;463;p10"/>
            <p:cNvSpPr/>
            <p:nvPr/>
          </p:nvSpPr>
          <p:spPr>
            <a:xfrm>
              <a:off x="318818" y="2155"/>
              <a:ext cx="1496282" cy="897769"/>
            </a:xfrm>
            <a:prstGeom prst="rect">
              <a:avLst/>
            </a:prstGeom>
            <a:solidFill>
              <a:srgbClr val="BFBFBF"/>
            </a:solidFill>
            <a:ln w="25400" cap="flat" cmpd="sng">
              <a:solidFill>
                <a:srgbClr val="BFBFB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10"/>
            <p:cNvSpPr txBox="1"/>
            <p:nvPr/>
          </p:nvSpPr>
          <p:spPr>
            <a:xfrm>
              <a:off x="318818" y="2155"/>
              <a:ext cx="1496282" cy="897769"/>
            </a:xfrm>
            <a:prstGeom prst="rect">
              <a:avLst/>
            </a:prstGeom>
            <a:noFill/>
            <a:ln>
              <a:noFill/>
            </a:ln>
          </p:spPr>
          <p:txBody>
            <a:bodyPr spcFirstLastPara="1" wrap="square" lIns="106675" tIns="106675" rIns="106675" bIns="106675" anchor="ctr" anchorCtr="0">
              <a:noAutofit/>
            </a:bodyPr>
            <a:lstStyle/>
            <a:p>
              <a:pPr marL="0" marR="0" lvl="0" indent="0" algn="ctr" rtl="0">
                <a:lnSpc>
                  <a:spcPct val="90000"/>
                </a:lnSpc>
                <a:spcBef>
                  <a:spcPts val="0"/>
                </a:spcBef>
                <a:spcAft>
                  <a:spcPts val="0"/>
                </a:spcAft>
                <a:buClr>
                  <a:srgbClr val="000000"/>
                </a:buClr>
                <a:buSzPts val="1500"/>
                <a:buFont typeface="Arial"/>
                <a:buNone/>
              </a:pPr>
              <a:r>
                <a:rPr lang="it-IT" sz="1500" b="0" i="0" u="none" strike="noStrike" cap="none">
                  <a:solidFill>
                    <a:schemeClr val="lt1"/>
                  </a:solidFill>
                  <a:latin typeface="Arial"/>
                  <a:ea typeface="Arial"/>
                  <a:cs typeface="Arial"/>
                  <a:sym typeface="Arial"/>
                </a:rPr>
                <a:t>Smart cities</a:t>
              </a:r>
              <a:endParaRPr sz="1500" b="0" i="0" u="none" strike="noStrike" cap="none">
                <a:solidFill>
                  <a:schemeClr val="lt1"/>
                </a:solidFill>
                <a:latin typeface="Arial"/>
                <a:ea typeface="Arial"/>
                <a:cs typeface="Arial"/>
                <a:sym typeface="Arial"/>
              </a:endParaRPr>
            </a:p>
          </p:txBody>
        </p:sp>
        <p:sp>
          <p:nvSpPr>
            <p:cNvPr id="465" name="Google Shape;465;p10"/>
            <p:cNvSpPr/>
            <p:nvPr/>
          </p:nvSpPr>
          <p:spPr>
            <a:xfrm>
              <a:off x="3653729" y="405320"/>
              <a:ext cx="313545" cy="91440"/>
            </a:xfrm>
            <a:custGeom>
              <a:avLst/>
              <a:gdLst/>
              <a:ahLst/>
              <a:cxnLst/>
              <a:rect l="l" t="t" r="r" b="b"/>
              <a:pathLst>
                <a:path w="120000" h="120000" extrusionOk="0">
                  <a:moveTo>
                    <a:pt x="0" y="60000"/>
                  </a:moveTo>
                  <a:lnTo>
                    <a:pt x="120000" y="60000"/>
                  </a:lnTo>
                </a:path>
              </a:pathLst>
            </a:custGeom>
            <a:noFill/>
            <a:ln w="9525" cap="flat" cmpd="sng">
              <a:solidFill>
                <a:srgbClr val="BFBFBF"/>
              </a:solidFill>
              <a:prstDash val="solid"/>
              <a:round/>
              <a:headEnd type="none" w="sm" len="sm"/>
              <a:tailEnd type="stealth" w="med" len="med"/>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10"/>
            <p:cNvSpPr txBox="1"/>
            <p:nvPr/>
          </p:nvSpPr>
          <p:spPr>
            <a:xfrm>
              <a:off x="3801898" y="449319"/>
              <a:ext cx="17207" cy="3441"/>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rgbClr val="000000"/>
                </a:buClr>
                <a:buSzPts val="500"/>
                <a:buFont typeface="Arial"/>
                <a:buNone/>
              </a:pPr>
              <a:endParaRPr sz="500" b="0" i="0" u="none" strike="noStrike" cap="none">
                <a:solidFill>
                  <a:srgbClr val="000000"/>
                </a:solidFill>
                <a:latin typeface="Arial"/>
                <a:ea typeface="Arial"/>
                <a:cs typeface="Arial"/>
                <a:sym typeface="Arial"/>
              </a:endParaRPr>
            </a:p>
          </p:txBody>
        </p:sp>
        <p:sp>
          <p:nvSpPr>
            <p:cNvPr id="467" name="Google Shape;467;p10"/>
            <p:cNvSpPr/>
            <p:nvPr/>
          </p:nvSpPr>
          <p:spPr>
            <a:xfrm>
              <a:off x="2159246" y="2155"/>
              <a:ext cx="1496282" cy="897769"/>
            </a:xfrm>
            <a:prstGeom prst="rect">
              <a:avLst/>
            </a:prstGeom>
            <a:solidFill>
              <a:srgbClr val="BFBFBF"/>
            </a:solidFill>
            <a:ln w="25400" cap="flat" cmpd="sng">
              <a:solidFill>
                <a:srgbClr val="BFBFB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10"/>
            <p:cNvSpPr txBox="1"/>
            <p:nvPr/>
          </p:nvSpPr>
          <p:spPr>
            <a:xfrm>
              <a:off x="2159246" y="2155"/>
              <a:ext cx="1496282" cy="897769"/>
            </a:xfrm>
            <a:prstGeom prst="rect">
              <a:avLst/>
            </a:prstGeom>
            <a:noFill/>
            <a:ln>
              <a:noFill/>
            </a:ln>
          </p:spPr>
          <p:txBody>
            <a:bodyPr spcFirstLastPara="1" wrap="square" lIns="106675" tIns="106675" rIns="106675" bIns="106675" anchor="ctr" anchorCtr="0">
              <a:noAutofit/>
            </a:bodyPr>
            <a:lstStyle/>
            <a:p>
              <a:pPr marL="0" marR="0" lvl="0" indent="0" algn="ctr" rtl="0">
                <a:lnSpc>
                  <a:spcPct val="90000"/>
                </a:lnSpc>
                <a:spcBef>
                  <a:spcPts val="0"/>
                </a:spcBef>
                <a:spcAft>
                  <a:spcPts val="0"/>
                </a:spcAft>
                <a:buClr>
                  <a:srgbClr val="000000"/>
                </a:buClr>
                <a:buSzPts val="1500"/>
                <a:buFont typeface="Arial"/>
                <a:buNone/>
              </a:pPr>
              <a:r>
                <a:rPr lang="it-IT" sz="1500" b="0" i="0" u="none" strike="noStrike" cap="none">
                  <a:solidFill>
                    <a:schemeClr val="lt1"/>
                  </a:solidFill>
                  <a:latin typeface="Arial"/>
                  <a:ea typeface="Arial"/>
                  <a:cs typeface="Arial"/>
                  <a:sym typeface="Arial"/>
                </a:rPr>
                <a:t>Oil and Gas</a:t>
              </a:r>
              <a:endParaRPr/>
            </a:p>
          </p:txBody>
        </p:sp>
        <p:sp>
          <p:nvSpPr>
            <p:cNvPr id="469" name="Google Shape;469;p10"/>
            <p:cNvSpPr/>
            <p:nvPr/>
          </p:nvSpPr>
          <p:spPr>
            <a:xfrm>
              <a:off x="1066960" y="898125"/>
              <a:ext cx="3680855" cy="313545"/>
            </a:xfrm>
            <a:custGeom>
              <a:avLst/>
              <a:gdLst/>
              <a:ahLst/>
              <a:cxnLst/>
              <a:rect l="l" t="t" r="r" b="b"/>
              <a:pathLst>
                <a:path w="120000" h="120000" extrusionOk="0">
                  <a:moveTo>
                    <a:pt x="120000" y="0"/>
                  </a:moveTo>
                  <a:lnTo>
                    <a:pt x="120000" y="66544"/>
                  </a:lnTo>
                  <a:lnTo>
                    <a:pt x="0" y="66544"/>
                  </a:lnTo>
                  <a:lnTo>
                    <a:pt x="0" y="120000"/>
                  </a:lnTo>
                </a:path>
              </a:pathLst>
            </a:custGeom>
            <a:noFill/>
            <a:ln w="9525" cap="flat" cmpd="sng">
              <a:solidFill>
                <a:srgbClr val="71A1D9"/>
              </a:solidFill>
              <a:prstDash val="solid"/>
              <a:round/>
              <a:headEnd type="none" w="sm" len="sm"/>
              <a:tailEnd type="stealth" w="med" len="med"/>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10"/>
            <p:cNvSpPr txBox="1"/>
            <p:nvPr/>
          </p:nvSpPr>
          <p:spPr>
            <a:xfrm>
              <a:off x="2814965" y="1053176"/>
              <a:ext cx="184845" cy="3441"/>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rgbClr val="000000"/>
                </a:buClr>
                <a:buSzPts val="500"/>
                <a:buFont typeface="Arial"/>
                <a:buNone/>
              </a:pPr>
              <a:endParaRPr sz="500" b="0" i="0" u="none" strike="noStrike" cap="none">
                <a:solidFill>
                  <a:srgbClr val="000000"/>
                </a:solidFill>
                <a:latin typeface="Arial"/>
                <a:ea typeface="Arial"/>
                <a:cs typeface="Arial"/>
                <a:sym typeface="Arial"/>
              </a:endParaRPr>
            </a:p>
          </p:txBody>
        </p:sp>
        <p:sp>
          <p:nvSpPr>
            <p:cNvPr id="471" name="Google Shape;471;p10"/>
            <p:cNvSpPr/>
            <p:nvPr/>
          </p:nvSpPr>
          <p:spPr>
            <a:xfrm>
              <a:off x="3999674" y="2155"/>
              <a:ext cx="1496282" cy="897769"/>
            </a:xfrm>
            <a:prstGeom prst="rect">
              <a:avLst/>
            </a:prstGeom>
            <a:solidFill>
              <a:srgbClr val="5699DC">
                <a:alpha val="80000"/>
              </a:srgbClr>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10"/>
            <p:cNvSpPr txBox="1"/>
            <p:nvPr/>
          </p:nvSpPr>
          <p:spPr>
            <a:xfrm>
              <a:off x="3999674" y="2155"/>
              <a:ext cx="1496282" cy="897769"/>
            </a:xfrm>
            <a:prstGeom prst="rect">
              <a:avLst/>
            </a:prstGeom>
            <a:noFill/>
            <a:ln>
              <a:noFill/>
            </a:ln>
          </p:spPr>
          <p:txBody>
            <a:bodyPr spcFirstLastPara="1" wrap="square" lIns="106675" tIns="106675" rIns="106675" bIns="106675" anchor="ctr" anchorCtr="0">
              <a:noAutofit/>
            </a:bodyPr>
            <a:lstStyle/>
            <a:p>
              <a:pPr marL="0" marR="0" lvl="0" indent="0" algn="ctr" rtl="0">
                <a:lnSpc>
                  <a:spcPct val="90000"/>
                </a:lnSpc>
                <a:spcBef>
                  <a:spcPts val="0"/>
                </a:spcBef>
                <a:spcAft>
                  <a:spcPts val="0"/>
                </a:spcAft>
                <a:buClr>
                  <a:srgbClr val="000000"/>
                </a:buClr>
                <a:buSzPts val="1500"/>
                <a:buFont typeface="Arial"/>
                <a:buNone/>
              </a:pPr>
              <a:r>
                <a:rPr lang="it-IT" sz="1500" b="0" i="0" u="none" strike="noStrike" cap="none">
                  <a:solidFill>
                    <a:schemeClr val="lt1"/>
                  </a:solidFill>
                  <a:latin typeface="Arial"/>
                  <a:ea typeface="Arial"/>
                  <a:cs typeface="Arial"/>
                  <a:sym typeface="Arial"/>
                </a:rPr>
                <a:t>Environmental monitoring</a:t>
              </a:r>
              <a:endParaRPr/>
            </a:p>
          </p:txBody>
        </p:sp>
        <p:sp>
          <p:nvSpPr>
            <p:cNvPr id="473" name="Google Shape;473;p10"/>
            <p:cNvSpPr/>
            <p:nvPr/>
          </p:nvSpPr>
          <p:spPr>
            <a:xfrm>
              <a:off x="1813301" y="1647235"/>
              <a:ext cx="313545" cy="91440"/>
            </a:xfrm>
            <a:custGeom>
              <a:avLst/>
              <a:gdLst/>
              <a:ahLst/>
              <a:cxnLst/>
              <a:rect l="l" t="t" r="r" b="b"/>
              <a:pathLst>
                <a:path w="120000" h="120000" extrusionOk="0">
                  <a:moveTo>
                    <a:pt x="0" y="60000"/>
                  </a:moveTo>
                  <a:lnTo>
                    <a:pt x="120000" y="60000"/>
                  </a:lnTo>
                </a:path>
              </a:pathLst>
            </a:custGeom>
            <a:noFill/>
            <a:ln w="9525" cap="flat" cmpd="sng">
              <a:solidFill>
                <a:srgbClr val="81AADD"/>
              </a:solidFill>
              <a:prstDash val="solid"/>
              <a:round/>
              <a:headEnd type="none" w="sm" len="sm"/>
              <a:tailEnd type="stealth" w="med" len="med"/>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10"/>
            <p:cNvSpPr txBox="1"/>
            <p:nvPr/>
          </p:nvSpPr>
          <p:spPr>
            <a:xfrm>
              <a:off x="1961470" y="1691234"/>
              <a:ext cx="17207" cy="3441"/>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rgbClr val="000000"/>
                </a:buClr>
                <a:buSzPts val="500"/>
                <a:buFont typeface="Arial"/>
                <a:buNone/>
              </a:pPr>
              <a:endParaRPr sz="500" b="0" i="0" u="none" strike="noStrike" cap="none">
                <a:solidFill>
                  <a:srgbClr val="000000"/>
                </a:solidFill>
                <a:latin typeface="Arial"/>
                <a:ea typeface="Arial"/>
                <a:cs typeface="Arial"/>
                <a:sym typeface="Arial"/>
              </a:endParaRPr>
            </a:p>
          </p:txBody>
        </p:sp>
        <p:sp>
          <p:nvSpPr>
            <p:cNvPr id="475" name="Google Shape;475;p10"/>
            <p:cNvSpPr/>
            <p:nvPr/>
          </p:nvSpPr>
          <p:spPr>
            <a:xfrm>
              <a:off x="318818" y="1244070"/>
              <a:ext cx="1496282" cy="897769"/>
            </a:xfrm>
            <a:prstGeom prst="rect">
              <a:avLst/>
            </a:prstGeom>
            <a:solidFill>
              <a:srgbClr val="5699DC">
                <a:alpha val="74901"/>
              </a:srgbClr>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10"/>
            <p:cNvSpPr txBox="1"/>
            <p:nvPr/>
          </p:nvSpPr>
          <p:spPr>
            <a:xfrm>
              <a:off x="318818" y="1244070"/>
              <a:ext cx="1496282" cy="897769"/>
            </a:xfrm>
            <a:prstGeom prst="rect">
              <a:avLst/>
            </a:prstGeom>
            <a:noFill/>
            <a:ln>
              <a:noFill/>
            </a:ln>
          </p:spPr>
          <p:txBody>
            <a:bodyPr spcFirstLastPara="1" wrap="square" lIns="106675" tIns="106675" rIns="106675" bIns="106675" anchor="ctr" anchorCtr="0">
              <a:noAutofit/>
            </a:bodyPr>
            <a:lstStyle/>
            <a:p>
              <a:pPr marL="0" marR="0" lvl="0" indent="0" algn="ctr" rtl="0">
                <a:lnSpc>
                  <a:spcPct val="90000"/>
                </a:lnSpc>
                <a:spcBef>
                  <a:spcPts val="0"/>
                </a:spcBef>
                <a:spcAft>
                  <a:spcPts val="0"/>
                </a:spcAft>
                <a:buClr>
                  <a:srgbClr val="000000"/>
                </a:buClr>
                <a:buSzPts val="1500"/>
                <a:buFont typeface="Arial"/>
                <a:buNone/>
              </a:pPr>
              <a:r>
                <a:rPr lang="it-IT" sz="1500" b="0" i="0" u="none" strike="noStrike" cap="none">
                  <a:solidFill>
                    <a:schemeClr val="lt1"/>
                  </a:solidFill>
                  <a:latin typeface="Arial"/>
                  <a:ea typeface="Arial"/>
                  <a:cs typeface="Arial"/>
                  <a:sym typeface="Arial"/>
                </a:rPr>
                <a:t>Manufacturing</a:t>
              </a:r>
              <a:endParaRPr/>
            </a:p>
          </p:txBody>
        </p:sp>
        <p:sp>
          <p:nvSpPr>
            <p:cNvPr id="477" name="Google Shape;477;p10"/>
            <p:cNvSpPr/>
            <p:nvPr/>
          </p:nvSpPr>
          <p:spPr>
            <a:xfrm>
              <a:off x="3653729" y="1647235"/>
              <a:ext cx="313545" cy="91440"/>
            </a:xfrm>
            <a:custGeom>
              <a:avLst/>
              <a:gdLst/>
              <a:ahLst/>
              <a:cxnLst/>
              <a:rect l="l" t="t" r="r" b="b"/>
              <a:pathLst>
                <a:path w="120000" h="120000" extrusionOk="0">
                  <a:moveTo>
                    <a:pt x="0" y="60000"/>
                  </a:moveTo>
                  <a:lnTo>
                    <a:pt x="120000" y="60000"/>
                  </a:lnTo>
                </a:path>
              </a:pathLst>
            </a:custGeom>
            <a:noFill/>
            <a:ln w="9525" cap="flat" cmpd="sng">
              <a:solidFill>
                <a:srgbClr val="91B4E1"/>
              </a:solidFill>
              <a:prstDash val="solid"/>
              <a:round/>
              <a:headEnd type="none" w="sm" len="sm"/>
              <a:tailEnd type="stealth" w="med" len="med"/>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10"/>
            <p:cNvSpPr txBox="1"/>
            <p:nvPr/>
          </p:nvSpPr>
          <p:spPr>
            <a:xfrm>
              <a:off x="3801898" y="1691234"/>
              <a:ext cx="17207" cy="3441"/>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rgbClr val="000000"/>
                </a:buClr>
                <a:buSzPts val="500"/>
                <a:buFont typeface="Arial"/>
                <a:buNone/>
              </a:pPr>
              <a:endParaRPr sz="500" b="0" i="0" u="none" strike="noStrike" cap="none">
                <a:solidFill>
                  <a:srgbClr val="000000"/>
                </a:solidFill>
                <a:latin typeface="Arial"/>
                <a:ea typeface="Arial"/>
                <a:cs typeface="Arial"/>
                <a:sym typeface="Arial"/>
              </a:endParaRPr>
            </a:p>
          </p:txBody>
        </p:sp>
        <p:sp>
          <p:nvSpPr>
            <p:cNvPr id="479" name="Google Shape;479;p10"/>
            <p:cNvSpPr/>
            <p:nvPr/>
          </p:nvSpPr>
          <p:spPr>
            <a:xfrm>
              <a:off x="2159246" y="1244070"/>
              <a:ext cx="1496282" cy="897769"/>
            </a:xfrm>
            <a:prstGeom prst="rect">
              <a:avLst/>
            </a:prstGeom>
            <a:solidFill>
              <a:srgbClr val="5699DC">
                <a:alpha val="69803"/>
              </a:srgbClr>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10"/>
            <p:cNvSpPr txBox="1"/>
            <p:nvPr/>
          </p:nvSpPr>
          <p:spPr>
            <a:xfrm>
              <a:off x="2159246" y="1244070"/>
              <a:ext cx="1496282" cy="897769"/>
            </a:xfrm>
            <a:prstGeom prst="rect">
              <a:avLst/>
            </a:prstGeom>
            <a:noFill/>
            <a:ln>
              <a:noFill/>
            </a:ln>
          </p:spPr>
          <p:txBody>
            <a:bodyPr spcFirstLastPara="1" wrap="square" lIns="106675" tIns="106675" rIns="106675" bIns="106675" anchor="ctr" anchorCtr="0">
              <a:noAutofit/>
            </a:bodyPr>
            <a:lstStyle/>
            <a:p>
              <a:pPr marL="0" marR="0" lvl="0" indent="0" algn="ctr" rtl="0">
                <a:lnSpc>
                  <a:spcPct val="90000"/>
                </a:lnSpc>
                <a:spcBef>
                  <a:spcPts val="0"/>
                </a:spcBef>
                <a:spcAft>
                  <a:spcPts val="0"/>
                </a:spcAft>
                <a:buClr>
                  <a:srgbClr val="000000"/>
                </a:buClr>
                <a:buSzPts val="1500"/>
                <a:buFont typeface="Arial"/>
                <a:buNone/>
              </a:pPr>
              <a:r>
                <a:rPr lang="it-IT" sz="1500" b="0" i="0" u="none" strike="noStrike" cap="none">
                  <a:solidFill>
                    <a:schemeClr val="lt1"/>
                  </a:solidFill>
                  <a:latin typeface="Arial"/>
                  <a:ea typeface="Arial"/>
                  <a:cs typeface="Arial"/>
                  <a:sym typeface="Arial"/>
                </a:rPr>
                <a:t>Transportation</a:t>
              </a:r>
              <a:endParaRPr/>
            </a:p>
          </p:txBody>
        </p:sp>
        <p:sp>
          <p:nvSpPr>
            <p:cNvPr id="481" name="Google Shape;481;p10"/>
            <p:cNvSpPr/>
            <p:nvPr/>
          </p:nvSpPr>
          <p:spPr>
            <a:xfrm>
              <a:off x="1066960" y="2140039"/>
              <a:ext cx="3680855" cy="313545"/>
            </a:xfrm>
            <a:custGeom>
              <a:avLst/>
              <a:gdLst/>
              <a:ahLst/>
              <a:cxnLst/>
              <a:rect l="l" t="t" r="r" b="b"/>
              <a:pathLst>
                <a:path w="120000" h="120000" extrusionOk="0">
                  <a:moveTo>
                    <a:pt x="120000" y="0"/>
                  </a:moveTo>
                  <a:lnTo>
                    <a:pt x="120000" y="66544"/>
                  </a:lnTo>
                  <a:lnTo>
                    <a:pt x="0" y="66544"/>
                  </a:lnTo>
                  <a:lnTo>
                    <a:pt x="0" y="120000"/>
                  </a:lnTo>
                </a:path>
              </a:pathLst>
            </a:custGeom>
            <a:noFill/>
            <a:ln w="9525" cap="flat" cmpd="sng">
              <a:solidFill>
                <a:srgbClr val="A1BDE5"/>
              </a:solidFill>
              <a:prstDash val="solid"/>
              <a:round/>
              <a:headEnd type="none" w="sm" len="sm"/>
              <a:tailEnd type="stealth" w="med" len="med"/>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10"/>
            <p:cNvSpPr txBox="1"/>
            <p:nvPr/>
          </p:nvSpPr>
          <p:spPr>
            <a:xfrm>
              <a:off x="2814965" y="2295091"/>
              <a:ext cx="184845" cy="3441"/>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rgbClr val="000000"/>
                </a:buClr>
                <a:buSzPts val="500"/>
                <a:buFont typeface="Arial"/>
                <a:buNone/>
              </a:pPr>
              <a:endParaRPr sz="500" b="0" i="0" u="none" strike="noStrike" cap="none">
                <a:solidFill>
                  <a:srgbClr val="000000"/>
                </a:solidFill>
                <a:latin typeface="Arial"/>
                <a:ea typeface="Arial"/>
                <a:cs typeface="Arial"/>
                <a:sym typeface="Arial"/>
              </a:endParaRPr>
            </a:p>
          </p:txBody>
        </p:sp>
        <p:sp>
          <p:nvSpPr>
            <p:cNvPr id="483" name="Google Shape;483;p10"/>
            <p:cNvSpPr/>
            <p:nvPr/>
          </p:nvSpPr>
          <p:spPr>
            <a:xfrm>
              <a:off x="3999674" y="1244070"/>
              <a:ext cx="1496282" cy="897769"/>
            </a:xfrm>
            <a:prstGeom prst="rect">
              <a:avLst/>
            </a:prstGeom>
            <a:solidFill>
              <a:srgbClr val="5699DC">
                <a:alpha val="65098"/>
              </a:srgbClr>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10"/>
            <p:cNvSpPr txBox="1"/>
            <p:nvPr/>
          </p:nvSpPr>
          <p:spPr>
            <a:xfrm>
              <a:off x="3999674" y="1244070"/>
              <a:ext cx="1496282" cy="897769"/>
            </a:xfrm>
            <a:prstGeom prst="rect">
              <a:avLst/>
            </a:prstGeom>
            <a:noFill/>
            <a:ln>
              <a:noFill/>
            </a:ln>
          </p:spPr>
          <p:txBody>
            <a:bodyPr spcFirstLastPara="1" wrap="square" lIns="106675" tIns="106675" rIns="106675" bIns="106675" anchor="ctr" anchorCtr="0">
              <a:noAutofit/>
            </a:bodyPr>
            <a:lstStyle/>
            <a:p>
              <a:pPr marL="0" marR="0" lvl="0" indent="0" algn="ctr" rtl="0">
                <a:lnSpc>
                  <a:spcPct val="90000"/>
                </a:lnSpc>
                <a:spcBef>
                  <a:spcPts val="0"/>
                </a:spcBef>
                <a:spcAft>
                  <a:spcPts val="0"/>
                </a:spcAft>
                <a:buClr>
                  <a:srgbClr val="000000"/>
                </a:buClr>
                <a:buSzPts val="1500"/>
                <a:buFont typeface="Arial"/>
                <a:buNone/>
              </a:pPr>
              <a:r>
                <a:rPr lang="it-IT" sz="1500" b="0" i="0" u="none" strike="noStrike" cap="none">
                  <a:solidFill>
                    <a:schemeClr val="lt1"/>
                  </a:solidFill>
                  <a:latin typeface="Arial"/>
                  <a:ea typeface="Arial"/>
                  <a:cs typeface="Arial"/>
                  <a:sym typeface="Arial"/>
                </a:rPr>
                <a:t>Energy</a:t>
              </a:r>
              <a:endParaRPr/>
            </a:p>
          </p:txBody>
        </p:sp>
        <p:sp>
          <p:nvSpPr>
            <p:cNvPr id="485" name="Google Shape;485;p10"/>
            <p:cNvSpPr/>
            <p:nvPr/>
          </p:nvSpPr>
          <p:spPr>
            <a:xfrm>
              <a:off x="1813301" y="2889149"/>
              <a:ext cx="313545" cy="91440"/>
            </a:xfrm>
            <a:custGeom>
              <a:avLst/>
              <a:gdLst/>
              <a:ahLst/>
              <a:cxnLst/>
              <a:rect l="l" t="t" r="r" b="b"/>
              <a:pathLst>
                <a:path w="120000" h="120000" extrusionOk="0">
                  <a:moveTo>
                    <a:pt x="0" y="60000"/>
                  </a:moveTo>
                  <a:lnTo>
                    <a:pt x="120000" y="60000"/>
                  </a:lnTo>
                </a:path>
              </a:pathLst>
            </a:custGeom>
            <a:noFill/>
            <a:ln w="9525" cap="flat" cmpd="sng">
              <a:solidFill>
                <a:srgbClr val="B1C7E9"/>
              </a:solidFill>
              <a:prstDash val="solid"/>
              <a:round/>
              <a:headEnd type="none" w="sm" len="sm"/>
              <a:tailEnd type="stealth" w="med" len="med"/>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10"/>
            <p:cNvSpPr txBox="1"/>
            <p:nvPr/>
          </p:nvSpPr>
          <p:spPr>
            <a:xfrm>
              <a:off x="1961470" y="2933148"/>
              <a:ext cx="17207" cy="3441"/>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rgbClr val="000000"/>
                </a:buClr>
                <a:buSzPts val="500"/>
                <a:buFont typeface="Arial"/>
                <a:buNone/>
              </a:pPr>
              <a:endParaRPr sz="500" b="0" i="0" u="none" strike="noStrike" cap="none">
                <a:solidFill>
                  <a:srgbClr val="000000"/>
                </a:solidFill>
                <a:latin typeface="Arial"/>
                <a:ea typeface="Arial"/>
                <a:cs typeface="Arial"/>
                <a:sym typeface="Arial"/>
              </a:endParaRPr>
            </a:p>
          </p:txBody>
        </p:sp>
        <p:sp>
          <p:nvSpPr>
            <p:cNvPr id="487" name="Google Shape;487;p10"/>
            <p:cNvSpPr/>
            <p:nvPr/>
          </p:nvSpPr>
          <p:spPr>
            <a:xfrm>
              <a:off x="318818" y="2485984"/>
              <a:ext cx="1496282" cy="897769"/>
            </a:xfrm>
            <a:prstGeom prst="rect">
              <a:avLst/>
            </a:prstGeom>
            <a:solidFill>
              <a:srgbClr val="5699DC">
                <a:alpha val="60000"/>
              </a:srgbClr>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10"/>
            <p:cNvSpPr txBox="1"/>
            <p:nvPr/>
          </p:nvSpPr>
          <p:spPr>
            <a:xfrm>
              <a:off x="318818" y="2485984"/>
              <a:ext cx="1496282" cy="897769"/>
            </a:xfrm>
            <a:prstGeom prst="rect">
              <a:avLst/>
            </a:prstGeom>
            <a:noFill/>
            <a:ln>
              <a:noFill/>
            </a:ln>
          </p:spPr>
          <p:txBody>
            <a:bodyPr spcFirstLastPara="1" wrap="square" lIns="106675" tIns="106675" rIns="106675" bIns="106675" anchor="ctr" anchorCtr="0">
              <a:noAutofit/>
            </a:bodyPr>
            <a:lstStyle/>
            <a:p>
              <a:pPr marL="0" marR="0" lvl="0" indent="0" algn="ctr" rtl="0">
                <a:lnSpc>
                  <a:spcPct val="90000"/>
                </a:lnSpc>
                <a:spcBef>
                  <a:spcPts val="0"/>
                </a:spcBef>
                <a:spcAft>
                  <a:spcPts val="0"/>
                </a:spcAft>
                <a:buClr>
                  <a:srgbClr val="000000"/>
                </a:buClr>
                <a:buSzPts val="1500"/>
                <a:buFont typeface="Arial"/>
                <a:buNone/>
              </a:pPr>
              <a:r>
                <a:rPr lang="it-IT" sz="1500" b="0" i="0" u="none" strike="noStrike" cap="none">
                  <a:solidFill>
                    <a:schemeClr val="lt1"/>
                  </a:solidFill>
                  <a:latin typeface="Arial"/>
                  <a:ea typeface="Arial"/>
                  <a:cs typeface="Arial"/>
                  <a:sym typeface="Arial"/>
                </a:rPr>
                <a:t>Military</a:t>
              </a:r>
              <a:endParaRPr/>
            </a:p>
          </p:txBody>
        </p:sp>
        <p:sp>
          <p:nvSpPr>
            <p:cNvPr id="489" name="Google Shape;489;p10"/>
            <p:cNvSpPr/>
            <p:nvPr/>
          </p:nvSpPr>
          <p:spPr>
            <a:xfrm>
              <a:off x="3653729" y="2889149"/>
              <a:ext cx="313545" cy="91440"/>
            </a:xfrm>
            <a:custGeom>
              <a:avLst/>
              <a:gdLst/>
              <a:ahLst/>
              <a:cxnLst/>
              <a:rect l="l" t="t" r="r" b="b"/>
              <a:pathLst>
                <a:path w="120000" h="120000" extrusionOk="0">
                  <a:moveTo>
                    <a:pt x="0" y="60000"/>
                  </a:moveTo>
                  <a:lnTo>
                    <a:pt x="120000" y="60000"/>
                  </a:lnTo>
                </a:path>
              </a:pathLst>
            </a:custGeom>
            <a:noFill/>
            <a:ln w="9525" cap="flat" cmpd="sng">
              <a:solidFill>
                <a:srgbClr val="BFBFBF"/>
              </a:solidFill>
              <a:prstDash val="solid"/>
              <a:round/>
              <a:headEnd type="none" w="sm" len="sm"/>
              <a:tailEnd type="stealth" w="med" len="med"/>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10"/>
            <p:cNvSpPr txBox="1"/>
            <p:nvPr/>
          </p:nvSpPr>
          <p:spPr>
            <a:xfrm>
              <a:off x="3801898" y="2933148"/>
              <a:ext cx="17207" cy="3441"/>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rgbClr val="000000"/>
                </a:buClr>
                <a:buSzPts val="500"/>
                <a:buFont typeface="Arial"/>
                <a:buNone/>
              </a:pPr>
              <a:endParaRPr sz="500" b="0" i="0" u="none" strike="noStrike" cap="none">
                <a:solidFill>
                  <a:srgbClr val="000000"/>
                </a:solidFill>
                <a:latin typeface="Arial"/>
                <a:ea typeface="Arial"/>
                <a:cs typeface="Arial"/>
                <a:sym typeface="Arial"/>
              </a:endParaRPr>
            </a:p>
          </p:txBody>
        </p:sp>
        <p:sp>
          <p:nvSpPr>
            <p:cNvPr id="491" name="Google Shape;491;p10"/>
            <p:cNvSpPr/>
            <p:nvPr/>
          </p:nvSpPr>
          <p:spPr>
            <a:xfrm>
              <a:off x="2159246" y="2485984"/>
              <a:ext cx="1496282" cy="897769"/>
            </a:xfrm>
            <a:prstGeom prst="rect">
              <a:avLst/>
            </a:prstGeom>
            <a:solidFill>
              <a:srgbClr val="BFBFBF"/>
            </a:solidFill>
            <a:ln w="25400" cap="flat" cmpd="sng">
              <a:solidFill>
                <a:srgbClr val="BFBFB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10"/>
            <p:cNvSpPr txBox="1"/>
            <p:nvPr/>
          </p:nvSpPr>
          <p:spPr>
            <a:xfrm>
              <a:off x="2159246" y="2485984"/>
              <a:ext cx="1496282" cy="897769"/>
            </a:xfrm>
            <a:prstGeom prst="rect">
              <a:avLst/>
            </a:prstGeom>
            <a:noFill/>
            <a:ln>
              <a:noFill/>
            </a:ln>
          </p:spPr>
          <p:txBody>
            <a:bodyPr spcFirstLastPara="1" wrap="square" lIns="106675" tIns="106675" rIns="106675" bIns="106675" anchor="ctr" anchorCtr="0">
              <a:noAutofit/>
            </a:bodyPr>
            <a:lstStyle/>
            <a:p>
              <a:pPr marL="0" marR="0" lvl="0" indent="0" algn="ctr" rtl="0">
                <a:lnSpc>
                  <a:spcPct val="90000"/>
                </a:lnSpc>
                <a:spcBef>
                  <a:spcPts val="0"/>
                </a:spcBef>
                <a:spcAft>
                  <a:spcPts val="0"/>
                </a:spcAft>
                <a:buClr>
                  <a:srgbClr val="000000"/>
                </a:buClr>
                <a:buSzPts val="1500"/>
                <a:buFont typeface="Arial"/>
                <a:buNone/>
              </a:pPr>
              <a:r>
                <a:rPr lang="it-IT" sz="1500" b="0" i="0" u="none" strike="noStrike" cap="none">
                  <a:solidFill>
                    <a:schemeClr val="lt1"/>
                  </a:solidFill>
                  <a:latin typeface="Arial"/>
                  <a:ea typeface="Arial"/>
                  <a:cs typeface="Arial"/>
                  <a:sym typeface="Arial"/>
                </a:rPr>
                <a:t>Healthcare</a:t>
              </a:r>
              <a:endParaRPr/>
            </a:p>
          </p:txBody>
        </p:sp>
        <p:sp>
          <p:nvSpPr>
            <p:cNvPr id="493" name="Google Shape;493;p10"/>
            <p:cNvSpPr/>
            <p:nvPr/>
          </p:nvSpPr>
          <p:spPr>
            <a:xfrm>
              <a:off x="3999674" y="2485984"/>
              <a:ext cx="1496282" cy="897769"/>
            </a:xfrm>
            <a:prstGeom prst="rect">
              <a:avLst/>
            </a:prstGeom>
            <a:solidFill>
              <a:srgbClr val="BFBFBF"/>
            </a:solidFill>
            <a:ln w="25400" cap="flat" cmpd="sng">
              <a:solidFill>
                <a:srgbClr val="BFBFB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10"/>
            <p:cNvSpPr txBox="1"/>
            <p:nvPr/>
          </p:nvSpPr>
          <p:spPr>
            <a:xfrm>
              <a:off x="3999674" y="2485984"/>
              <a:ext cx="1496282" cy="897769"/>
            </a:xfrm>
            <a:prstGeom prst="rect">
              <a:avLst/>
            </a:prstGeom>
            <a:noFill/>
            <a:ln>
              <a:noFill/>
            </a:ln>
          </p:spPr>
          <p:txBody>
            <a:bodyPr spcFirstLastPara="1" wrap="square" lIns="106675" tIns="106675" rIns="106675" bIns="106675" anchor="ctr" anchorCtr="0">
              <a:noAutofit/>
            </a:bodyPr>
            <a:lstStyle/>
            <a:p>
              <a:pPr marL="0" marR="0" lvl="0" indent="0" algn="ctr" rtl="0">
                <a:lnSpc>
                  <a:spcPct val="90000"/>
                </a:lnSpc>
                <a:spcBef>
                  <a:spcPts val="0"/>
                </a:spcBef>
                <a:spcAft>
                  <a:spcPts val="0"/>
                </a:spcAft>
                <a:buClr>
                  <a:srgbClr val="000000"/>
                </a:buClr>
                <a:buSzPts val="1500"/>
                <a:buFont typeface="Arial"/>
                <a:buNone/>
              </a:pPr>
              <a:r>
                <a:rPr lang="it-IT" sz="1500" b="0" i="0" u="none" strike="noStrike" cap="none">
                  <a:solidFill>
                    <a:schemeClr val="lt1"/>
                  </a:solidFill>
                  <a:latin typeface="Arial"/>
                  <a:ea typeface="Arial"/>
                  <a:cs typeface="Arial"/>
                  <a:sym typeface="Arial"/>
                </a:rPr>
                <a:t>Agriculture</a:t>
              </a:r>
              <a:endParaRPr/>
            </a:p>
          </p:txBody>
        </p:sp>
      </p:grpSp>
      <p:sp>
        <p:nvSpPr>
          <p:cNvPr id="495" name="Google Shape;495;p1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it-IT"/>
              <a:t>10</a:t>
            </a:fld>
            <a:endParaRPr/>
          </a:p>
        </p:txBody>
      </p:sp>
    </p:spTree>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Google Shape;500;p11"/>
          <p:cNvSpPr txBox="1">
            <a:spLocks noGrp="1"/>
          </p:cNvSpPr>
          <p:nvPr>
            <p:ph type="title"/>
          </p:nvPr>
        </p:nvSpPr>
        <p:spPr>
          <a:xfrm>
            <a:off x="720000" y="387600"/>
            <a:ext cx="7704000" cy="612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200"/>
              <a:buNone/>
            </a:pPr>
            <a:r>
              <a:rPr lang="it-IT"/>
              <a:t>Application fields of IoNT</a:t>
            </a:r>
            <a:endParaRPr/>
          </a:p>
        </p:txBody>
      </p:sp>
      <p:grpSp>
        <p:nvGrpSpPr>
          <p:cNvPr id="501" name="Google Shape;501;p11"/>
          <p:cNvGrpSpPr/>
          <p:nvPr/>
        </p:nvGrpSpPr>
        <p:grpSpPr>
          <a:xfrm>
            <a:off x="1864710" y="1372145"/>
            <a:ext cx="5177138" cy="3381598"/>
            <a:chOff x="318818" y="2155"/>
            <a:chExt cx="5177138" cy="3381598"/>
          </a:xfrm>
        </p:grpSpPr>
        <p:sp>
          <p:nvSpPr>
            <p:cNvPr id="502" name="Google Shape;502;p11"/>
            <p:cNvSpPr/>
            <p:nvPr/>
          </p:nvSpPr>
          <p:spPr>
            <a:xfrm>
              <a:off x="1813301" y="405320"/>
              <a:ext cx="313545" cy="91440"/>
            </a:xfrm>
            <a:custGeom>
              <a:avLst/>
              <a:gdLst/>
              <a:ahLst/>
              <a:cxnLst/>
              <a:rect l="l" t="t" r="r" b="b"/>
              <a:pathLst>
                <a:path w="120000" h="120000" extrusionOk="0">
                  <a:moveTo>
                    <a:pt x="0" y="60000"/>
                  </a:moveTo>
                  <a:lnTo>
                    <a:pt x="120000" y="60000"/>
                  </a:lnTo>
                </a:path>
              </a:pathLst>
            </a:custGeom>
            <a:noFill/>
            <a:ln w="9525" cap="flat" cmpd="sng">
              <a:solidFill>
                <a:srgbClr val="BFBFBF"/>
              </a:solidFill>
              <a:prstDash val="solid"/>
              <a:round/>
              <a:headEnd type="none" w="sm" len="sm"/>
              <a:tailEnd type="stealth" w="med" len="med"/>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11"/>
            <p:cNvSpPr txBox="1"/>
            <p:nvPr/>
          </p:nvSpPr>
          <p:spPr>
            <a:xfrm>
              <a:off x="1961470" y="449319"/>
              <a:ext cx="17207" cy="3441"/>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rgbClr val="000000"/>
                </a:buClr>
                <a:buSzPts val="500"/>
                <a:buFont typeface="Arial"/>
                <a:buNone/>
              </a:pPr>
              <a:endParaRPr sz="500" b="0" i="0" u="none" strike="noStrike" cap="none">
                <a:solidFill>
                  <a:srgbClr val="000000"/>
                </a:solidFill>
                <a:latin typeface="Arial"/>
                <a:ea typeface="Arial"/>
                <a:cs typeface="Arial"/>
                <a:sym typeface="Arial"/>
              </a:endParaRPr>
            </a:p>
          </p:txBody>
        </p:sp>
        <p:sp>
          <p:nvSpPr>
            <p:cNvPr id="504" name="Google Shape;504;p11"/>
            <p:cNvSpPr/>
            <p:nvPr/>
          </p:nvSpPr>
          <p:spPr>
            <a:xfrm>
              <a:off x="318818" y="2155"/>
              <a:ext cx="1496282" cy="897769"/>
            </a:xfrm>
            <a:prstGeom prst="rect">
              <a:avLst/>
            </a:prstGeom>
            <a:solidFill>
              <a:srgbClr val="BFBFBF"/>
            </a:solidFill>
            <a:ln w="25400" cap="flat" cmpd="sng">
              <a:solidFill>
                <a:srgbClr val="BFBFB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11"/>
            <p:cNvSpPr txBox="1"/>
            <p:nvPr/>
          </p:nvSpPr>
          <p:spPr>
            <a:xfrm>
              <a:off x="318818" y="2155"/>
              <a:ext cx="1496282" cy="897769"/>
            </a:xfrm>
            <a:prstGeom prst="rect">
              <a:avLst/>
            </a:prstGeom>
            <a:noFill/>
            <a:ln>
              <a:noFill/>
            </a:ln>
          </p:spPr>
          <p:txBody>
            <a:bodyPr spcFirstLastPara="1" wrap="square" lIns="106675" tIns="106675" rIns="106675" bIns="106675" anchor="ctr" anchorCtr="0">
              <a:noAutofit/>
            </a:bodyPr>
            <a:lstStyle/>
            <a:p>
              <a:pPr marL="0" marR="0" lvl="0" indent="0" algn="ctr" rtl="0">
                <a:lnSpc>
                  <a:spcPct val="90000"/>
                </a:lnSpc>
                <a:spcBef>
                  <a:spcPts val="0"/>
                </a:spcBef>
                <a:spcAft>
                  <a:spcPts val="0"/>
                </a:spcAft>
                <a:buClr>
                  <a:srgbClr val="000000"/>
                </a:buClr>
                <a:buSzPts val="1500"/>
                <a:buFont typeface="Arial"/>
                <a:buNone/>
              </a:pPr>
              <a:r>
                <a:rPr lang="it-IT" sz="1500" b="0" i="0" u="none" strike="noStrike" cap="none">
                  <a:solidFill>
                    <a:schemeClr val="lt1"/>
                  </a:solidFill>
                  <a:latin typeface="Arial"/>
                  <a:ea typeface="Arial"/>
                  <a:cs typeface="Arial"/>
                  <a:sym typeface="Arial"/>
                </a:rPr>
                <a:t>Smart cities</a:t>
              </a:r>
              <a:endParaRPr sz="1500" b="0" i="0" u="none" strike="noStrike" cap="none">
                <a:solidFill>
                  <a:schemeClr val="lt1"/>
                </a:solidFill>
                <a:latin typeface="Arial"/>
                <a:ea typeface="Arial"/>
                <a:cs typeface="Arial"/>
                <a:sym typeface="Arial"/>
              </a:endParaRPr>
            </a:p>
          </p:txBody>
        </p:sp>
        <p:sp>
          <p:nvSpPr>
            <p:cNvPr id="506" name="Google Shape;506;p11"/>
            <p:cNvSpPr/>
            <p:nvPr/>
          </p:nvSpPr>
          <p:spPr>
            <a:xfrm>
              <a:off x="3653729" y="405320"/>
              <a:ext cx="313545" cy="91440"/>
            </a:xfrm>
            <a:custGeom>
              <a:avLst/>
              <a:gdLst/>
              <a:ahLst/>
              <a:cxnLst/>
              <a:rect l="l" t="t" r="r" b="b"/>
              <a:pathLst>
                <a:path w="120000" h="120000" extrusionOk="0">
                  <a:moveTo>
                    <a:pt x="0" y="60000"/>
                  </a:moveTo>
                  <a:lnTo>
                    <a:pt x="120000" y="60000"/>
                  </a:lnTo>
                </a:path>
              </a:pathLst>
            </a:custGeom>
            <a:noFill/>
            <a:ln w="9525" cap="flat" cmpd="sng">
              <a:solidFill>
                <a:srgbClr val="BFBFBF"/>
              </a:solidFill>
              <a:prstDash val="solid"/>
              <a:round/>
              <a:headEnd type="none" w="sm" len="sm"/>
              <a:tailEnd type="stealth" w="med" len="med"/>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11"/>
            <p:cNvSpPr txBox="1"/>
            <p:nvPr/>
          </p:nvSpPr>
          <p:spPr>
            <a:xfrm>
              <a:off x="3801898" y="449319"/>
              <a:ext cx="17207" cy="3441"/>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rgbClr val="000000"/>
                </a:buClr>
                <a:buSzPts val="500"/>
                <a:buFont typeface="Arial"/>
                <a:buNone/>
              </a:pPr>
              <a:endParaRPr sz="500" b="0" i="0" u="none" strike="noStrike" cap="none">
                <a:solidFill>
                  <a:srgbClr val="000000"/>
                </a:solidFill>
                <a:latin typeface="Arial"/>
                <a:ea typeface="Arial"/>
                <a:cs typeface="Arial"/>
                <a:sym typeface="Arial"/>
              </a:endParaRPr>
            </a:p>
          </p:txBody>
        </p:sp>
        <p:sp>
          <p:nvSpPr>
            <p:cNvPr id="508" name="Google Shape;508;p11"/>
            <p:cNvSpPr/>
            <p:nvPr/>
          </p:nvSpPr>
          <p:spPr>
            <a:xfrm>
              <a:off x="2159246" y="2155"/>
              <a:ext cx="1496282" cy="897769"/>
            </a:xfrm>
            <a:prstGeom prst="rect">
              <a:avLst/>
            </a:prstGeom>
            <a:solidFill>
              <a:srgbClr val="BFBFBF"/>
            </a:solidFill>
            <a:ln w="25400" cap="flat" cmpd="sng">
              <a:solidFill>
                <a:srgbClr val="BFBFB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1"/>
            <p:cNvSpPr txBox="1"/>
            <p:nvPr/>
          </p:nvSpPr>
          <p:spPr>
            <a:xfrm>
              <a:off x="2159246" y="2155"/>
              <a:ext cx="1496282" cy="897769"/>
            </a:xfrm>
            <a:prstGeom prst="rect">
              <a:avLst/>
            </a:prstGeom>
            <a:noFill/>
            <a:ln>
              <a:noFill/>
            </a:ln>
          </p:spPr>
          <p:txBody>
            <a:bodyPr spcFirstLastPara="1" wrap="square" lIns="106675" tIns="106675" rIns="106675" bIns="106675" anchor="ctr" anchorCtr="0">
              <a:noAutofit/>
            </a:bodyPr>
            <a:lstStyle/>
            <a:p>
              <a:pPr marL="0" marR="0" lvl="0" indent="0" algn="ctr" rtl="0">
                <a:lnSpc>
                  <a:spcPct val="90000"/>
                </a:lnSpc>
                <a:spcBef>
                  <a:spcPts val="0"/>
                </a:spcBef>
                <a:spcAft>
                  <a:spcPts val="0"/>
                </a:spcAft>
                <a:buClr>
                  <a:srgbClr val="000000"/>
                </a:buClr>
                <a:buSzPts val="1500"/>
                <a:buFont typeface="Arial"/>
                <a:buNone/>
              </a:pPr>
              <a:r>
                <a:rPr lang="it-IT" sz="1500" b="0" i="0" u="none" strike="noStrike" cap="none">
                  <a:solidFill>
                    <a:schemeClr val="lt1"/>
                  </a:solidFill>
                  <a:latin typeface="Arial"/>
                  <a:ea typeface="Arial"/>
                  <a:cs typeface="Arial"/>
                  <a:sym typeface="Arial"/>
                </a:rPr>
                <a:t>Oil and Gas</a:t>
              </a:r>
              <a:endParaRPr/>
            </a:p>
          </p:txBody>
        </p:sp>
        <p:sp>
          <p:nvSpPr>
            <p:cNvPr id="510" name="Google Shape;510;p11"/>
            <p:cNvSpPr/>
            <p:nvPr/>
          </p:nvSpPr>
          <p:spPr>
            <a:xfrm>
              <a:off x="1066960" y="898125"/>
              <a:ext cx="3680855" cy="313545"/>
            </a:xfrm>
            <a:custGeom>
              <a:avLst/>
              <a:gdLst/>
              <a:ahLst/>
              <a:cxnLst/>
              <a:rect l="l" t="t" r="r" b="b"/>
              <a:pathLst>
                <a:path w="120000" h="120000" extrusionOk="0">
                  <a:moveTo>
                    <a:pt x="120000" y="0"/>
                  </a:moveTo>
                  <a:lnTo>
                    <a:pt x="120000" y="66544"/>
                  </a:lnTo>
                  <a:lnTo>
                    <a:pt x="0" y="66544"/>
                  </a:lnTo>
                  <a:lnTo>
                    <a:pt x="0" y="120000"/>
                  </a:lnTo>
                </a:path>
              </a:pathLst>
            </a:custGeom>
            <a:noFill/>
            <a:ln w="9525" cap="flat" cmpd="sng">
              <a:solidFill>
                <a:srgbClr val="BFBFBF"/>
              </a:solidFill>
              <a:prstDash val="solid"/>
              <a:round/>
              <a:headEnd type="none" w="sm" len="sm"/>
              <a:tailEnd type="stealth" w="med" len="med"/>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11"/>
            <p:cNvSpPr txBox="1"/>
            <p:nvPr/>
          </p:nvSpPr>
          <p:spPr>
            <a:xfrm>
              <a:off x="2814965" y="1053176"/>
              <a:ext cx="184845" cy="3441"/>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rgbClr val="000000"/>
                </a:buClr>
                <a:buSzPts val="500"/>
                <a:buFont typeface="Arial"/>
                <a:buNone/>
              </a:pPr>
              <a:endParaRPr sz="500" b="0" i="0" u="none" strike="noStrike" cap="none">
                <a:solidFill>
                  <a:srgbClr val="000000"/>
                </a:solidFill>
                <a:latin typeface="Arial"/>
                <a:ea typeface="Arial"/>
                <a:cs typeface="Arial"/>
                <a:sym typeface="Arial"/>
              </a:endParaRPr>
            </a:p>
          </p:txBody>
        </p:sp>
        <p:sp>
          <p:nvSpPr>
            <p:cNvPr id="512" name="Google Shape;512;p11"/>
            <p:cNvSpPr/>
            <p:nvPr/>
          </p:nvSpPr>
          <p:spPr>
            <a:xfrm>
              <a:off x="3999674" y="2155"/>
              <a:ext cx="1496282" cy="897769"/>
            </a:xfrm>
            <a:prstGeom prst="rect">
              <a:avLst/>
            </a:prstGeom>
            <a:solidFill>
              <a:srgbClr val="BFBFBF"/>
            </a:solidFill>
            <a:ln w="25400" cap="flat" cmpd="sng">
              <a:solidFill>
                <a:srgbClr val="BFBFB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1"/>
            <p:cNvSpPr txBox="1"/>
            <p:nvPr/>
          </p:nvSpPr>
          <p:spPr>
            <a:xfrm>
              <a:off x="3999674" y="2155"/>
              <a:ext cx="1496282" cy="897769"/>
            </a:xfrm>
            <a:prstGeom prst="rect">
              <a:avLst/>
            </a:prstGeom>
            <a:noFill/>
            <a:ln>
              <a:noFill/>
            </a:ln>
          </p:spPr>
          <p:txBody>
            <a:bodyPr spcFirstLastPara="1" wrap="square" lIns="106675" tIns="106675" rIns="106675" bIns="106675" anchor="ctr" anchorCtr="0">
              <a:noAutofit/>
            </a:bodyPr>
            <a:lstStyle/>
            <a:p>
              <a:pPr marL="0" marR="0" lvl="0" indent="0" algn="ctr" rtl="0">
                <a:lnSpc>
                  <a:spcPct val="90000"/>
                </a:lnSpc>
                <a:spcBef>
                  <a:spcPts val="0"/>
                </a:spcBef>
                <a:spcAft>
                  <a:spcPts val="0"/>
                </a:spcAft>
                <a:buClr>
                  <a:srgbClr val="000000"/>
                </a:buClr>
                <a:buSzPts val="1500"/>
                <a:buFont typeface="Arial"/>
                <a:buNone/>
              </a:pPr>
              <a:r>
                <a:rPr lang="it-IT" sz="1500" b="0" i="0" u="none" strike="noStrike" cap="none">
                  <a:solidFill>
                    <a:schemeClr val="lt1"/>
                  </a:solidFill>
                  <a:latin typeface="Arial"/>
                  <a:ea typeface="Arial"/>
                  <a:cs typeface="Arial"/>
                  <a:sym typeface="Arial"/>
                </a:rPr>
                <a:t>Environmental monitoring</a:t>
              </a:r>
              <a:endParaRPr/>
            </a:p>
          </p:txBody>
        </p:sp>
        <p:sp>
          <p:nvSpPr>
            <p:cNvPr id="514" name="Google Shape;514;p11"/>
            <p:cNvSpPr/>
            <p:nvPr/>
          </p:nvSpPr>
          <p:spPr>
            <a:xfrm>
              <a:off x="1813301" y="1647235"/>
              <a:ext cx="313545" cy="91440"/>
            </a:xfrm>
            <a:custGeom>
              <a:avLst/>
              <a:gdLst/>
              <a:ahLst/>
              <a:cxnLst/>
              <a:rect l="l" t="t" r="r" b="b"/>
              <a:pathLst>
                <a:path w="120000" h="120000" extrusionOk="0">
                  <a:moveTo>
                    <a:pt x="0" y="60000"/>
                  </a:moveTo>
                  <a:lnTo>
                    <a:pt x="120000" y="60000"/>
                  </a:lnTo>
                </a:path>
              </a:pathLst>
            </a:custGeom>
            <a:noFill/>
            <a:ln w="9525" cap="flat" cmpd="sng">
              <a:solidFill>
                <a:srgbClr val="BFBFBF"/>
              </a:solidFill>
              <a:prstDash val="solid"/>
              <a:round/>
              <a:headEnd type="none" w="sm" len="sm"/>
              <a:tailEnd type="stealth" w="med" len="med"/>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1"/>
            <p:cNvSpPr txBox="1"/>
            <p:nvPr/>
          </p:nvSpPr>
          <p:spPr>
            <a:xfrm>
              <a:off x="1961470" y="1691234"/>
              <a:ext cx="17207" cy="3441"/>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rgbClr val="000000"/>
                </a:buClr>
                <a:buSzPts val="500"/>
                <a:buFont typeface="Arial"/>
                <a:buNone/>
              </a:pPr>
              <a:endParaRPr sz="500" b="0" i="0" u="none" strike="noStrike" cap="none">
                <a:solidFill>
                  <a:srgbClr val="000000"/>
                </a:solidFill>
                <a:latin typeface="Arial"/>
                <a:ea typeface="Arial"/>
                <a:cs typeface="Arial"/>
                <a:sym typeface="Arial"/>
              </a:endParaRPr>
            </a:p>
          </p:txBody>
        </p:sp>
        <p:sp>
          <p:nvSpPr>
            <p:cNvPr id="516" name="Google Shape;516;p11"/>
            <p:cNvSpPr/>
            <p:nvPr/>
          </p:nvSpPr>
          <p:spPr>
            <a:xfrm>
              <a:off x="318818" y="1244070"/>
              <a:ext cx="1496282" cy="897769"/>
            </a:xfrm>
            <a:prstGeom prst="rect">
              <a:avLst/>
            </a:prstGeom>
            <a:solidFill>
              <a:srgbClr val="BFBFBF"/>
            </a:solidFill>
            <a:ln w="25400" cap="flat" cmpd="sng">
              <a:solidFill>
                <a:srgbClr val="BFBFB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1"/>
            <p:cNvSpPr txBox="1"/>
            <p:nvPr/>
          </p:nvSpPr>
          <p:spPr>
            <a:xfrm>
              <a:off x="318818" y="1244070"/>
              <a:ext cx="1496282" cy="897769"/>
            </a:xfrm>
            <a:prstGeom prst="rect">
              <a:avLst/>
            </a:prstGeom>
            <a:noFill/>
            <a:ln>
              <a:noFill/>
            </a:ln>
          </p:spPr>
          <p:txBody>
            <a:bodyPr spcFirstLastPara="1" wrap="square" lIns="106675" tIns="106675" rIns="106675" bIns="106675" anchor="ctr" anchorCtr="0">
              <a:noAutofit/>
            </a:bodyPr>
            <a:lstStyle/>
            <a:p>
              <a:pPr marL="0" marR="0" lvl="0" indent="0" algn="ctr" rtl="0">
                <a:lnSpc>
                  <a:spcPct val="90000"/>
                </a:lnSpc>
                <a:spcBef>
                  <a:spcPts val="0"/>
                </a:spcBef>
                <a:spcAft>
                  <a:spcPts val="0"/>
                </a:spcAft>
                <a:buClr>
                  <a:srgbClr val="000000"/>
                </a:buClr>
                <a:buSzPts val="1500"/>
                <a:buFont typeface="Arial"/>
                <a:buNone/>
              </a:pPr>
              <a:r>
                <a:rPr lang="it-IT" sz="1500" b="0" i="0" u="none" strike="noStrike" cap="none">
                  <a:solidFill>
                    <a:schemeClr val="lt1"/>
                  </a:solidFill>
                  <a:latin typeface="Arial"/>
                  <a:ea typeface="Arial"/>
                  <a:cs typeface="Arial"/>
                  <a:sym typeface="Arial"/>
                </a:rPr>
                <a:t>Manufacturing</a:t>
              </a:r>
              <a:endParaRPr/>
            </a:p>
          </p:txBody>
        </p:sp>
        <p:sp>
          <p:nvSpPr>
            <p:cNvPr id="518" name="Google Shape;518;p11"/>
            <p:cNvSpPr/>
            <p:nvPr/>
          </p:nvSpPr>
          <p:spPr>
            <a:xfrm>
              <a:off x="3653729" y="1647235"/>
              <a:ext cx="313545" cy="91440"/>
            </a:xfrm>
            <a:custGeom>
              <a:avLst/>
              <a:gdLst/>
              <a:ahLst/>
              <a:cxnLst/>
              <a:rect l="l" t="t" r="r" b="b"/>
              <a:pathLst>
                <a:path w="120000" h="120000" extrusionOk="0">
                  <a:moveTo>
                    <a:pt x="0" y="60000"/>
                  </a:moveTo>
                  <a:lnTo>
                    <a:pt x="120000" y="60000"/>
                  </a:lnTo>
                </a:path>
              </a:pathLst>
            </a:custGeom>
            <a:noFill/>
            <a:ln w="9525" cap="flat" cmpd="sng">
              <a:solidFill>
                <a:srgbClr val="BFBFBF"/>
              </a:solidFill>
              <a:prstDash val="solid"/>
              <a:round/>
              <a:headEnd type="none" w="sm" len="sm"/>
              <a:tailEnd type="stealth" w="med" len="med"/>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11"/>
            <p:cNvSpPr txBox="1"/>
            <p:nvPr/>
          </p:nvSpPr>
          <p:spPr>
            <a:xfrm>
              <a:off x="3801898" y="1691234"/>
              <a:ext cx="17207" cy="3441"/>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rgbClr val="000000"/>
                </a:buClr>
                <a:buSzPts val="500"/>
                <a:buFont typeface="Arial"/>
                <a:buNone/>
              </a:pPr>
              <a:endParaRPr sz="500" b="0" i="0" u="none" strike="noStrike" cap="none">
                <a:solidFill>
                  <a:srgbClr val="000000"/>
                </a:solidFill>
                <a:latin typeface="Arial"/>
                <a:ea typeface="Arial"/>
                <a:cs typeface="Arial"/>
                <a:sym typeface="Arial"/>
              </a:endParaRPr>
            </a:p>
          </p:txBody>
        </p:sp>
        <p:sp>
          <p:nvSpPr>
            <p:cNvPr id="520" name="Google Shape;520;p11"/>
            <p:cNvSpPr/>
            <p:nvPr/>
          </p:nvSpPr>
          <p:spPr>
            <a:xfrm>
              <a:off x="2159246" y="1244070"/>
              <a:ext cx="1496282" cy="897769"/>
            </a:xfrm>
            <a:prstGeom prst="rect">
              <a:avLst/>
            </a:prstGeom>
            <a:solidFill>
              <a:srgbClr val="BFBFBF"/>
            </a:solidFill>
            <a:ln w="25400" cap="flat" cmpd="sng">
              <a:solidFill>
                <a:srgbClr val="BFBFB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11"/>
            <p:cNvSpPr txBox="1"/>
            <p:nvPr/>
          </p:nvSpPr>
          <p:spPr>
            <a:xfrm>
              <a:off x="2159246" y="1244070"/>
              <a:ext cx="1496282" cy="897769"/>
            </a:xfrm>
            <a:prstGeom prst="rect">
              <a:avLst/>
            </a:prstGeom>
            <a:noFill/>
            <a:ln>
              <a:noFill/>
            </a:ln>
          </p:spPr>
          <p:txBody>
            <a:bodyPr spcFirstLastPara="1" wrap="square" lIns="106675" tIns="106675" rIns="106675" bIns="106675" anchor="ctr" anchorCtr="0">
              <a:noAutofit/>
            </a:bodyPr>
            <a:lstStyle/>
            <a:p>
              <a:pPr marL="0" marR="0" lvl="0" indent="0" algn="ctr" rtl="0">
                <a:lnSpc>
                  <a:spcPct val="90000"/>
                </a:lnSpc>
                <a:spcBef>
                  <a:spcPts val="0"/>
                </a:spcBef>
                <a:spcAft>
                  <a:spcPts val="0"/>
                </a:spcAft>
                <a:buClr>
                  <a:srgbClr val="000000"/>
                </a:buClr>
                <a:buSzPts val="1500"/>
                <a:buFont typeface="Arial"/>
                <a:buNone/>
              </a:pPr>
              <a:r>
                <a:rPr lang="it-IT" sz="1500" b="0" i="0" u="none" strike="noStrike" cap="none">
                  <a:solidFill>
                    <a:schemeClr val="lt1"/>
                  </a:solidFill>
                  <a:latin typeface="Arial"/>
                  <a:ea typeface="Arial"/>
                  <a:cs typeface="Arial"/>
                  <a:sym typeface="Arial"/>
                </a:rPr>
                <a:t>Transportation</a:t>
              </a:r>
              <a:endParaRPr/>
            </a:p>
          </p:txBody>
        </p:sp>
        <p:sp>
          <p:nvSpPr>
            <p:cNvPr id="522" name="Google Shape;522;p11"/>
            <p:cNvSpPr/>
            <p:nvPr/>
          </p:nvSpPr>
          <p:spPr>
            <a:xfrm>
              <a:off x="1066960" y="2140039"/>
              <a:ext cx="3680855" cy="313545"/>
            </a:xfrm>
            <a:custGeom>
              <a:avLst/>
              <a:gdLst/>
              <a:ahLst/>
              <a:cxnLst/>
              <a:rect l="l" t="t" r="r" b="b"/>
              <a:pathLst>
                <a:path w="120000" h="120000" extrusionOk="0">
                  <a:moveTo>
                    <a:pt x="120000" y="0"/>
                  </a:moveTo>
                  <a:lnTo>
                    <a:pt x="120000" y="66544"/>
                  </a:lnTo>
                  <a:lnTo>
                    <a:pt x="0" y="66544"/>
                  </a:lnTo>
                  <a:lnTo>
                    <a:pt x="0" y="120000"/>
                  </a:lnTo>
                </a:path>
              </a:pathLst>
            </a:custGeom>
            <a:noFill/>
            <a:ln w="9525" cap="flat" cmpd="sng">
              <a:solidFill>
                <a:srgbClr val="BFBFBF"/>
              </a:solidFill>
              <a:prstDash val="solid"/>
              <a:round/>
              <a:headEnd type="none" w="sm" len="sm"/>
              <a:tailEnd type="stealth" w="med" len="med"/>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11"/>
            <p:cNvSpPr txBox="1"/>
            <p:nvPr/>
          </p:nvSpPr>
          <p:spPr>
            <a:xfrm>
              <a:off x="2814965" y="2295091"/>
              <a:ext cx="184845" cy="3441"/>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rgbClr val="000000"/>
                </a:buClr>
                <a:buSzPts val="500"/>
                <a:buFont typeface="Arial"/>
                <a:buNone/>
              </a:pPr>
              <a:endParaRPr sz="500" b="0" i="0" u="none" strike="noStrike" cap="none">
                <a:solidFill>
                  <a:srgbClr val="000000"/>
                </a:solidFill>
                <a:latin typeface="Arial"/>
                <a:ea typeface="Arial"/>
                <a:cs typeface="Arial"/>
                <a:sym typeface="Arial"/>
              </a:endParaRPr>
            </a:p>
          </p:txBody>
        </p:sp>
        <p:sp>
          <p:nvSpPr>
            <p:cNvPr id="524" name="Google Shape;524;p11"/>
            <p:cNvSpPr/>
            <p:nvPr/>
          </p:nvSpPr>
          <p:spPr>
            <a:xfrm>
              <a:off x="3999674" y="1244070"/>
              <a:ext cx="1496282" cy="897769"/>
            </a:xfrm>
            <a:prstGeom prst="rect">
              <a:avLst/>
            </a:prstGeom>
            <a:solidFill>
              <a:srgbClr val="BFBFBF"/>
            </a:solidFill>
            <a:ln w="25400" cap="flat" cmpd="sng">
              <a:solidFill>
                <a:srgbClr val="BFBFB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11"/>
            <p:cNvSpPr txBox="1"/>
            <p:nvPr/>
          </p:nvSpPr>
          <p:spPr>
            <a:xfrm>
              <a:off x="3999674" y="1244070"/>
              <a:ext cx="1496282" cy="897769"/>
            </a:xfrm>
            <a:prstGeom prst="rect">
              <a:avLst/>
            </a:prstGeom>
            <a:noFill/>
            <a:ln>
              <a:noFill/>
            </a:ln>
          </p:spPr>
          <p:txBody>
            <a:bodyPr spcFirstLastPara="1" wrap="square" lIns="106675" tIns="106675" rIns="106675" bIns="106675" anchor="ctr" anchorCtr="0">
              <a:noAutofit/>
            </a:bodyPr>
            <a:lstStyle/>
            <a:p>
              <a:pPr marL="0" marR="0" lvl="0" indent="0" algn="ctr" rtl="0">
                <a:lnSpc>
                  <a:spcPct val="90000"/>
                </a:lnSpc>
                <a:spcBef>
                  <a:spcPts val="0"/>
                </a:spcBef>
                <a:spcAft>
                  <a:spcPts val="0"/>
                </a:spcAft>
                <a:buClr>
                  <a:srgbClr val="000000"/>
                </a:buClr>
                <a:buSzPts val="1500"/>
                <a:buFont typeface="Arial"/>
                <a:buNone/>
              </a:pPr>
              <a:r>
                <a:rPr lang="it-IT" sz="1500" b="0" i="0" u="none" strike="noStrike" cap="none">
                  <a:solidFill>
                    <a:schemeClr val="lt1"/>
                  </a:solidFill>
                  <a:latin typeface="Arial"/>
                  <a:ea typeface="Arial"/>
                  <a:cs typeface="Arial"/>
                  <a:sym typeface="Arial"/>
                </a:rPr>
                <a:t>Energy</a:t>
              </a:r>
              <a:endParaRPr/>
            </a:p>
          </p:txBody>
        </p:sp>
        <p:sp>
          <p:nvSpPr>
            <p:cNvPr id="526" name="Google Shape;526;p11"/>
            <p:cNvSpPr/>
            <p:nvPr/>
          </p:nvSpPr>
          <p:spPr>
            <a:xfrm>
              <a:off x="1813301" y="2889149"/>
              <a:ext cx="313545" cy="91440"/>
            </a:xfrm>
            <a:custGeom>
              <a:avLst/>
              <a:gdLst/>
              <a:ahLst/>
              <a:cxnLst/>
              <a:rect l="l" t="t" r="r" b="b"/>
              <a:pathLst>
                <a:path w="120000" h="120000" extrusionOk="0">
                  <a:moveTo>
                    <a:pt x="0" y="60000"/>
                  </a:moveTo>
                  <a:lnTo>
                    <a:pt x="120000" y="60000"/>
                  </a:lnTo>
                </a:path>
              </a:pathLst>
            </a:custGeom>
            <a:noFill/>
            <a:ln w="9525" cap="flat" cmpd="sng">
              <a:solidFill>
                <a:srgbClr val="BFBFBF"/>
              </a:solidFill>
              <a:prstDash val="solid"/>
              <a:round/>
              <a:headEnd type="none" w="sm" len="sm"/>
              <a:tailEnd type="stealth" w="med" len="med"/>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11"/>
            <p:cNvSpPr txBox="1"/>
            <p:nvPr/>
          </p:nvSpPr>
          <p:spPr>
            <a:xfrm>
              <a:off x="1961470" y="2933148"/>
              <a:ext cx="17207" cy="3441"/>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rgbClr val="000000"/>
                </a:buClr>
                <a:buSzPts val="500"/>
                <a:buFont typeface="Arial"/>
                <a:buNone/>
              </a:pPr>
              <a:endParaRPr sz="500" b="0" i="0" u="none" strike="noStrike" cap="none">
                <a:solidFill>
                  <a:srgbClr val="000000"/>
                </a:solidFill>
                <a:latin typeface="Arial"/>
                <a:ea typeface="Arial"/>
                <a:cs typeface="Arial"/>
                <a:sym typeface="Arial"/>
              </a:endParaRPr>
            </a:p>
          </p:txBody>
        </p:sp>
        <p:sp>
          <p:nvSpPr>
            <p:cNvPr id="528" name="Google Shape;528;p11"/>
            <p:cNvSpPr/>
            <p:nvPr/>
          </p:nvSpPr>
          <p:spPr>
            <a:xfrm>
              <a:off x="318818" y="2485984"/>
              <a:ext cx="1496282" cy="897769"/>
            </a:xfrm>
            <a:prstGeom prst="rect">
              <a:avLst/>
            </a:prstGeom>
            <a:solidFill>
              <a:srgbClr val="BFBFBF"/>
            </a:solidFill>
            <a:ln w="25400" cap="flat" cmpd="sng">
              <a:solidFill>
                <a:srgbClr val="BFBFB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11"/>
            <p:cNvSpPr txBox="1"/>
            <p:nvPr/>
          </p:nvSpPr>
          <p:spPr>
            <a:xfrm>
              <a:off x="318818" y="2485984"/>
              <a:ext cx="1496282" cy="897769"/>
            </a:xfrm>
            <a:prstGeom prst="rect">
              <a:avLst/>
            </a:prstGeom>
            <a:noFill/>
            <a:ln>
              <a:noFill/>
            </a:ln>
          </p:spPr>
          <p:txBody>
            <a:bodyPr spcFirstLastPara="1" wrap="square" lIns="106675" tIns="106675" rIns="106675" bIns="106675" anchor="ctr" anchorCtr="0">
              <a:noAutofit/>
            </a:bodyPr>
            <a:lstStyle/>
            <a:p>
              <a:pPr marL="0" marR="0" lvl="0" indent="0" algn="ctr" rtl="0">
                <a:lnSpc>
                  <a:spcPct val="90000"/>
                </a:lnSpc>
                <a:spcBef>
                  <a:spcPts val="0"/>
                </a:spcBef>
                <a:spcAft>
                  <a:spcPts val="0"/>
                </a:spcAft>
                <a:buClr>
                  <a:srgbClr val="000000"/>
                </a:buClr>
                <a:buSzPts val="1500"/>
                <a:buFont typeface="Arial"/>
                <a:buNone/>
              </a:pPr>
              <a:r>
                <a:rPr lang="it-IT" sz="1500" b="0" i="0" u="none" strike="noStrike" cap="none">
                  <a:solidFill>
                    <a:schemeClr val="lt1"/>
                  </a:solidFill>
                  <a:latin typeface="Arial"/>
                  <a:ea typeface="Arial"/>
                  <a:cs typeface="Arial"/>
                  <a:sym typeface="Arial"/>
                </a:rPr>
                <a:t>Military</a:t>
              </a:r>
              <a:endParaRPr/>
            </a:p>
          </p:txBody>
        </p:sp>
        <p:sp>
          <p:nvSpPr>
            <p:cNvPr id="530" name="Google Shape;530;p11"/>
            <p:cNvSpPr/>
            <p:nvPr/>
          </p:nvSpPr>
          <p:spPr>
            <a:xfrm>
              <a:off x="3653729" y="2889149"/>
              <a:ext cx="313545" cy="91440"/>
            </a:xfrm>
            <a:custGeom>
              <a:avLst/>
              <a:gdLst/>
              <a:ahLst/>
              <a:cxnLst/>
              <a:rect l="l" t="t" r="r" b="b"/>
              <a:pathLst>
                <a:path w="120000" h="120000" extrusionOk="0">
                  <a:moveTo>
                    <a:pt x="0" y="60000"/>
                  </a:moveTo>
                  <a:lnTo>
                    <a:pt x="120000" y="60000"/>
                  </a:lnTo>
                </a:path>
              </a:pathLst>
            </a:custGeom>
            <a:noFill/>
            <a:ln w="9525" cap="flat" cmpd="sng">
              <a:solidFill>
                <a:srgbClr val="C1D2ED"/>
              </a:solidFill>
              <a:prstDash val="solid"/>
              <a:round/>
              <a:headEnd type="none" w="sm" len="sm"/>
              <a:tailEnd type="stealth" w="med" len="med"/>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11"/>
            <p:cNvSpPr txBox="1"/>
            <p:nvPr/>
          </p:nvSpPr>
          <p:spPr>
            <a:xfrm>
              <a:off x="3801898" y="2933148"/>
              <a:ext cx="17207" cy="3441"/>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rgbClr val="000000"/>
                </a:buClr>
                <a:buSzPts val="500"/>
                <a:buFont typeface="Arial"/>
                <a:buNone/>
              </a:pPr>
              <a:endParaRPr sz="500" b="0" i="0" u="none" strike="noStrike" cap="none">
                <a:solidFill>
                  <a:srgbClr val="000000"/>
                </a:solidFill>
                <a:latin typeface="Arial"/>
                <a:ea typeface="Arial"/>
                <a:cs typeface="Arial"/>
                <a:sym typeface="Arial"/>
              </a:endParaRPr>
            </a:p>
          </p:txBody>
        </p:sp>
        <p:sp>
          <p:nvSpPr>
            <p:cNvPr id="532" name="Google Shape;532;p11"/>
            <p:cNvSpPr/>
            <p:nvPr/>
          </p:nvSpPr>
          <p:spPr>
            <a:xfrm>
              <a:off x="2159246" y="2485984"/>
              <a:ext cx="1496282" cy="897769"/>
            </a:xfrm>
            <a:prstGeom prst="rect">
              <a:avLst/>
            </a:prstGeom>
            <a:solidFill>
              <a:srgbClr val="5699DC">
                <a:alpha val="54901"/>
              </a:srgbClr>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11"/>
            <p:cNvSpPr txBox="1"/>
            <p:nvPr/>
          </p:nvSpPr>
          <p:spPr>
            <a:xfrm>
              <a:off x="2159246" y="2485984"/>
              <a:ext cx="1496282" cy="897769"/>
            </a:xfrm>
            <a:prstGeom prst="rect">
              <a:avLst/>
            </a:prstGeom>
            <a:noFill/>
            <a:ln>
              <a:noFill/>
            </a:ln>
          </p:spPr>
          <p:txBody>
            <a:bodyPr spcFirstLastPara="1" wrap="square" lIns="106675" tIns="106675" rIns="106675" bIns="106675" anchor="ctr" anchorCtr="0">
              <a:noAutofit/>
            </a:bodyPr>
            <a:lstStyle/>
            <a:p>
              <a:pPr marL="0" marR="0" lvl="0" indent="0" algn="ctr" rtl="0">
                <a:lnSpc>
                  <a:spcPct val="90000"/>
                </a:lnSpc>
                <a:spcBef>
                  <a:spcPts val="0"/>
                </a:spcBef>
                <a:spcAft>
                  <a:spcPts val="0"/>
                </a:spcAft>
                <a:buClr>
                  <a:srgbClr val="000000"/>
                </a:buClr>
                <a:buSzPts val="1500"/>
                <a:buFont typeface="Arial"/>
                <a:buNone/>
              </a:pPr>
              <a:r>
                <a:rPr lang="it-IT" sz="1500" b="0" i="0" u="none" strike="noStrike" cap="none">
                  <a:solidFill>
                    <a:schemeClr val="lt1"/>
                  </a:solidFill>
                  <a:latin typeface="Arial"/>
                  <a:ea typeface="Arial"/>
                  <a:cs typeface="Arial"/>
                  <a:sym typeface="Arial"/>
                </a:rPr>
                <a:t>Healthcare</a:t>
              </a:r>
              <a:endParaRPr/>
            </a:p>
          </p:txBody>
        </p:sp>
        <p:sp>
          <p:nvSpPr>
            <p:cNvPr id="534" name="Google Shape;534;p11"/>
            <p:cNvSpPr/>
            <p:nvPr/>
          </p:nvSpPr>
          <p:spPr>
            <a:xfrm>
              <a:off x="3999674" y="2485984"/>
              <a:ext cx="1496282" cy="897769"/>
            </a:xfrm>
            <a:prstGeom prst="rect">
              <a:avLst/>
            </a:prstGeom>
            <a:solidFill>
              <a:srgbClr val="5699DC">
                <a:alpha val="49803"/>
              </a:srgbClr>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11"/>
            <p:cNvSpPr txBox="1"/>
            <p:nvPr/>
          </p:nvSpPr>
          <p:spPr>
            <a:xfrm>
              <a:off x="3999674" y="2485984"/>
              <a:ext cx="1496282" cy="897769"/>
            </a:xfrm>
            <a:prstGeom prst="rect">
              <a:avLst/>
            </a:prstGeom>
            <a:noFill/>
            <a:ln>
              <a:noFill/>
            </a:ln>
          </p:spPr>
          <p:txBody>
            <a:bodyPr spcFirstLastPara="1" wrap="square" lIns="106675" tIns="106675" rIns="106675" bIns="106675" anchor="ctr" anchorCtr="0">
              <a:noAutofit/>
            </a:bodyPr>
            <a:lstStyle/>
            <a:p>
              <a:pPr marL="0" marR="0" lvl="0" indent="0" algn="ctr" rtl="0">
                <a:lnSpc>
                  <a:spcPct val="90000"/>
                </a:lnSpc>
                <a:spcBef>
                  <a:spcPts val="0"/>
                </a:spcBef>
                <a:spcAft>
                  <a:spcPts val="0"/>
                </a:spcAft>
                <a:buClr>
                  <a:srgbClr val="000000"/>
                </a:buClr>
                <a:buSzPts val="1500"/>
                <a:buFont typeface="Arial"/>
                <a:buNone/>
              </a:pPr>
              <a:r>
                <a:rPr lang="it-IT" sz="1500" b="0" i="0" u="none" strike="noStrike" cap="none">
                  <a:solidFill>
                    <a:schemeClr val="lt1"/>
                  </a:solidFill>
                  <a:latin typeface="Arial"/>
                  <a:ea typeface="Arial"/>
                  <a:cs typeface="Arial"/>
                  <a:sym typeface="Arial"/>
                </a:rPr>
                <a:t>Agriculture</a:t>
              </a:r>
              <a:endParaRPr/>
            </a:p>
          </p:txBody>
        </p:sp>
      </p:grpSp>
      <p:sp>
        <p:nvSpPr>
          <p:cNvPr id="536" name="Google Shape;536;p1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it-IT"/>
              <a:t>11</a:t>
            </a:fld>
            <a:endParaRPr/>
          </a:p>
        </p:txBody>
      </p:sp>
    </p:spTree>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40"/>
        <p:cNvGrpSpPr/>
        <p:nvPr/>
      </p:nvGrpSpPr>
      <p:grpSpPr>
        <a:xfrm>
          <a:off x="0" y="0"/>
          <a:ext cx="0" cy="0"/>
          <a:chOff x="0" y="0"/>
          <a:chExt cx="0" cy="0"/>
        </a:xfrm>
      </p:grpSpPr>
      <p:sp>
        <p:nvSpPr>
          <p:cNvPr id="541" name="Google Shape;541;p12"/>
          <p:cNvSpPr txBox="1">
            <a:spLocks noGrp="1"/>
          </p:cNvSpPr>
          <p:nvPr>
            <p:ph type="title"/>
          </p:nvPr>
        </p:nvSpPr>
        <p:spPr>
          <a:xfrm>
            <a:off x="720000" y="390930"/>
            <a:ext cx="7704000" cy="1118556"/>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200"/>
              <a:buNone/>
            </a:pPr>
            <a:r>
              <a:rPr lang="it-IT"/>
              <a:t>Applications of IoNT in healthcare</a:t>
            </a:r>
            <a:br>
              <a:rPr lang="it-IT"/>
            </a:br>
            <a:r>
              <a:rPr lang="it-IT" sz="1800"/>
              <a:t>Biosensors and Nano-biosensors</a:t>
            </a:r>
            <a:endParaRPr sz="1800"/>
          </a:p>
        </p:txBody>
      </p:sp>
      <p:sp>
        <p:nvSpPr>
          <p:cNvPr id="542" name="Google Shape;542;p12"/>
          <p:cNvSpPr txBox="1"/>
          <p:nvPr/>
        </p:nvSpPr>
        <p:spPr>
          <a:xfrm>
            <a:off x="719998" y="4239250"/>
            <a:ext cx="1986000" cy="461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1" i="0" u="sng" strike="noStrike" cap="none">
              <a:solidFill>
                <a:srgbClr val="263238"/>
              </a:solidFill>
              <a:latin typeface="Poppins"/>
              <a:ea typeface="Poppins"/>
              <a:cs typeface="Poppins"/>
              <a:sym typeface="Poppins"/>
            </a:endParaRPr>
          </a:p>
        </p:txBody>
      </p:sp>
      <p:sp>
        <p:nvSpPr>
          <p:cNvPr id="543" name="Google Shape;543;p12"/>
          <p:cNvSpPr txBox="1">
            <a:spLocks noGrp="1"/>
          </p:cNvSpPr>
          <p:nvPr>
            <p:ph type="body" idx="1"/>
          </p:nvPr>
        </p:nvSpPr>
        <p:spPr>
          <a:xfrm>
            <a:off x="719998" y="1509486"/>
            <a:ext cx="4055202" cy="2729764"/>
          </a:xfrm>
          <a:prstGeom prst="rect">
            <a:avLst/>
          </a:prstGeom>
          <a:noFill/>
          <a:ln>
            <a:noFill/>
          </a:ln>
        </p:spPr>
        <p:txBody>
          <a:bodyPr spcFirstLastPara="1" wrap="square" lIns="91425" tIns="91425" rIns="91425" bIns="91425" anchor="t" anchorCtr="0">
            <a:noAutofit/>
          </a:bodyPr>
          <a:lstStyle/>
          <a:p>
            <a:pPr marL="152400" lvl="0" indent="0" algn="l" rtl="0">
              <a:lnSpc>
                <a:spcPct val="100000"/>
              </a:lnSpc>
              <a:spcBef>
                <a:spcPts val="0"/>
              </a:spcBef>
              <a:spcAft>
                <a:spcPts val="0"/>
              </a:spcAft>
              <a:buSzPts val="1200"/>
              <a:buNone/>
            </a:pPr>
            <a:r>
              <a:rPr lang="it-IT" sz="1800"/>
              <a:t>A biosensor is a device which incorporates active elements (enzymes or proteins) with physical transducers to generate measurable signals.</a:t>
            </a:r>
            <a:endParaRPr/>
          </a:p>
          <a:p>
            <a:pPr marL="152400" lvl="0" indent="0" algn="l" rtl="0">
              <a:lnSpc>
                <a:spcPct val="100000"/>
              </a:lnSpc>
              <a:spcBef>
                <a:spcPts val="0"/>
              </a:spcBef>
              <a:spcAft>
                <a:spcPts val="0"/>
              </a:spcAft>
              <a:buSzPts val="1200"/>
              <a:buNone/>
            </a:pPr>
            <a:endParaRPr sz="1800"/>
          </a:p>
          <a:p>
            <a:pPr marL="152400" lvl="0" indent="0" algn="l" rtl="0">
              <a:lnSpc>
                <a:spcPct val="100000"/>
              </a:lnSpc>
              <a:spcBef>
                <a:spcPts val="0"/>
              </a:spcBef>
              <a:spcAft>
                <a:spcPts val="0"/>
              </a:spcAft>
              <a:buSzPts val="1200"/>
              <a:buNone/>
            </a:pPr>
            <a:r>
              <a:rPr lang="it-IT" sz="1800"/>
              <a:t>The mix of biosensors and nano-technology are nano-biosensors. </a:t>
            </a:r>
            <a:endParaRPr/>
          </a:p>
          <a:p>
            <a:pPr marL="457200" lvl="0" indent="-228600" algn="l" rtl="0">
              <a:lnSpc>
                <a:spcPct val="100000"/>
              </a:lnSpc>
              <a:spcBef>
                <a:spcPts val="0"/>
              </a:spcBef>
              <a:spcAft>
                <a:spcPts val="0"/>
              </a:spcAft>
              <a:buSzPts val="1200"/>
              <a:buNone/>
            </a:pPr>
            <a:endParaRPr sz="1800"/>
          </a:p>
        </p:txBody>
      </p:sp>
      <p:pic>
        <p:nvPicPr>
          <p:cNvPr id="544" name="Google Shape;544;p12"/>
          <p:cNvPicPr preferRelativeResize="0"/>
          <p:nvPr/>
        </p:nvPicPr>
        <p:blipFill rotWithShape="1">
          <a:blip r:embed="rId3">
            <a:alphaModFix/>
          </a:blip>
          <a:srcRect/>
          <a:stretch/>
        </p:blipFill>
        <p:spPr>
          <a:xfrm>
            <a:off x="4879800" y="1400748"/>
            <a:ext cx="3027125" cy="3300199"/>
          </a:xfrm>
          <a:prstGeom prst="rect">
            <a:avLst/>
          </a:prstGeom>
          <a:noFill/>
          <a:ln>
            <a:noFill/>
          </a:ln>
        </p:spPr>
      </p:pic>
      <p:sp>
        <p:nvSpPr>
          <p:cNvPr id="545" name="Google Shape;545;p1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it-IT"/>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Google Shape;550;p13"/>
          <p:cNvSpPr txBox="1">
            <a:spLocks noGrp="1"/>
          </p:cNvSpPr>
          <p:nvPr>
            <p:ph type="title"/>
          </p:nvPr>
        </p:nvSpPr>
        <p:spPr>
          <a:xfrm>
            <a:off x="720000" y="387600"/>
            <a:ext cx="7704000" cy="896512"/>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200"/>
              <a:buNone/>
            </a:pPr>
            <a:r>
              <a:rPr lang="it-IT"/>
              <a:t>Applications of IoNT in healthcare</a:t>
            </a:r>
            <a:br>
              <a:rPr lang="it-IT"/>
            </a:br>
            <a:r>
              <a:rPr lang="it-IT" sz="1800"/>
              <a:t>Types of biosensors</a:t>
            </a:r>
            <a:endParaRPr/>
          </a:p>
        </p:txBody>
      </p:sp>
      <p:sp>
        <p:nvSpPr>
          <p:cNvPr id="551" name="Google Shape;551;p13"/>
          <p:cNvSpPr txBox="1"/>
          <p:nvPr/>
        </p:nvSpPr>
        <p:spPr>
          <a:xfrm>
            <a:off x="720000" y="1765210"/>
            <a:ext cx="3644700" cy="1754700"/>
          </a:xfrm>
          <a:prstGeom prst="rect">
            <a:avLst/>
          </a:prstGeom>
          <a:noFill/>
          <a:ln>
            <a:noFill/>
          </a:ln>
        </p:spPr>
        <p:txBody>
          <a:bodyPr spcFirstLastPara="1" wrap="square" lIns="91425" tIns="45700" rIns="91425" bIns="45700" anchor="t" anchorCtr="0">
            <a:spAutoFit/>
          </a:bodyPr>
          <a:lstStyle/>
          <a:p>
            <a:pPr marL="457200" marR="0" lvl="0" indent="-342900" algn="l" rtl="0">
              <a:lnSpc>
                <a:spcPct val="100000"/>
              </a:lnSpc>
              <a:spcBef>
                <a:spcPts val="0"/>
              </a:spcBef>
              <a:spcAft>
                <a:spcPts val="0"/>
              </a:spcAft>
              <a:buClr>
                <a:schemeClr val="lt2"/>
              </a:buClr>
              <a:buSzPts val="1800"/>
              <a:buFont typeface="Poppins"/>
              <a:buChar char="●"/>
            </a:pPr>
            <a:r>
              <a:rPr lang="it-IT" sz="1800">
                <a:solidFill>
                  <a:srgbClr val="263238"/>
                </a:solidFill>
                <a:latin typeface="Poppins"/>
                <a:ea typeface="Poppins"/>
                <a:cs typeface="Poppins"/>
                <a:sym typeface="Poppins"/>
              </a:rPr>
              <a:t>Optical</a:t>
            </a:r>
            <a:endParaRPr sz="1800">
              <a:solidFill>
                <a:srgbClr val="263238"/>
              </a:solidFill>
              <a:latin typeface="Poppins"/>
              <a:ea typeface="Poppins"/>
              <a:cs typeface="Poppins"/>
              <a:sym typeface="Poppins"/>
            </a:endParaRPr>
          </a:p>
          <a:p>
            <a:pPr marL="457200" marR="0" lvl="0" indent="-342900" algn="l" rtl="0">
              <a:lnSpc>
                <a:spcPct val="100000"/>
              </a:lnSpc>
              <a:spcBef>
                <a:spcPts val="0"/>
              </a:spcBef>
              <a:spcAft>
                <a:spcPts val="0"/>
              </a:spcAft>
              <a:buClr>
                <a:schemeClr val="lt2"/>
              </a:buClr>
              <a:buSzPts val="1800"/>
              <a:buFont typeface="Poppins"/>
              <a:buChar char="●"/>
            </a:pPr>
            <a:r>
              <a:rPr lang="it-IT" sz="1800">
                <a:solidFill>
                  <a:srgbClr val="263238"/>
                </a:solidFill>
                <a:latin typeface="Poppins"/>
                <a:ea typeface="Poppins"/>
                <a:cs typeface="Poppins"/>
                <a:sym typeface="Poppins"/>
              </a:rPr>
              <a:t>Electrochemical</a:t>
            </a:r>
            <a:endParaRPr sz="1800">
              <a:solidFill>
                <a:srgbClr val="263238"/>
              </a:solidFill>
              <a:latin typeface="Poppins"/>
              <a:ea typeface="Poppins"/>
              <a:cs typeface="Poppins"/>
              <a:sym typeface="Poppins"/>
            </a:endParaRPr>
          </a:p>
          <a:p>
            <a:pPr marL="457200" marR="0" lvl="0" indent="-342900" algn="l" rtl="0">
              <a:lnSpc>
                <a:spcPct val="100000"/>
              </a:lnSpc>
              <a:spcBef>
                <a:spcPts val="0"/>
              </a:spcBef>
              <a:spcAft>
                <a:spcPts val="0"/>
              </a:spcAft>
              <a:buClr>
                <a:schemeClr val="lt2"/>
              </a:buClr>
              <a:buSzPts val="1800"/>
              <a:buFont typeface="Poppins"/>
              <a:buChar char="●"/>
            </a:pPr>
            <a:r>
              <a:rPr lang="it-IT" sz="1800">
                <a:solidFill>
                  <a:srgbClr val="263238"/>
                </a:solidFill>
                <a:latin typeface="Poppins"/>
                <a:ea typeface="Poppins"/>
                <a:cs typeface="Poppins"/>
                <a:sym typeface="Poppins"/>
              </a:rPr>
              <a:t>Electrical</a:t>
            </a:r>
            <a:endParaRPr sz="1800">
              <a:solidFill>
                <a:srgbClr val="263238"/>
              </a:solidFill>
              <a:latin typeface="Poppins"/>
              <a:ea typeface="Poppins"/>
              <a:cs typeface="Poppins"/>
              <a:sym typeface="Poppins"/>
            </a:endParaRPr>
          </a:p>
          <a:p>
            <a:pPr marL="457200" marR="0" lvl="0" indent="-342900" algn="l" rtl="0">
              <a:lnSpc>
                <a:spcPct val="100000"/>
              </a:lnSpc>
              <a:spcBef>
                <a:spcPts val="0"/>
              </a:spcBef>
              <a:spcAft>
                <a:spcPts val="0"/>
              </a:spcAft>
              <a:buClr>
                <a:schemeClr val="lt2"/>
              </a:buClr>
              <a:buSzPts val="1800"/>
              <a:buFont typeface="Poppins"/>
              <a:buChar char="●"/>
            </a:pPr>
            <a:r>
              <a:rPr lang="it-IT" sz="1800">
                <a:solidFill>
                  <a:srgbClr val="263238"/>
                </a:solidFill>
                <a:latin typeface="Poppins"/>
                <a:ea typeface="Poppins"/>
                <a:cs typeface="Poppins"/>
                <a:sym typeface="Poppins"/>
              </a:rPr>
              <a:t>Acoustic</a:t>
            </a:r>
            <a:endParaRPr sz="1800">
              <a:solidFill>
                <a:srgbClr val="263238"/>
              </a:solidFill>
              <a:latin typeface="Poppins"/>
              <a:ea typeface="Poppins"/>
              <a:cs typeface="Poppins"/>
              <a:sym typeface="Poppins"/>
            </a:endParaRPr>
          </a:p>
          <a:p>
            <a:pPr marL="457200" marR="0" lvl="0" indent="-342900" algn="l" rtl="0">
              <a:lnSpc>
                <a:spcPct val="100000"/>
              </a:lnSpc>
              <a:spcBef>
                <a:spcPts val="0"/>
              </a:spcBef>
              <a:spcAft>
                <a:spcPts val="0"/>
              </a:spcAft>
              <a:buClr>
                <a:schemeClr val="lt2"/>
              </a:buClr>
              <a:buSzPts val="1800"/>
              <a:buFont typeface="Poppins"/>
              <a:buChar char="●"/>
            </a:pPr>
            <a:r>
              <a:rPr lang="it-IT" sz="1800">
                <a:solidFill>
                  <a:srgbClr val="263238"/>
                </a:solidFill>
                <a:latin typeface="Poppins"/>
                <a:ea typeface="Poppins"/>
                <a:cs typeface="Poppins"/>
                <a:sym typeface="Poppins"/>
              </a:rPr>
              <a:t>Calorimetric</a:t>
            </a:r>
            <a:endParaRPr sz="1800">
              <a:solidFill>
                <a:srgbClr val="263238"/>
              </a:solidFill>
              <a:latin typeface="Poppins"/>
              <a:ea typeface="Poppins"/>
              <a:cs typeface="Poppins"/>
              <a:sym typeface="Poppins"/>
            </a:endParaRPr>
          </a:p>
          <a:p>
            <a:pPr marL="457200" marR="0" lvl="0" indent="-342900" algn="l" rtl="0">
              <a:lnSpc>
                <a:spcPct val="100000"/>
              </a:lnSpc>
              <a:spcBef>
                <a:spcPts val="0"/>
              </a:spcBef>
              <a:spcAft>
                <a:spcPts val="0"/>
              </a:spcAft>
              <a:buClr>
                <a:schemeClr val="lt2"/>
              </a:buClr>
              <a:buSzPts val="1800"/>
              <a:buFont typeface="Poppins"/>
              <a:buChar char="●"/>
            </a:pPr>
            <a:r>
              <a:rPr lang="it-IT" sz="1800">
                <a:solidFill>
                  <a:srgbClr val="263238"/>
                </a:solidFill>
                <a:latin typeface="Poppins"/>
                <a:ea typeface="Poppins"/>
                <a:cs typeface="Poppins"/>
                <a:sym typeface="Poppins"/>
              </a:rPr>
              <a:t>Mass sensitive</a:t>
            </a:r>
            <a:endParaRPr sz="1800" b="1" i="0" u="none" strike="noStrike" cap="none">
              <a:solidFill>
                <a:srgbClr val="000000"/>
              </a:solidFill>
              <a:latin typeface="Arial"/>
              <a:ea typeface="Arial"/>
              <a:cs typeface="Arial"/>
              <a:sym typeface="Arial"/>
            </a:endParaRPr>
          </a:p>
        </p:txBody>
      </p:sp>
      <p:grpSp>
        <p:nvGrpSpPr>
          <p:cNvPr id="552" name="Google Shape;552;p13"/>
          <p:cNvGrpSpPr/>
          <p:nvPr/>
        </p:nvGrpSpPr>
        <p:grpSpPr>
          <a:xfrm>
            <a:off x="3456241" y="1550900"/>
            <a:ext cx="4696839" cy="2922060"/>
            <a:chOff x="573" y="407439"/>
            <a:chExt cx="4696839" cy="2922060"/>
          </a:xfrm>
        </p:grpSpPr>
        <p:sp>
          <p:nvSpPr>
            <p:cNvPr id="553" name="Google Shape;553;p13"/>
            <p:cNvSpPr/>
            <p:nvPr/>
          </p:nvSpPr>
          <p:spPr>
            <a:xfrm>
              <a:off x="3319673" y="2166875"/>
              <a:ext cx="688869" cy="327839"/>
            </a:xfrm>
            <a:custGeom>
              <a:avLst/>
              <a:gdLst/>
              <a:ahLst/>
              <a:cxnLst/>
              <a:rect l="l" t="t" r="r" b="b"/>
              <a:pathLst>
                <a:path w="120000" h="120000" extrusionOk="0">
                  <a:moveTo>
                    <a:pt x="0" y="0"/>
                  </a:moveTo>
                  <a:lnTo>
                    <a:pt x="0" y="81776"/>
                  </a:lnTo>
                  <a:lnTo>
                    <a:pt x="120000" y="81776"/>
                  </a:lnTo>
                  <a:lnTo>
                    <a:pt x="120000" y="120000"/>
                  </a:lnTo>
                </a:path>
              </a:pathLst>
            </a:custGeom>
            <a:noFill/>
            <a:ln w="25400" cap="flat" cmpd="sng">
              <a:solidFill>
                <a:srgbClr val="4C8AC7"/>
              </a:solidFill>
              <a:prstDash val="solid"/>
              <a:round/>
              <a:headEnd type="none" w="sm" len="sm"/>
              <a:tailEnd type="none" w="sm" len="sm"/>
            </a:ln>
          </p:spPr>
          <p:txBody>
            <a:bodyPr/>
            <a:lstStyle/>
            <a:p>
              <a:endParaRPr lang="it-IT"/>
            </a:p>
          </p:txBody>
        </p:sp>
        <p:sp>
          <p:nvSpPr>
            <p:cNvPr id="554" name="Google Shape;554;p13"/>
            <p:cNvSpPr/>
            <p:nvPr/>
          </p:nvSpPr>
          <p:spPr>
            <a:xfrm>
              <a:off x="2630803" y="2166875"/>
              <a:ext cx="688869" cy="327839"/>
            </a:xfrm>
            <a:custGeom>
              <a:avLst/>
              <a:gdLst/>
              <a:ahLst/>
              <a:cxnLst/>
              <a:rect l="l" t="t" r="r" b="b"/>
              <a:pathLst>
                <a:path w="120000" h="120000" extrusionOk="0">
                  <a:moveTo>
                    <a:pt x="120000" y="0"/>
                  </a:moveTo>
                  <a:lnTo>
                    <a:pt x="120000" y="81776"/>
                  </a:lnTo>
                  <a:lnTo>
                    <a:pt x="0" y="81776"/>
                  </a:lnTo>
                  <a:lnTo>
                    <a:pt x="0" y="120000"/>
                  </a:lnTo>
                </a:path>
              </a:pathLst>
            </a:custGeom>
            <a:noFill/>
            <a:ln w="25400" cap="flat" cmpd="sng">
              <a:solidFill>
                <a:srgbClr val="4C8AC7"/>
              </a:solidFill>
              <a:prstDash val="solid"/>
              <a:round/>
              <a:headEnd type="none" w="sm" len="sm"/>
              <a:tailEnd type="none" w="sm" len="sm"/>
            </a:ln>
          </p:spPr>
          <p:txBody>
            <a:bodyPr/>
            <a:lstStyle/>
            <a:p>
              <a:endParaRPr lang="it-IT"/>
            </a:p>
          </p:txBody>
        </p:sp>
        <p:sp>
          <p:nvSpPr>
            <p:cNvPr id="555" name="Google Shape;555;p13"/>
            <p:cNvSpPr/>
            <p:nvPr/>
          </p:nvSpPr>
          <p:spPr>
            <a:xfrm>
              <a:off x="1941933" y="1123237"/>
              <a:ext cx="1377739" cy="327839"/>
            </a:xfrm>
            <a:custGeom>
              <a:avLst/>
              <a:gdLst/>
              <a:ahLst/>
              <a:cxnLst/>
              <a:rect l="l" t="t" r="r" b="b"/>
              <a:pathLst>
                <a:path w="120000" h="120000" extrusionOk="0">
                  <a:moveTo>
                    <a:pt x="0" y="0"/>
                  </a:moveTo>
                  <a:lnTo>
                    <a:pt x="0" y="81776"/>
                  </a:lnTo>
                  <a:lnTo>
                    <a:pt x="120000" y="81776"/>
                  </a:lnTo>
                  <a:lnTo>
                    <a:pt x="120000" y="120000"/>
                  </a:lnTo>
                </a:path>
              </a:pathLst>
            </a:custGeom>
            <a:noFill/>
            <a:ln w="25400" cap="flat" cmpd="sng">
              <a:solidFill>
                <a:srgbClr val="4579AF"/>
              </a:solidFill>
              <a:prstDash val="solid"/>
              <a:round/>
              <a:headEnd type="none" w="sm" len="sm"/>
              <a:tailEnd type="none" w="sm" len="sm"/>
            </a:ln>
          </p:spPr>
          <p:txBody>
            <a:bodyPr/>
            <a:lstStyle/>
            <a:p>
              <a:endParaRPr lang="it-IT"/>
            </a:p>
          </p:txBody>
        </p:sp>
        <p:sp>
          <p:nvSpPr>
            <p:cNvPr id="556" name="Google Shape;556;p13"/>
            <p:cNvSpPr/>
            <p:nvPr/>
          </p:nvSpPr>
          <p:spPr>
            <a:xfrm>
              <a:off x="1896213" y="1123237"/>
              <a:ext cx="91440" cy="327839"/>
            </a:xfrm>
            <a:custGeom>
              <a:avLst/>
              <a:gdLst/>
              <a:ahLst/>
              <a:cxnLst/>
              <a:rect l="l" t="t" r="r" b="b"/>
              <a:pathLst>
                <a:path w="120000" h="120000" extrusionOk="0">
                  <a:moveTo>
                    <a:pt x="60000" y="0"/>
                  </a:moveTo>
                  <a:lnTo>
                    <a:pt x="60000" y="120000"/>
                  </a:lnTo>
                </a:path>
              </a:pathLst>
            </a:custGeom>
            <a:noFill/>
            <a:ln w="25400" cap="flat" cmpd="sng">
              <a:solidFill>
                <a:srgbClr val="4579AF"/>
              </a:solidFill>
              <a:prstDash val="solid"/>
              <a:round/>
              <a:headEnd type="none" w="sm" len="sm"/>
              <a:tailEnd type="none" w="sm" len="sm"/>
            </a:ln>
          </p:spPr>
          <p:txBody>
            <a:bodyPr/>
            <a:lstStyle/>
            <a:p>
              <a:endParaRPr lang="it-IT"/>
            </a:p>
          </p:txBody>
        </p:sp>
        <p:sp>
          <p:nvSpPr>
            <p:cNvPr id="557" name="Google Shape;557;p13"/>
            <p:cNvSpPr/>
            <p:nvPr/>
          </p:nvSpPr>
          <p:spPr>
            <a:xfrm>
              <a:off x="564194" y="1123237"/>
              <a:ext cx="1377739" cy="327839"/>
            </a:xfrm>
            <a:custGeom>
              <a:avLst/>
              <a:gdLst/>
              <a:ahLst/>
              <a:cxnLst/>
              <a:rect l="l" t="t" r="r" b="b"/>
              <a:pathLst>
                <a:path w="120000" h="120000" extrusionOk="0">
                  <a:moveTo>
                    <a:pt x="120000" y="0"/>
                  </a:moveTo>
                  <a:lnTo>
                    <a:pt x="120000" y="81776"/>
                  </a:lnTo>
                  <a:lnTo>
                    <a:pt x="0" y="81776"/>
                  </a:lnTo>
                  <a:lnTo>
                    <a:pt x="0" y="120000"/>
                  </a:lnTo>
                </a:path>
              </a:pathLst>
            </a:custGeom>
            <a:noFill/>
            <a:ln w="25400" cap="flat" cmpd="sng">
              <a:solidFill>
                <a:srgbClr val="4579AF"/>
              </a:solidFill>
              <a:prstDash val="solid"/>
              <a:round/>
              <a:headEnd type="none" w="sm" len="sm"/>
              <a:tailEnd type="none" w="sm" len="sm"/>
            </a:ln>
          </p:spPr>
          <p:txBody>
            <a:bodyPr/>
            <a:lstStyle/>
            <a:p>
              <a:endParaRPr lang="it-IT"/>
            </a:p>
          </p:txBody>
        </p:sp>
        <p:sp>
          <p:nvSpPr>
            <p:cNvPr id="558" name="Google Shape;558;p13"/>
            <p:cNvSpPr/>
            <p:nvPr/>
          </p:nvSpPr>
          <p:spPr>
            <a:xfrm>
              <a:off x="1378312" y="407439"/>
              <a:ext cx="1127241" cy="715798"/>
            </a:xfrm>
            <a:prstGeom prst="roundRect">
              <a:avLst>
                <a:gd name="adj" fmla="val 10000"/>
              </a:avLst>
            </a:prstGeom>
            <a:solidFill>
              <a:srgbClr val="5699DC"/>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13"/>
            <p:cNvSpPr/>
            <p:nvPr/>
          </p:nvSpPr>
          <p:spPr>
            <a:xfrm>
              <a:off x="1503561" y="526426"/>
              <a:ext cx="1127241" cy="715798"/>
            </a:xfrm>
            <a:prstGeom prst="roundRect">
              <a:avLst>
                <a:gd name="adj" fmla="val 10000"/>
              </a:avLst>
            </a:prstGeom>
            <a:solidFill>
              <a:schemeClr val="lt1">
                <a:alpha val="89803"/>
              </a:schemeClr>
            </a:solidFill>
            <a:ln w="25400" cap="flat" cmpd="sng">
              <a:solidFill>
                <a:srgbClr val="5699D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13"/>
            <p:cNvSpPr txBox="1"/>
            <p:nvPr/>
          </p:nvSpPr>
          <p:spPr>
            <a:xfrm>
              <a:off x="1524526" y="547391"/>
              <a:ext cx="1085311" cy="673868"/>
            </a:xfrm>
            <a:prstGeom prst="rect">
              <a:avLst/>
            </a:prstGeom>
            <a:noFill/>
            <a:ln>
              <a:noFill/>
            </a:ln>
          </p:spPr>
          <p:txBody>
            <a:bodyPr spcFirstLastPara="1" wrap="square" lIns="41900" tIns="41900" rIns="41900" bIns="41900" anchor="ctr" anchorCtr="0">
              <a:noAutofit/>
            </a:bodyPr>
            <a:lstStyle/>
            <a:p>
              <a:pPr marL="0" marR="0" lvl="0" indent="0" algn="ctr" rtl="0">
                <a:lnSpc>
                  <a:spcPct val="90000"/>
                </a:lnSpc>
                <a:spcBef>
                  <a:spcPts val="0"/>
                </a:spcBef>
                <a:spcAft>
                  <a:spcPts val="0"/>
                </a:spcAft>
                <a:buClr>
                  <a:srgbClr val="000000"/>
                </a:buClr>
                <a:buSzPts val="1100"/>
                <a:buFont typeface="Arial"/>
                <a:buNone/>
              </a:pPr>
              <a:r>
                <a:rPr lang="it-IT" sz="1100" b="0" i="0" u="none" strike="noStrike" cap="none">
                  <a:solidFill>
                    <a:srgbClr val="000000"/>
                  </a:solidFill>
                  <a:latin typeface="Arial"/>
                  <a:ea typeface="Arial"/>
                  <a:cs typeface="Arial"/>
                  <a:sym typeface="Arial"/>
                </a:rPr>
                <a:t>Biosensors</a:t>
              </a:r>
              <a:endParaRPr sz="1100" b="0" i="0" u="none" strike="noStrike" cap="none">
                <a:solidFill>
                  <a:srgbClr val="000000"/>
                </a:solidFill>
                <a:latin typeface="Arial"/>
                <a:ea typeface="Arial"/>
                <a:cs typeface="Arial"/>
                <a:sym typeface="Arial"/>
              </a:endParaRPr>
            </a:p>
          </p:txBody>
        </p:sp>
        <p:sp>
          <p:nvSpPr>
            <p:cNvPr id="561" name="Google Shape;561;p13"/>
            <p:cNvSpPr/>
            <p:nvPr/>
          </p:nvSpPr>
          <p:spPr>
            <a:xfrm>
              <a:off x="573" y="1451077"/>
              <a:ext cx="1127241" cy="715798"/>
            </a:xfrm>
            <a:prstGeom prst="roundRect">
              <a:avLst>
                <a:gd name="adj" fmla="val 10000"/>
              </a:avLst>
            </a:prstGeom>
            <a:solidFill>
              <a:srgbClr val="5699DC"/>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13"/>
            <p:cNvSpPr/>
            <p:nvPr/>
          </p:nvSpPr>
          <p:spPr>
            <a:xfrm>
              <a:off x="125822" y="1570063"/>
              <a:ext cx="1127241" cy="715798"/>
            </a:xfrm>
            <a:prstGeom prst="roundRect">
              <a:avLst>
                <a:gd name="adj" fmla="val 10000"/>
              </a:avLst>
            </a:prstGeom>
            <a:solidFill>
              <a:schemeClr val="lt1">
                <a:alpha val="89803"/>
              </a:schemeClr>
            </a:solidFill>
            <a:ln w="25400" cap="flat" cmpd="sng">
              <a:solidFill>
                <a:srgbClr val="5699D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13"/>
            <p:cNvSpPr txBox="1"/>
            <p:nvPr/>
          </p:nvSpPr>
          <p:spPr>
            <a:xfrm>
              <a:off x="146787" y="1591028"/>
              <a:ext cx="1085311" cy="673868"/>
            </a:xfrm>
            <a:prstGeom prst="rect">
              <a:avLst/>
            </a:prstGeom>
            <a:noFill/>
            <a:ln>
              <a:noFill/>
            </a:ln>
          </p:spPr>
          <p:txBody>
            <a:bodyPr spcFirstLastPara="1" wrap="square" lIns="41900" tIns="41900" rIns="41900" bIns="41900" anchor="ctr" anchorCtr="0">
              <a:noAutofit/>
            </a:bodyPr>
            <a:lstStyle/>
            <a:p>
              <a:pPr marL="0" marR="0" lvl="0" indent="0" algn="ctr" rtl="0">
                <a:lnSpc>
                  <a:spcPct val="90000"/>
                </a:lnSpc>
                <a:spcBef>
                  <a:spcPts val="0"/>
                </a:spcBef>
                <a:spcAft>
                  <a:spcPts val="0"/>
                </a:spcAft>
                <a:buClr>
                  <a:srgbClr val="000000"/>
                </a:buClr>
                <a:buSzPts val="1100"/>
                <a:buFont typeface="Arial"/>
                <a:buNone/>
              </a:pPr>
              <a:r>
                <a:rPr lang="it-IT" sz="1100" b="0" i="0" u="none" strike="noStrike" cap="none">
                  <a:solidFill>
                    <a:srgbClr val="000000"/>
                  </a:solidFill>
                  <a:latin typeface="Arial"/>
                  <a:ea typeface="Arial"/>
                  <a:cs typeface="Arial"/>
                  <a:sym typeface="Arial"/>
                </a:rPr>
                <a:t>Electrochemical</a:t>
              </a:r>
              <a:endParaRPr sz="1100" b="0" i="0" u="none" strike="noStrike" cap="none">
                <a:solidFill>
                  <a:srgbClr val="000000"/>
                </a:solidFill>
                <a:latin typeface="Arial"/>
                <a:ea typeface="Arial"/>
                <a:cs typeface="Arial"/>
                <a:sym typeface="Arial"/>
              </a:endParaRPr>
            </a:p>
          </p:txBody>
        </p:sp>
        <p:sp>
          <p:nvSpPr>
            <p:cNvPr id="564" name="Google Shape;564;p13"/>
            <p:cNvSpPr/>
            <p:nvPr/>
          </p:nvSpPr>
          <p:spPr>
            <a:xfrm>
              <a:off x="1378312" y="1451077"/>
              <a:ext cx="1127241" cy="715798"/>
            </a:xfrm>
            <a:prstGeom prst="roundRect">
              <a:avLst>
                <a:gd name="adj" fmla="val 10000"/>
              </a:avLst>
            </a:prstGeom>
            <a:solidFill>
              <a:srgbClr val="5699DC"/>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13"/>
            <p:cNvSpPr/>
            <p:nvPr/>
          </p:nvSpPr>
          <p:spPr>
            <a:xfrm>
              <a:off x="1503561" y="1570063"/>
              <a:ext cx="1127241" cy="715798"/>
            </a:xfrm>
            <a:prstGeom prst="roundRect">
              <a:avLst>
                <a:gd name="adj" fmla="val 10000"/>
              </a:avLst>
            </a:prstGeom>
            <a:solidFill>
              <a:schemeClr val="lt1">
                <a:alpha val="89803"/>
              </a:schemeClr>
            </a:solidFill>
            <a:ln w="25400" cap="flat" cmpd="sng">
              <a:solidFill>
                <a:srgbClr val="5699D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13"/>
            <p:cNvSpPr txBox="1"/>
            <p:nvPr/>
          </p:nvSpPr>
          <p:spPr>
            <a:xfrm>
              <a:off x="1524526" y="1591028"/>
              <a:ext cx="1085311" cy="673868"/>
            </a:xfrm>
            <a:prstGeom prst="rect">
              <a:avLst/>
            </a:prstGeom>
            <a:noFill/>
            <a:ln>
              <a:noFill/>
            </a:ln>
          </p:spPr>
          <p:txBody>
            <a:bodyPr spcFirstLastPara="1" wrap="square" lIns="41900" tIns="41900" rIns="41900" bIns="41900" anchor="ctr" anchorCtr="0">
              <a:noAutofit/>
            </a:bodyPr>
            <a:lstStyle/>
            <a:p>
              <a:pPr marL="0" marR="0" lvl="0" indent="0" algn="ctr" rtl="0">
                <a:lnSpc>
                  <a:spcPct val="90000"/>
                </a:lnSpc>
                <a:spcBef>
                  <a:spcPts val="0"/>
                </a:spcBef>
                <a:spcAft>
                  <a:spcPts val="0"/>
                </a:spcAft>
                <a:buClr>
                  <a:srgbClr val="000000"/>
                </a:buClr>
                <a:buSzPts val="1100"/>
                <a:buFont typeface="Arial"/>
                <a:buNone/>
              </a:pPr>
              <a:r>
                <a:rPr lang="it-IT" sz="1100" b="0" i="0" u="none" strike="noStrike" cap="none">
                  <a:solidFill>
                    <a:srgbClr val="000000"/>
                  </a:solidFill>
                  <a:latin typeface="Arial"/>
                  <a:ea typeface="Arial"/>
                  <a:cs typeface="Arial"/>
                  <a:sym typeface="Arial"/>
                </a:rPr>
                <a:t>Optical</a:t>
              </a:r>
              <a:endParaRPr/>
            </a:p>
          </p:txBody>
        </p:sp>
        <p:sp>
          <p:nvSpPr>
            <p:cNvPr id="567" name="Google Shape;567;p13"/>
            <p:cNvSpPr/>
            <p:nvPr/>
          </p:nvSpPr>
          <p:spPr>
            <a:xfrm>
              <a:off x="2756052" y="1451077"/>
              <a:ext cx="1127241" cy="715798"/>
            </a:xfrm>
            <a:prstGeom prst="roundRect">
              <a:avLst>
                <a:gd name="adj" fmla="val 10000"/>
              </a:avLst>
            </a:prstGeom>
            <a:solidFill>
              <a:srgbClr val="5699DC"/>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13"/>
            <p:cNvSpPr/>
            <p:nvPr/>
          </p:nvSpPr>
          <p:spPr>
            <a:xfrm>
              <a:off x="2881301" y="1570063"/>
              <a:ext cx="1127241" cy="715798"/>
            </a:xfrm>
            <a:prstGeom prst="roundRect">
              <a:avLst>
                <a:gd name="adj" fmla="val 10000"/>
              </a:avLst>
            </a:prstGeom>
            <a:solidFill>
              <a:schemeClr val="lt1">
                <a:alpha val="89803"/>
              </a:schemeClr>
            </a:solidFill>
            <a:ln w="25400" cap="flat" cmpd="sng">
              <a:solidFill>
                <a:srgbClr val="5699D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13"/>
            <p:cNvSpPr txBox="1"/>
            <p:nvPr/>
          </p:nvSpPr>
          <p:spPr>
            <a:xfrm>
              <a:off x="2902266" y="1591028"/>
              <a:ext cx="1085311" cy="673868"/>
            </a:xfrm>
            <a:prstGeom prst="rect">
              <a:avLst/>
            </a:prstGeom>
            <a:noFill/>
            <a:ln>
              <a:noFill/>
            </a:ln>
          </p:spPr>
          <p:txBody>
            <a:bodyPr spcFirstLastPara="1" wrap="square" lIns="41900" tIns="41900" rIns="41900" bIns="41900" anchor="ctr" anchorCtr="0">
              <a:noAutofit/>
            </a:bodyPr>
            <a:lstStyle/>
            <a:p>
              <a:pPr marL="0" marR="0" lvl="0" indent="0" algn="ctr" rtl="0">
                <a:lnSpc>
                  <a:spcPct val="90000"/>
                </a:lnSpc>
                <a:spcBef>
                  <a:spcPts val="0"/>
                </a:spcBef>
                <a:spcAft>
                  <a:spcPts val="0"/>
                </a:spcAft>
                <a:buClr>
                  <a:srgbClr val="000000"/>
                </a:buClr>
                <a:buSzPts val="1100"/>
                <a:buFont typeface="Arial"/>
                <a:buNone/>
              </a:pPr>
              <a:r>
                <a:rPr lang="it-IT" sz="1100" b="0" i="0" u="none" strike="noStrike" cap="none">
                  <a:solidFill>
                    <a:srgbClr val="000000"/>
                  </a:solidFill>
                  <a:latin typeface="Arial"/>
                  <a:ea typeface="Arial"/>
                  <a:cs typeface="Arial"/>
                  <a:sym typeface="Arial"/>
                </a:rPr>
                <a:t>Physical</a:t>
              </a:r>
              <a:endParaRPr sz="1100" b="0" i="0" u="none" strike="noStrike" cap="none">
                <a:solidFill>
                  <a:srgbClr val="000000"/>
                </a:solidFill>
                <a:latin typeface="Arial"/>
                <a:ea typeface="Arial"/>
                <a:cs typeface="Arial"/>
                <a:sym typeface="Arial"/>
              </a:endParaRPr>
            </a:p>
          </p:txBody>
        </p:sp>
        <p:sp>
          <p:nvSpPr>
            <p:cNvPr id="570" name="Google Shape;570;p13"/>
            <p:cNvSpPr/>
            <p:nvPr/>
          </p:nvSpPr>
          <p:spPr>
            <a:xfrm>
              <a:off x="2067182" y="2494714"/>
              <a:ext cx="1127241" cy="715798"/>
            </a:xfrm>
            <a:prstGeom prst="roundRect">
              <a:avLst>
                <a:gd name="adj" fmla="val 10000"/>
              </a:avLst>
            </a:prstGeom>
            <a:solidFill>
              <a:srgbClr val="5699DC"/>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13"/>
            <p:cNvSpPr/>
            <p:nvPr/>
          </p:nvSpPr>
          <p:spPr>
            <a:xfrm>
              <a:off x="2192431" y="2613701"/>
              <a:ext cx="1127241" cy="715798"/>
            </a:xfrm>
            <a:prstGeom prst="roundRect">
              <a:avLst>
                <a:gd name="adj" fmla="val 10000"/>
              </a:avLst>
            </a:prstGeom>
            <a:solidFill>
              <a:schemeClr val="lt1">
                <a:alpha val="89803"/>
              </a:schemeClr>
            </a:solidFill>
            <a:ln w="25400" cap="flat" cmpd="sng">
              <a:solidFill>
                <a:srgbClr val="5699D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13"/>
            <p:cNvSpPr txBox="1"/>
            <p:nvPr/>
          </p:nvSpPr>
          <p:spPr>
            <a:xfrm>
              <a:off x="2213396" y="2634666"/>
              <a:ext cx="1085311" cy="673868"/>
            </a:xfrm>
            <a:prstGeom prst="rect">
              <a:avLst/>
            </a:prstGeom>
            <a:noFill/>
            <a:ln>
              <a:noFill/>
            </a:ln>
          </p:spPr>
          <p:txBody>
            <a:bodyPr spcFirstLastPara="1" wrap="square" lIns="41900" tIns="41900" rIns="41900" bIns="41900" anchor="ctr" anchorCtr="0">
              <a:noAutofit/>
            </a:bodyPr>
            <a:lstStyle/>
            <a:p>
              <a:pPr marL="0" marR="0" lvl="0" indent="0" algn="ctr" rtl="0">
                <a:lnSpc>
                  <a:spcPct val="90000"/>
                </a:lnSpc>
                <a:spcBef>
                  <a:spcPts val="0"/>
                </a:spcBef>
                <a:spcAft>
                  <a:spcPts val="0"/>
                </a:spcAft>
                <a:buClr>
                  <a:srgbClr val="000000"/>
                </a:buClr>
                <a:buSzPts val="1100"/>
                <a:buFont typeface="Arial"/>
                <a:buNone/>
              </a:pPr>
              <a:r>
                <a:rPr lang="it-IT" sz="1100" b="0" i="0" u="none" strike="noStrike" cap="none">
                  <a:solidFill>
                    <a:srgbClr val="000000"/>
                  </a:solidFill>
                  <a:latin typeface="Arial"/>
                  <a:ea typeface="Arial"/>
                  <a:cs typeface="Arial"/>
                  <a:sym typeface="Arial"/>
                </a:rPr>
                <a:t>Mass Sensitive</a:t>
              </a:r>
              <a:endParaRPr/>
            </a:p>
          </p:txBody>
        </p:sp>
        <p:sp>
          <p:nvSpPr>
            <p:cNvPr id="573" name="Google Shape;573;p13"/>
            <p:cNvSpPr/>
            <p:nvPr/>
          </p:nvSpPr>
          <p:spPr>
            <a:xfrm>
              <a:off x="3444922" y="2494714"/>
              <a:ext cx="1127241" cy="715798"/>
            </a:xfrm>
            <a:prstGeom prst="roundRect">
              <a:avLst>
                <a:gd name="adj" fmla="val 10000"/>
              </a:avLst>
            </a:prstGeom>
            <a:solidFill>
              <a:srgbClr val="5699DC"/>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13"/>
            <p:cNvSpPr/>
            <p:nvPr/>
          </p:nvSpPr>
          <p:spPr>
            <a:xfrm>
              <a:off x="3570171" y="2613701"/>
              <a:ext cx="1127241" cy="715798"/>
            </a:xfrm>
            <a:prstGeom prst="roundRect">
              <a:avLst>
                <a:gd name="adj" fmla="val 10000"/>
              </a:avLst>
            </a:prstGeom>
            <a:solidFill>
              <a:schemeClr val="lt1">
                <a:alpha val="89803"/>
              </a:schemeClr>
            </a:solidFill>
            <a:ln w="25400" cap="flat" cmpd="sng">
              <a:solidFill>
                <a:srgbClr val="5699D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13"/>
            <p:cNvSpPr txBox="1"/>
            <p:nvPr/>
          </p:nvSpPr>
          <p:spPr>
            <a:xfrm>
              <a:off x="3591136" y="2634666"/>
              <a:ext cx="1085311" cy="673868"/>
            </a:xfrm>
            <a:prstGeom prst="rect">
              <a:avLst/>
            </a:prstGeom>
            <a:noFill/>
            <a:ln>
              <a:noFill/>
            </a:ln>
          </p:spPr>
          <p:txBody>
            <a:bodyPr spcFirstLastPara="1" wrap="square" lIns="41900" tIns="41900" rIns="41900" bIns="41900" anchor="ctr" anchorCtr="0">
              <a:noAutofit/>
            </a:bodyPr>
            <a:lstStyle/>
            <a:p>
              <a:pPr marL="0" marR="0" lvl="0" indent="0" algn="ctr" rtl="0">
                <a:lnSpc>
                  <a:spcPct val="90000"/>
                </a:lnSpc>
                <a:spcBef>
                  <a:spcPts val="0"/>
                </a:spcBef>
                <a:spcAft>
                  <a:spcPts val="0"/>
                </a:spcAft>
                <a:buClr>
                  <a:srgbClr val="000000"/>
                </a:buClr>
                <a:buSzPts val="1100"/>
                <a:buFont typeface="Arial"/>
                <a:buNone/>
              </a:pPr>
              <a:r>
                <a:rPr lang="it-IT" sz="1100" b="0" i="0" u="none" strike="noStrike" cap="none">
                  <a:solidFill>
                    <a:srgbClr val="000000"/>
                  </a:solidFill>
                  <a:latin typeface="Arial"/>
                  <a:ea typeface="Arial"/>
                  <a:cs typeface="Arial"/>
                  <a:sym typeface="Arial"/>
                </a:rPr>
                <a:t>Calorimetric</a:t>
              </a:r>
              <a:endParaRPr sz="1100" b="0" i="0" u="none" strike="noStrike" cap="none">
                <a:solidFill>
                  <a:srgbClr val="000000"/>
                </a:solidFill>
                <a:latin typeface="Arial"/>
                <a:ea typeface="Arial"/>
                <a:cs typeface="Arial"/>
                <a:sym typeface="Arial"/>
              </a:endParaRPr>
            </a:p>
          </p:txBody>
        </p:sp>
      </p:grpSp>
      <p:sp>
        <p:nvSpPr>
          <p:cNvPr id="576" name="Google Shape;576;p1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it-IT"/>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80"/>
        <p:cNvGrpSpPr/>
        <p:nvPr/>
      </p:nvGrpSpPr>
      <p:grpSpPr>
        <a:xfrm>
          <a:off x="0" y="0"/>
          <a:ext cx="0" cy="0"/>
          <a:chOff x="0" y="0"/>
          <a:chExt cx="0" cy="0"/>
        </a:xfrm>
      </p:grpSpPr>
      <p:sp>
        <p:nvSpPr>
          <p:cNvPr id="581" name="Google Shape;581;p14"/>
          <p:cNvSpPr txBox="1">
            <a:spLocks noGrp="1"/>
          </p:cNvSpPr>
          <p:nvPr>
            <p:ph type="title" idx="9"/>
          </p:nvPr>
        </p:nvSpPr>
        <p:spPr>
          <a:xfrm>
            <a:off x="720000" y="387600"/>
            <a:ext cx="7704000" cy="854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200"/>
              <a:buNone/>
            </a:pPr>
            <a:r>
              <a:rPr lang="it-IT"/>
              <a:t>Applications of IoNT in healthcare</a:t>
            </a:r>
            <a:br>
              <a:rPr lang="it-IT"/>
            </a:br>
            <a:r>
              <a:rPr lang="it-IT" sz="1800"/>
              <a:t>Detection and diagnosis</a:t>
            </a:r>
            <a:endParaRPr/>
          </a:p>
        </p:txBody>
      </p:sp>
      <p:sp>
        <p:nvSpPr>
          <p:cNvPr id="582" name="Google Shape;582;p14"/>
          <p:cNvSpPr/>
          <p:nvPr/>
        </p:nvSpPr>
        <p:spPr>
          <a:xfrm>
            <a:off x="2975601" y="1605876"/>
            <a:ext cx="974100" cy="974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3" name="Google Shape;583;p14"/>
          <p:cNvSpPr/>
          <p:nvPr/>
        </p:nvSpPr>
        <p:spPr>
          <a:xfrm>
            <a:off x="5174443" y="1605876"/>
            <a:ext cx="974100" cy="974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4" name="Google Shape;584;p14"/>
          <p:cNvSpPr/>
          <p:nvPr/>
        </p:nvSpPr>
        <p:spPr>
          <a:xfrm>
            <a:off x="654839" y="1618068"/>
            <a:ext cx="974100" cy="974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5" name="Google Shape;585;p14"/>
          <p:cNvSpPr txBox="1">
            <a:spLocks noGrp="1"/>
          </p:cNvSpPr>
          <p:nvPr>
            <p:ph type="title"/>
          </p:nvPr>
        </p:nvSpPr>
        <p:spPr>
          <a:xfrm>
            <a:off x="698939" y="1752768"/>
            <a:ext cx="885900" cy="704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4800"/>
              <a:buNone/>
            </a:pPr>
            <a:r>
              <a:rPr lang="it-IT"/>
              <a:t>1</a:t>
            </a:r>
            <a:endParaRPr/>
          </a:p>
        </p:txBody>
      </p:sp>
      <p:sp>
        <p:nvSpPr>
          <p:cNvPr id="586" name="Google Shape;586;p14"/>
          <p:cNvSpPr txBox="1">
            <a:spLocks noGrp="1"/>
          </p:cNvSpPr>
          <p:nvPr>
            <p:ph type="subTitle" idx="1"/>
          </p:nvPr>
        </p:nvSpPr>
        <p:spPr>
          <a:xfrm>
            <a:off x="394716" y="2617324"/>
            <a:ext cx="2205600" cy="729164"/>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1800"/>
              <a:buNone/>
            </a:pPr>
            <a:r>
              <a:rPr lang="it-IT"/>
              <a:t>Counting blood</a:t>
            </a:r>
            <a:br>
              <a:rPr lang="it-IT"/>
            </a:br>
            <a:r>
              <a:rPr lang="it-IT"/>
              <a:t>cells</a:t>
            </a:r>
            <a:endParaRPr/>
          </a:p>
        </p:txBody>
      </p:sp>
      <p:sp>
        <p:nvSpPr>
          <p:cNvPr id="587" name="Google Shape;587;p14"/>
          <p:cNvSpPr txBox="1">
            <a:spLocks noGrp="1"/>
          </p:cNvSpPr>
          <p:nvPr>
            <p:ph type="subTitle" idx="2"/>
          </p:nvPr>
        </p:nvSpPr>
        <p:spPr>
          <a:xfrm>
            <a:off x="394716" y="3200498"/>
            <a:ext cx="2205600" cy="1010546"/>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1800"/>
              <a:buNone/>
            </a:pPr>
            <a:r>
              <a:rPr lang="it-IT"/>
              <a:t>Using chips to check the number of blood cells to analyze blood flow and pressure</a:t>
            </a:r>
            <a:endParaRPr/>
          </a:p>
        </p:txBody>
      </p:sp>
      <p:sp>
        <p:nvSpPr>
          <p:cNvPr id="588" name="Google Shape;588;p14"/>
          <p:cNvSpPr txBox="1">
            <a:spLocks noGrp="1"/>
          </p:cNvSpPr>
          <p:nvPr>
            <p:ph type="title" idx="3"/>
          </p:nvPr>
        </p:nvSpPr>
        <p:spPr>
          <a:xfrm>
            <a:off x="3019193" y="1740576"/>
            <a:ext cx="885900" cy="704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4800"/>
              <a:buNone/>
            </a:pPr>
            <a:r>
              <a:rPr lang="it-IT"/>
              <a:t>2</a:t>
            </a:r>
            <a:endParaRPr/>
          </a:p>
        </p:txBody>
      </p:sp>
      <p:sp>
        <p:nvSpPr>
          <p:cNvPr id="589" name="Google Shape;589;p14"/>
          <p:cNvSpPr txBox="1">
            <a:spLocks noGrp="1"/>
          </p:cNvSpPr>
          <p:nvPr>
            <p:ph type="subTitle" idx="4"/>
          </p:nvPr>
        </p:nvSpPr>
        <p:spPr>
          <a:xfrm>
            <a:off x="2714970" y="2605132"/>
            <a:ext cx="2205600" cy="371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1800"/>
              <a:buNone/>
            </a:pPr>
            <a:r>
              <a:rPr lang="it-IT"/>
              <a:t>Measuring electrolytes</a:t>
            </a:r>
            <a:endParaRPr/>
          </a:p>
        </p:txBody>
      </p:sp>
      <p:sp>
        <p:nvSpPr>
          <p:cNvPr id="590" name="Google Shape;590;p14"/>
          <p:cNvSpPr txBox="1">
            <a:spLocks noGrp="1"/>
          </p:cNvSpPr>
          <p:nvPr>
            <p:ph type="subTitle" idx="5"/>
          </p:nvPr>
        </p:nvSpPr>
        <p:spPr>
          <a:xfrm>
            <a:off x="2714970" y="3206692"/>
            <a:ext cx="2205600" cy="854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1800"/>
              <a:buNone/>
            </a:pPr>
            <a:r>
              <a:rPr lang="it-IT"/>
              <a:t>A system for measuring sodium and potassium levels in critically ill patients</a:t>
            </a:r>
            <a:endParaRPr/>
          </a:p>
        </p:txBody>
      </p:sp>
      <p:sp>
        <p:nvSpPr>
          <p:cNvPr id="591" name="Google Shape;591;p14"/>
          <p:cNvSpPr txBox="1">
            <a:spLocks noGrp="1"/>
          </p:cNvSpPr>
          <p:nvPr>
            <p:ph type="title" idx="6"/>
          </p:nvPr>
        </p:nvSpPr>
        <p:spPr>
          <a:xfrm>
            <a:off x="5217528" y="1740576"/>
            <a:ext cx="885900" cy="704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4800"/>
              <a:buNone/>
            </a:pPr>
            <a:r>
              <a:rPr lang="it-IT"/>
              <a:t>3</a:t>
            </a:r>
            <a:endParaRPr/>
          </a:p>
        </p:txBody>
      </p:sp>
      <p:sp>
        <p:nvSpPr>
          <p:cNvPr id="592" name="Google Shape;592;p14"/>
          <p:cNvSpPr txBox="1">
            <a:spLocks noGrp="1"/>
          </p:cNvSpPr>
          <p:nvPr>
            <p:ph type="subTitle" idx="7"/>
          </p:nvPr>
        </p:nvSpPr>
        <p:spPr>
          <a:xfrm>
            <a:off x="4913300" y="2605125"/>
            <a:ext cx="1972500" cy="911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1800"/>
              <a:buNone/>
            </a:pPr>
            <a:r>
              <a:rPr lang="it-IT"/>
              <a:t>Detecting genetic diseases</a:t>
            </a:r>
            <a:endParaRPr/>
          </a:p>
        </p:txBody>
      </p:sp>
      <p:sp>
        <p:nvSpPr>
          <p:cNvPr id="593" name="Google Shape;593;p14"/>
          <p:cNvSpPr txBox="1">
            <a:spLocks noGrp="1"/>
          </p:cNvSpPr>
          <p:nvPr>
            <p:ph type="subTitle" idx="8"/>
          </p:nvPr>
        </p:nvSpPr>
        <p:spPr>
          <a:xfrm>
            <a:off x="4889083" y="3436852"/>
            <a:ext cx="2205600" cy="854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1800"/>
              <a:buNone/>
            </a:pPr>
            <a:r>
              <a:rPr lang="it-IT"/>
              <a:t>Like cardiovascular diseases of diabetes</a:t>
            </a:r>
            <a:endParaRPr/>
          </a:p>
        </p:txBody>
      </p:sp>
      <p:sp>
        <p:nvSpPr>
          <p:cNvPr id="594" name="Google Shape;594;p14"/>
          <p:cNvSpPr/>
          <p:nvPr/>
        </p:nvSpPr>
        <p:spPr>
          <a:xfrm>
            <a:off x="7253179" y="1624164"/>
            <a:ext cx="974100" cy="974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5" name="Google Shape;595;p14"/>
          <p:cNvSpPr txBox="1"/>
          <p:nvPr/>
        </p:nvSpPr>
        <p:spPr>
          <a:xfrm>
            <a:off x="7296264" y="1758864"/>
            <a:ext cx="885900" cy="7047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lt2"/>
              </a:buClr>
              <a:buSzPts val="4800"/>
              <a:buFont typeface="Poppins Black"/>
              <a:buNone/>
            </a:pPr>
            <a:r>
              <a:rPr lang="it-IT" sz="4800" b="0" i="0" u="none" strike="noStrike" cap="none">
                <a:solidFill>
                  <a:schemeClr val="lt2"/>
                </a:solidFill>
                <a:latin typeface="Poppins Black"/>
                <a:ea typeface="Poppins Black"/>
                <a:cs typeface="Poppins Black"/>
                <a:sym typeface="Poppins Black"/>
              </a:rPr>
              <a:t>4</a:t>
            </a:r>
            <a:endParaRPr/>
          </a:p>
        </p:txBody>
      </p:sp>
      <p:sp>
        <p:nvSpPr>
          <p:cNvPr id="596" name="Google Shape;596;p14"/>
          <p:cNvSpPr txBox="1"/>
          <p:nvPr/>
        </p:nvSpPr>
        <p:spPr>
          <a:xfrm>
            <a:off x="6992041" y="2623420"/>
            <a:ext cx="2205600" cy="371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1600"/>
              </a:spcAft>
              <a:buClr>
                <a:schemeClr val="dk1"/>
              </a:buClr>
              <a:buSzPts val="1800"/>
              <a:buFont typeface="Poppins"/>
              <a:buNone/>
            </a:pPr>
            <a:r>
              <a:rPr lang="it-IT" sz="1800" b="0" i="0" u="none" strike="noStrike" cap="none">
                <a:solidFill>
                  <a:schemeClr val="dk1"/>
                </a:solidFill>
                <a:latin typeface="Poppins Black"/>
                <a:ea typeface="Poppins Black"/>
                <a:cs typeface="Poppins Black"/>
                <a:sym typeface="Poppins Black"/>
              </a:rPr>
              <a:t>Targeted drug delivery</a:t>
            </a:r>
            <a:endParaRPr/>
          </a:p>
        </p:txBody>
      </p:sp>
      <p:sp>
        <p:nvSpPr>
          <p:cNvPr id="597" name="Google Shape;597;p14"/>
          <p:cNvSpPr txBox="1"/>
          <p:nvPr/>
        </p:nvSpPr>
        <p:spPr>
          <a:xfrm>
            <a:off x="6992041" y="3206692"/>
            <a:ext cx="2205600" cy="854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1600"/>
              </a:spcAft>
              <a:buClr>
                <a:schemeClr val="dk1"/>
              </a:buClr>
              <a:buSzPts val="1800"/>
              <a:buFont typeface="Poppins"/>
              <a:buNone/>
            </a:pPr>
            <a:r>
              <a:rPr lang="it-IT" sz="1400" b="0" i="0" u="none" strike="noStrike" cap="none">
                <a:solidFill>
                  <a:schemeClr val="dk1"/>
                </a:solidFill>
                <a:latin typeface="Poppins"/>
                <a:ea typeface="Poppins"/>
                <a:cs typeface="Poppins"/>
                <a:sym typeface="Poppins"/>
              </a:rPr>
              <a:t>Programmable sensors used for carrying and deploy medicine in specific areas in the body</a:t>
            </a:r>
            <a:endParaRPr/>
          </a:p>
        </p:txBody>
      </p:sp>
      <p:sp>
        <p:nvSpPr>
          <p:cNvPr id="598" name="Google Shape;598;p1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it-IT"/>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02"/>
        <p:cNvGrpSpPr/>
        <p:nvPr/>
      </p:nvGrpSpPr>
      <p:grpSpPr>
        <a:xfrm>
          <a:off x="0" y="0"/>
          <a:ext cx="0" cy="0"/>
          <a:chOff x="0" y="0"/>
          <a:chExt cx="0" cy="0"/>
        </a:xfrm>
      </p:grpSpPr>
      <p:sp>
        <p:nvSpPr>
          <p:cNvPr id="603" name="Google Shape;603;p15"/>
          <p:cNvSpPr txBox="1">
            <a:spLocks noGrp="1"/>
          </p:cNvSpPr>
          <p:nvPr>
            <p:ph type="title"/>
          </p:nvPr>
        </p:nvSpPr>
        <p:spPr>
          <a:xfrm>
            <a:off x="720000" y="390930"/>
            <a:ext cx="7704000" cy="1118556"/>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200"/>
              <a:buNone/>
            </a:pPr>
            <a:r>
              <a:rPr lang="it-IT"/>
              <a:t>Applications of IoNT in healthcare</a:t>
            </a:r>
            <a:br>
              <a:rPr lang="it-IT"/>
            </a:br>
            <a:r>
              <a:rPr lang="it-IT" sz="1800"/>
              <a:t>Analysis and Research</a:t>
            </a:r>
            <a:endParaRPr sz="1800"/>
          </a:p>
        </p:txBody>
      </p:sp>
      <p:sp>
        <p:nvSpPr>
          <p:cNvPr id="604" name="Google Shape;604;p15"/>
          <p:cNvSpPr txBox="1"/>
          <p:nvPr/>
        </p:nvSpPr>
        <p:spPr>
          <a:xfrm>
            <a:off x="719998" y="4239250"/>
            <a:ext cx="1986000" cy="461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1" i="0" u="sng" strike="noStrike" cap="none">
              <a:solidFill>
                <a:srgbClr val="263238"/>
              </a:solidFill>
              <a:latin typeface="Poppins"/>
              <a:ea typeface="Poppins"/>
              <a:cs typeface="Poppins"/>
              <a:sym typeface="Poppins"/>
            </a:endParaRPr>
          </a:p>
        </p:txBody>
      </p:sp>
      <p:sp>
        <p:nvSpPr>
          <p:cNvPr id="605" name="Google Shape;605;p15"/>
          <p:cNvSpPr txBox="1">
            <a:spLocks noGrp="1"/>
          </p:cNvSpPr>
          <p:nvPr>
            <p:ph type="body" idx="1"/>
          </p:nvPr>
        </p:nvSpPr>
        <p:spPr>
          <a:xfrm>
            <a:off x="5794475" y="1509475"/>
            <a:ext cx="3041100" cy="2802000"/>
          </a:xfrm>
          <a:prstGeom prst="rect">
            <a:avLst/>
          </a:prstGeom>
          <a:noFill/>
          <a:ln>
            <a:noFill/>
          </a:ln>
        </p:spPr>
        <p:txBody>
          <a:bodyPr spcFirstLastPara="1" wrap="square" lIns="91425" tIns="91425" rIns="91425" bIns="91425" anchor="t" anchorCtr="0">
            <a:noAutofit/>
          </a:bodyPr>
          <a:lstStyle/>
          <a:p>
            <a:pPr marL="152400" lvl="0" indent="0" algn="l" rtl="0">
              <a:lnSpc>
                <a:spcPct val="100000"/>
              </a:lnSpc>
              <a:spcBef>
                <a:spcPts val="0"/>
              </a:spcBef>
              <a:spcAft>
                <a:spcPts val="0"/>
              </a:spcAft>
              <a:buSzPts val="1200"/>
              <a:buNone/>
            </a:pPr>
            <a:r>
              <a:rPr lang="it-IT" sz="1800"/>
              <a:t>Unhealthy and healthy cells can be detected and separated, based on the refraction index of each type of cell, using a special kind of machine called Vertical Grating Coupler (VGC).</a:t>
            </a:r>
            <a:endParaRPr/>
          </a:p>
          <a:p>
            <a:pPr marL="457200" lvl="0" indent="-228600" algn="l" rtl="0">
              <a:lnSpc>
                <a:spcPct val="100000"/>
              </a:lnSpc>
              <a:spcBef>
                <a:spcPts val="0"/>
              </a:spcBef>
              <a:spcAft>
                <a:spcPts val="0"/>
              </a:spcAft>
              <a:buSzPts val="1200"/>
              <a:buNone/>
            </a:pPr>
            <a:endParaRPr sz="1800"/>
          </a:p>
        </p:txBody>
      </p:sp>
      <p:pic>
        <p:nvPicPr>
          <p:cNvPr id="606" name="Google Shape;606;p15"/>
          <p:cNvPicPr preferRelativeResize="0"/>
          <p:nvPr/>
        </p:nvPicPr>
        <p:blipFill rotWithShape="1">
          <a:blip r:embed="rId3">
            <a:alphaModFix/>
          </a:blip>
          <a:srcRect/>
          <a:stretch/>
        </p:blipFill>
        <p:spPr>
          <a:xfrm>
            <a:off x="366225" y="1509475"/>
            <a:ext cx="5292150" cy="3017175"/>
          </a:xfrm>
          <a:prstGeom prst="rect">
            <a:avLst/>
          </a:prstGeom>
          <a:noFill/>
          <a:ln>
            <a:noFill/>
          </a:ln>
        </p:spPr>
      </p:pic>
      <p:sp>
        <p:nvSpPr>
          <p:cNvPr id="607" name="Google Shape;607;p15"/>
          <p:cNvSpPr txBox="1"/>
          <p:nvPr/>
        </p:nvSpPr>
        <p:spPr>
          <a:xfrm>
            <a:off x="148425" y="4808200"/>
            <a:ext cx="36162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it-IT" sz="1200" b="0" i="0" u="sng" strike="noStrike" cap="none">
                <a:solidFill>
                  <a:srgbClr val="467886"/>
                </a:solidFill>
                <a:latin typeface="Arial"/>
                <a:ea typeface="Arial"/>
                <a:cs typeface="Arial"/>
                <a:sym typeface="Arial"/>
              </a:rPr>
              <a:t>https://ieeexplore.ieee.org/document/10621495</a:t>
            </a:r>
            <a:endParaRPr sz="1200" b="0" i="0" u="none" strike="noStrike" cap="none">
              <a:solidFill>
                <a:srgbClr val="000000"/>
              </a:solidFill>
              <a:latin typeface="Arial"/>
              <a:ea typeface="Arial"/>
              <a:cs typeface="Arial"/>
              <a:sym typeface="Arial"/>
            </a:endParaRPr>
          </a:p>
        </p:txBody>
      </p:sp>
      <p:sp>
        <p:nvSpPr>
          <p:cNvPr id="608" name="Google Shape;608;p1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it-IT"/>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12"/>
        <p:cNvGrpSpPr/>
        <p:nvPr/>
      </p:nvGrpSpPr>
      <p:grpSpPr>
        <a:xfrm>
          <a:off x="0" y="0"/>
          <a:ext cx="0" cy="0"/>
          <a:chOff x="0" y="0"/>
          <a:chExt cx="0" cy="0"/>
        </a:xfrm>
      </p:grpSpPr>
      <p:sp>
        <p:nvSpPr>
          <p:cNvPr id="613" name="Google Shape;613;p16"/>
          <p:cNvSpPr/>
          <p:nvPr/>
        </p:nvSpPr>
        <p:spPr>
          <a:xfrm>
            <a:off x="720009" y="3200063"/>
            <a:ext cx="974100" cy="974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4" name="Google Shape;614;p16"/>
          <p:cNvSpPr/>
          <p:nvPr/>
        </p:nvSpPr>
        <p:spPr>
          <a:xfrm>
            <a:off x="720009" y="1552289"/>
            <a:ext cx="974100" cy="974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5" name="Google Shape;615;p16"/>
          <p:cNvSpPr/>
          <p:nvPr/>
        </p:nvSpPr>
        <p:spPr>
          <a:xfrm>
            <a:off x="4702809" y="1552289"/>
            <a:ext cx="974100" cy="974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6" name="Google Shape;616;p16"/>
          <p:cNvSpPr/>
          <p:nvPr/>
        </p:nvSpPr>
        <p:spPr>
          <a:xfrm>
            <a:off x="4702809" y="3200063"/>
            <a:ext cx="974100" cy="974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7" name="Google Shape;617;p16"/>
          <p:cNvSpPr txBox="1">
            <a:spLocks noGrp="1"/>
          </p:cNvSpPr>
          <p:nvPr>
            <p:ph type="subTitle" idx="1"/>
          </p:nvPr>
        </p:nvSpPr>
        <p:spPr>
          <a:xfrm>
            <a:off x="1759875" y="1553509"/>
            <a:ext cx="2437200" cy="371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1800"/>
              <a:buNone/>
            </a:pPr>
            <a:r>
              <a:rPr lang="it-IT"/>
              <a:t>Usage concerns</a:t>
            </a:r>
            <a:endParaRPr/>
          </a:p>
        </p:txBody>
      </p:sp>
      <p:sp>
        <p:nvSpPr>
          <p:cNvPr id="618" name="Google Shape;618;p16"/>
          <p:cNvSpPr txBox="1">
            <a:spLocks noGrp="1"/>
          </p:cNvSpPr>
          <p:nvPr>
            <p:ph type="subTitle" idx="3"/>
          </p:nvPr>
        </p:nvSpPr>
        <p:spPr>
          <a:xfrm>
            <a:off x="1759874" y="3201284"/>
            <a:ext cx="2903337" cy="371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800"/>
              <a:buNone/>
            </a:pPr>
            <a:r>
              <a:rPr lang="it-IT"/>
              <a:t>Materials guidelines</a:t>
            </a:r>
            <a:endParaRPr/>
          </a:p>
        </p:txBody>
      </p:sp>
      <p:sp>
        <p:nvSpPr>
          <p:cNvPr id="619" name="Google Shape;619;p16"/>
          <p:cNvSpPr txBox="1">
            <a:spLocks noGrp="1"/>
          </p:cNvSpPr>
          <p:nvPr>
            <p:ph type="subTitle" idx="4"/>
          </p:nvPr>
        </p:nvSpPr>
        <p:spPr>
          <a:xfrm>
            <a:off x="1759875" y="3552808"/>
            <a:ext cx="2437200" cy="118988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800"/>
              <a:buNone/>
            </a:pPr>
            <a:r>
              <a:rPr lang="it-IT"/>
              <a:t>Long exposure to nano-materials can alter the normal behaviour of healthy cells leading to internal issues.</a:t>
            </a:r>
            <a:endParaRPr/>
          </a:p>
        </p:txBody>
      </p:sp>
      <p:sp>
        <p:nvSpPr>
          <p:cNvPr id="620" name="Google Shape;620;p16"/>
          <p:cNvSpPr txBox="1">
            <a:spLocks noGrp="1"/>
          </p:cNvSpPr>
          <p:nvPr>
            <p:ph type="subTitle" idx="2"/>
          </p:nvPr>
        </p:nvSpPr>
        <p:spPr>
          <a:xfrm>
            <a:off x="1759875" y="1905033"/>
            <a:ext cx="2437200" cy="612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800"/>
              <a:buNone/>
            </a:pPr>
            <a:r>
              <a:rPr lang="it-IT"/>
              <a:t>The immune system may react negatively to these devices leading to an overall weakening for the patient.</a:t>
            </a:r>
            <a:endParaRPr/>
          </a:p>
        </p:txBody>
      </p:sp>
      <p:sp>
        <p:nvSpPr>
          <p:cNvPr id="621" name="Google Shape;621;p16"/>
          <p:cNvSpPr txBox="1">
            <a:spLocks noGrp="1"/>
          </p:cNvSpPr>
          <p:nvPr>
            <p:ph type="title"/>
          </p:nvPr>
        </p:nvSpPr>
        <p:spPr>
          <a:xfrm>
            <a:off x="720000" y="387600"/>
            <a:ext cx="7704000" cy="612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200"/>
              <a:buNone/>
            </a:pPr>
            <a:r>
              <a:rPr lang="it-IT"/>
              <a:t>Applications of IoNT in healthcare</a:t>
            </a:r>
            <a:br>
              <a:rPr lang="it-IT"/>
            </a:br>
            <a:r>
              <a:rPr lang="it-IT" sz="1800"/>
              <a:t>Risks and Challenges</a:t>
            </a:r>
            <a:endParaRPr/>
          </a:p>
        </p:txBody>
      </p:sp>
      <p:sp>
        <p:nvSpPr>
          <p:cNvPr id="622" name="Google Shape;622;p16"/>
          <p:cNvSpPr txBox="1">
            <a:spLocks noGrp="1"/>
          </p:cNvSpPr>
          <p:nvPr>
            <p:ph type="subTitle" idx="5"/>
          </p:nvPr>
        </p:nvSpPr>
        <p:spPr>
          <a:xfrm>
            <a:off x="5742675" y="1529179"/>
            <a:ext cx="2254256" cy="371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800"/>
              <a:buNone/>
            </a:pPr>
            <a:r>
              <a:rPr lang="it-IT"/>
              <a:t>Communication problems</a:t>
            </a:r>
            <a:endParaRPr/>
          </a:p>
        </p:txBody>
      </p:sp>
      <p:sp>
        <p:nvSpPr>
          <p:cNvPr id="623" name="Google Shape;623;p16"/>
          <p:cNvSpPr txBox="1">
            <a:spLocks noGrp="1"/>
          </p:cNvSpPr>
          <p:nvPr>
            <p:ph type="subTitle" idx="6"/>
          </p:nvPr>
        </p:nvSpPr>
        <p:spPr>
          <a:xfrm>
            <a:off x="5742675" y="2133367"/>
            <a:ext cx="2437200" cy="612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800"/>
              <a:buNone/>
            </a:pPr>
            <a:r>
              <a:rPr lang="it-IT"/>
              <a:t>High frequency radio waves can cause internal damage to tissues and organs.</a:t>
            </a:r>
            <a:endParaRPr/>
          </a:p>
        </p:txBody>
      </p:sp>
      <p:sp>
        <p:nvSpPr>
          <p:cNvPr id="624" name="Google Shape;624;p16"/>
          <p:cNvSpPr txBox="1">
            <a:spLocks noGrp="1"/>
          </p:cNvSpPr>
          <p:nvPr>
            <p:ph type="subTitle" idx="7"/>
          </p:nvPr>
        </p:nvSpPr>
        <p:spPr>
          <a:xfrm>
            <a:off x="5742675" y="3201284"/>
            <a:ext cx="2502966" cy="371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800"/>
              <a:buNone/>
            </a:pPr>
            <a:r>
              <a:rPr lang="it-IT"/>
              <a:t>Deployment issues</a:t>
            </a:r>
            <a:endParaRPr/>
          </a:p>
        </p:txBody>
      </p:sp>
      <p:sp>
        <p:nvSpPr>
          <p:cNvPr id="625" name="Google Shape;625;p16"/>
          <p:cNvSpPr txBox="1">
            <a:spLocks noGrp="1"/>
          </p:cNvSpPr>
          <p:nvPr>
            <p:ph type="subTitle" idx="8"/>
          </p:nvPr>
        </p:nvSpPr>
        <p:spPr>
          <a:xfrm>
            <a:off x="5742675" y="3552808"/>
            <a:ext cx="2437200" cy="974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800"/>
              <a:buNone/>
            </a:pPr>
            <a:r>
              <a:rPr lang="it-IT"/>
              <a:t>Implanting these devices in sensitive areas can be difficult and risky for the patient.</a:t>
            </a:r>
            <a:endParaRPr/>
          </a:p>
        </p:txBody>
      </p:sp>
      <p:grpSp>
        <p:nvGrpSpPr>
          <p:cNvPr id="626" name="Google Shape;626;p16"/>
          <p:cNvGrpSpPr/>
          <p:nvPr/>
        </p:nvGrpSpPr>
        <p:grpSpPr>
          <a:xfrm>
            <a:off x="879031" y="1755877"/>
            <a:ext cx="643847" cy="566913"/>
            <a:chOff x="5273444" y="2891285"/>
            <a:chExt cx="371123" cy="362267"/>
          </a:xfrm>
        </p:grpSpPr>
        <p:sp>
          <p:nvSpPr>
            <p:cNvPr id="627" name="Google Shape;627;p16"/>
            <p:cNvSpPr/>
            <p:nvPr/>
          </p:nvSpPr>
          <p:spPr>
            <a:xfrm>
              <a:off x="5301373" y="2914996"/>
              <a:ext cx="315186" cy="314452"/>
            </a:xfrm>
            <a:custGeom>
              <a:avLst/>
              <a:gdLst/>
              <a:ahLst/>
              <a:cxnLst/>
              <a:rect l="l" t="t" r="r" b="b"/>
              <a:pathLst>
                <a:path w="12030" h="12002" extrusionOk="0">
                  <a:moveTo>
                    <a:pt x="6161" y="1"/>
                  </a:moveTo>
                  <a:cubicBezTo>
                    <a:pt x="5782" y="1"/>
                    <a:pt x="5441" y="423"/>
                    <a:pt x="5071" y="480"/>
                  </a:cubicBezTo>
                  <a:cubicBezTo>
                    <a:pt x="5030" y="487"/>
                    <a:pt x="4988" y="490"/>
                    <a:pt x="4945" y="490"/>
                  </a:cubicBezTo>
                  <a:cubicBezTo>
                    <a:pt x="4666" y="490"/>
                    <a:pt x="4355" y="358"/>
                    <a:pt x="4081" y="358"/>
                  </a:cubicBezTo>
                  <a:cubicBezTo>
                    <a:pt x="4005" y="358"/>
                    <a:pt x="3932" y="368"/>
                    <a:pt x="3863" y="394"/>
                  </a:cubicBezTo>
                  <a:cubicBezTo>
                    <a:pt x="3499" y="528"/>
                    <a:pt x="3346" y="1065"/>
                    <a:pt x="3020" y="1266"/>
                  </a:cubicBezTo>
                  <a:cubicBezTo>
                    <a:pt x="2703" y="1467"/>
                    <a:pt x="2147" y="1391"/>
                    <a:pt x="1879" y="1649"/>
                  </a:cubicBezTo>
                  <a:cubicBezTo>
                    <a:pt x="1611" y="1908"/>
                    <a:pt x="1659" y="2464"/>
                    <a:pt x="1438" y="2771"/>
                  </a:cubicBezTo>
                  <a:cubicBezTo>
                    <a:pt x="1227" y="3068"/>
                    <a:pt x="690" y="3202"/>
                    <a:pt x="528" y="3557"/>
                  </a:cubicBezTo>
                  <a:cubicBezTo>
                    <a:pt x="374" y="3912"/>
                    <a:pt x="643" y="4391"/>
                    <a:pt x="556" y="4765"/>
                  </a:cubicBezTo>
                  <a:cubicBezTo>
                    <a:pt x="470" y="5138"/>
                    <a:pt x="20" y="5455"/>
                    <a:pt x="10" y="5838"/>
                  </a:cubicBezTo>
                  <a:cubicBezTo>
                    <a:pt x="0" y="6231"/>
                    <a:pt x="432" y="6567"/>
                    <a:pt x="499" y="6950"/>
                  </a:cubicBezTo>
                  <a:cubicBezTo>
                    <a:pt x="566" y="7324"/>
                    <a:pt x="278" y="7794"/>
                    <a:pt x="413" y="8148"/>
                  </a:cubicBezTo>
                  <a:cubicBezTo>
                    <a:pt x="547" y="8512"/>
                    <a:pt x="1083" y="8675"/>
                    <a:pt x="1285" y="8992"/>
                  </a:cubicBezTo>
                  <a:cubicBezTo>
                    <a:pt x="1486" y="9308"/>
                    <a:pt x="1400" y="9864"/>
                    <a:pt x="1659" y="10132"/>
                  </a:cubicBezTo>
                  <a:cubicBezTo>
                    <a:pt x="1917" y="10410"/>
                    <a:pt x="2483" y="10353"/>
                    <a:pt x="2790" y="10573"/>
                  </a:cubicBezTo>
                  <a:cubicBezTo>
                    <a:pt x="3087" y="10794"/>
                    <a:pt x="3221" y="11331"/>
                    <a:pt x="3576" y="11484"/>
                  </a:cubicBezTo>
                  <a:cubicBezTo>
                    <a:pt x="3662" y="11523"/>
                    <a:pt x="3755" y="11538"/>
                    <a:pt x="3852" y="11538"/>
                  </a:cubicBezTo>
                  <a:cubicBezTo>
                    <a:pt x="4098" y="11538"/>
                    <a:pt x="4370" y="11447"/>
                    <a:pt x="4615" y="11447"/>
                  </a:cubicBezTo>
                  <a:cubicBezTo>
                    <a:pt x="4673" y="11447"/>
                    <a:pt x="4729" y="11452"/>
                    <a:pt x="4783" y="11465"/>
                  </a:cubicBezTo>
                  <a:cubicBezTo>
                    <a:pt x="5157" y="11551"/>
                    <a:pt x="5474" y="11992"/>
                    <a:pt x="5857" y="12002"/>
                  </a:cubicBezTo>
                  <a:cubicBezTo>
                    <a:pt x="5861" y="12002"/>
                    <a:pt x="5865" y="12002"/>
                    <a:pt x="5870" y="12002"/>
                  </a:cubicBezTo>
                  <a:cubicBezTo>
                    <a:pt x="6248" y="12002"/>
                    <a:pt x="6590" y="11579"/>
                    <a:pt x="6959" y="11513"/>
                  </a:cubicBezTo>
                  <a:cubicBezTo>
                    <a:pt x="6995" y="11507"/>
                    <a:pt x="7031" y="11505"/>
                    <a:pt x="7068" y="11505"/>
                  </a:cubicBezTo>
                  <a:cubicBezTo>
                    <a:pt x="7348" y="11505"/>
                    <a:pt x="7661" y="11640"/>
                    <a:pt x="7937" y="11640"/>
                  </a:cubicBezTo>
                  <a:cubicBezTo>
                    <a:pt x="8017" y="11640"/>
                    <a:pt x="8095" y="11628"/>
                    <a:pt x="8167" y="11599"/>
                  </a:cubicBezTo>
                  <a:cubicBezTo>
                    <a:pt x="8531" y="11465"/>
                    <a:pt x="8685" y="10938"/>
                    <a:pt x="9011" y="10736"/>
                  </a:cubicBezTo>
                  <a:cubicBezTo>
                    <a:pt x="9327" y="10535"/>
                    <a:pt x="9883" y="10612"/>
                    <a:pt x="10151" y="10353"/>
                  </a:cubicBezTo>
                  <a:cubicBezTo>
                    <a:pt x="10420" y="10094"/>
                    <a:pt x="10372" y="9529"/>
                    <a:pt x="10592" y="9231"/>
                  </a:cubicBezTo>
                  <a:cubicBezTo>
                    <a:pt x="10803" y="8925"/>
                    <a:pt x="11340" y="8800"/>
                    <a:pt x="11503" y="8445"/>
                  </a:cubicBezTo>
                  <a:cubicBezTo>
                    <a:pt x="11656" y="8091"/>
                    <a:pt x="11388" y="7611"/>
                    <a:pt x="11474" y="7238"/>
                  </a:cubicBezTo>
                  <a:cubicBezTo>
                    <a:pt x="11560" y="6864"/>
                    <a:pt x="12011" y="6547"/>
                    <a:pt x="12020" y="6154"/>
                  </a:cubicBezTo>
                  <a:cubicBezTo>
                    <a:pt x="12030" y="5771"/>
                    <a:pt x="11599" y="5426"/>
                    <a:pt x="11532" y="5052"/>
                  </a:cubicBezTo>
                  <a:cubicBezTo>
                    <a:pt x="11464" y="4678"/>
                    <a:pt x="11752" y="4209"/>
                    <a:pt x="11618" y="3844"/>
                  </a:cubicBezTo>
                  <a:cubicBezTo>
                    <a:pt x="11484" y="3490"/>
                    <a:pt x="10947" y="3327"/>
                    <a:pt x="10746" y="3010"/>
                  </a:cubicBezTo>
                  <a:cubicBezTo>
                    <a:pt x="10544" y="2685"/>
                    <a:pt x="10631" y="2138"/>
                    <a:pt x="10372" y="1860"/>
                  </a:cubicBezTo>
                  <a:cubicBezTo>
                    <a:pt x="10113" y="1592"/>
                    <a:pt x="9547" y="1640"/>
                    <a:pt x="9241" y="1429"/>
                  </a:cubicBezTo>
                  <a:cubicBezTo>
                    <a:pt x="8944" y="1208"/>
                    <a:pt x="8809" y="672"/>
                    <a:pt x="8455" y="518"/>
                  </a:cubicBezTo>
                  <a:cubicBezTo>
                    <a:pt x="8369" y="479"/>
                    <a:pt x="8275" y="465"/>
                    <a:pt x="8178" y="465"/>
                  </a:cubicBezTo>
                  <a:cubicBezTo>
                    <a:pt x="7932" y="465"/>
                    <a:pt x="7660" y="555"/>
                    <a:pt x="7415" y="555"/>
                  </a:cubicBezTo>
                  <a:cubicBezTo>
                    <a:pt x="7357" y="555"/>
                    <a:pt x="7301" y="550"/>
                    <a:pt x="7247" y="537"/>
                  </a:cubicBezTo>
                  <a:cubicBezTo>
                    <a:pt x="6873" y="451"/>
                    <a:pt x="6557" y="1"/>
                    <a:pt x="6173" y="1"/>
                  </a:cubicBezTo>
                  <a:cubicBezTo>
                    <a:pt x="6169" y="1"/>
                    <a:pt x="6165" y="1"/>
                    <a:pt x="6161" y="1"/>
                  </a:cubicBezTo>
                  <a:close/>
                </a:path>
              </a:pathLst>
            </a:custGeom>
            <a:solidFill>
              <a:srgbClr val="9ED5F4"/>
            </a:solidFill>
            <a:ln w="25400" cap="flat" cmpd="sng">
              <a:solidFill>
                <a:srgbClr val="21306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628" name="Google Shape;628;p16"/>
            <p:cNvSpPr/>
            <p:nvPr/>
          </p:nvSpPr>
          <p:spPr>
            <a:xfrm>
              <a:off x="5427945" y="2958200"/>
              <a:ext cx="188614" cy="271249"/>
            </a:xfrm>
            <a:custGeom>
              <a:avLst/>
              <a:gdLst/>
              <a:ahLst/>
              <a:cxnLst/>
              <a:rect l="l" t="t" r="r" b="b"/>
              <a:pathLst>
                <a:path w="7199" h="10353" extrusionOk="0">
                  <a:moveTo>
                    <a:pt x="5090" y="0"/>
                  </a:moveTo>
                  <a:lnTo>
                    <a:pt x="5090" y="0"/>
                  </a:lnTo>
                  <a:cubicBezTo>
                    <a:pt x="6653" y="4132"/>
                    <a:pt x="4275" y="8713"/>
                    <a:pt x="0" y="9825"/>
                  </a:cubicBezTo>
                  <a:cubicBezTo>
                    <a:pt x="355" y="9931"/>
                    <a:pt x="671" y="10343"/>
                    <a:pt x="1036" y="10353"/>
                  </a:cubicBezTo>
                  <a:cubicBezTo>
                    <a:pt x="1040" y="10353"/>
                    <a:pt x="1044" y="10353"/>
                    <a:pt x="1048" y="10353"/>
                  </a:cubicBezTo>
                  <a:cubicBezTo>
                    <a:pt x="1427" y="10353"/>
                    <a:pt x="1778" y="9930"/>
                    <a:pt x="2138" y="9864"/>
                  </a:cubicBezTo>
                  <a:cubicBezTo>
                    <a:pt x="2173" y="9858"/>
                    <a:pt x="2208" y="9856"/>
                    <a:pt x="2245" y="9856"/>
                  </a:cubicBezTo>
                  <a:cubicBezTo>
                    <a:pt x="2520" y="9856"/>
                    <a:pt x="2836" y="9991"/>
                    <a:pt x="3110" y="9991"/>
                  </a:cubicBezTo>
                  <a:cubicBezTo>
                    <a:pt x="3190" y="9991"/>
                    <a:pt x="3266" y="9979"/>
                    <a:pt x="3336" y="9950"/>
                  </a:cubicBezTo>
                  <a:cubicBezTo>
                    <a:pt x="3691" y="9816"/>
                    <a:pt x="3854" y="9289"/>
                    <a:pt x="4180" y="9087"/>
                  </a:cubicBezTo>
                  <a:cubicBezTo>
                    <a:pt x="4506" y="8886"/>
                    <a:pt x="5042" y="8963"/>
                    <a:pt x="5320" y="8704"/>
                  </a:cubicBezTo>
                  <a:cubicBezTo>
                    <a:pt x="5598" y="8445"/>
                    <a:pt x="5541" y="7899"/>
                    <a:pt x="5761" y="7582"/>
                  </a:cubicBezTo>
                  <a:cubicBezTo>
                    <a:pt x="5982" y="7266"/>
                    <a:pt x="6518" y="7141"/>
                    <a:pt x="6672" y="6796"/>
                  </a:cubicBezTo>
                  <a:cubicBezTo>
                    <a:pt x="6835" y="6442"/>
                    <a:pt x="6566" y="5953"/>
                    <a:pt x="6643" y="5589"/>
                  </a:cubicBezTo>
                  <a:cubicBezTo>
                    <a:pt x="6729" y="5215"/>
                    <a:pt x="7180" y="4889"/>
                    <a:pt x="7189" y="4505"/>
                  </a:cubicBezTo>
                  <a:cubicBezTo>
                    <a:pt x="7199" y="4132"/>
                    <a:pt x="6768" y="3777"/>
                    <a:pt x="6701" y="3403"/>
                  </a:cubicBezTo>
                  <a:cubicBezTo>
                    <a:pt x="6633" y="3029"/>
                    <a:pt x="6921" y="2560"/>
                    <a:pt x="6787" y="2195"/>
                  </a:cubicBezTo>
                  <a:cubicBezTo>
                    <a:pt x="6653" y="1841"/>
                    <a:pt x="6116" y="1687"/>
                    <a:pt x="5915" y="1361"/>
                  </a:cubicBezTo>
                  <a:cubicBezTo>
                    <a:pt x="5713" y="1036"/>
                    <a:pt x="5800" y="489"/>
                    <a:pt x="5541" y="211"/>
                  </a:cubicBezTo>
                  <a:cubicBezTo>
                    <a:pt x="5416" y="106"/>
                    <a:pt x="5253" y="29"/>
                    <a:pt x="5090" y="0"/>
                  </a:cubicBezTo>
                  <a:close/>
                </a:path>
              </a:pathLst>
            </a:custGeom>
            <a:solidFill>
              <a:srgbClr val="9ED5F4"/>
            </a:solidFill>
            <a:ln w="25400" cap="flat" cmpd="sng">
              <a:solidFill>
                <a:srgbClr val="21306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629" name="Google Shape;629;p16"/>
            <p:cNvSpPr/>
            <p:nvPr/>
          </p:nvSpPr>
          <p:spPr>
            <a:xfrm>
              <a:off x="5430539" y="3027210"/>
              <a:ext cx="131786" cy="142318"/>
            </a:xfrm>
            <a:custGeom>
              <a:avLst/>
              <a:gdLst/>
              <a:ahLst/>
              <a:cxnLst/>
              <a:rect l="l" t="t" r="r" b="b"/>
              <a:pathLst>
                <a:path w="5030" h="5432" extrusionOk="0">
                  <a:moveTo>
                    <a:pt x="3592" y="0"/>
                  </a:moveTo>
                  <a:cubicBezTo>
                    <a:pt x="3355" y="0"/>
                    <a:pt x="3140" y="118"/>
                    <a:pt x="3084" y="376"/>
                  </a:cubicBezTo>
                  <a:cubicBezTo>
                    <a:pt x="2748" y="1910"/>
                    <a:pt x="1972" y="2840"/>
                    <a:pt x="841" y="4019"/>
                  </a:cubicBezTo>
                  <a:cubicBezTo>
                    <a:pt x="1" y="4893"/>
                    <a:pt x="539" y="5432"/>
                    <a:pt x="1462" y="5432"/>
                  </a:cubicBezTo>
                  <a:cubicBezTo>
                    <a:pt x="2330" y="5432"/>
                    <a:pt x="3538" y="4956"/>
                    <a:pt x="4263" y="3836"/>
                  </a:cubicBezTo>
                  <a:cubicBezTo>
                    <a:pt x="5030" y="2657"/>
                    <a:pt x="4589" y="1306"/>
                    <a:pt x="4311" y="482"/>
                  </a:cubicBezTo>
                  <a:cubicBezTo>
                    <a:pt x="4205" y="176"/>
                    <a:pt x="3882" y="0"/>
                    <a:pt x="3592" y="0"/>
                  </a:cubicBezTo>
                  <a:close/>
                </a:path>
              </a:pathLst>
            </a:custGeom>
            <a:solidFill>
              <a:srgbClr val="9ED5F4"/>
            </a:solidFill>
            <a:ln w="25400" cap="flat" cmpd="sng">
              <a:solidFill>
                <a:srgbClr val="21306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630" name="Google Shape;630;p16"/>
            <p:cNvSpPr/>
            <p:nvPr/>
          </p:nvSpPr>
          <p:spPr>
            <a:xfrm>
              <a:off x="5441752" y="3027761"/>
              <a:ext cx="120572" cy="141585"/>
            </a:xfrm>
            <a:custGeom>
              <a:avLst/>
              <a:gdLst/>
              <a:ahLst/>
              <a:cxnLst/>
              <a:rect l="l" t="t" r="r" b="b"/>
              <a:pathLst>
                <a:path w="4602" h="5404" extrusionOk="0">
                  <a:moveTo>
                    <a:pt x="3365" y="1"/>
                  </a:moveTo>
                  <a:lnTo>
                    <a:pt x="3365" y="1"/>
                  </a:lnTo>
                  <a:cubicBezTo>
                    <a:pt x="3643" y="834"/>
                    <a:pt x="4026" y="2119"/>
                    <a:pt x="3288" y="3260"/>
                  </a:cubicBezTo>
                  <a:cubicBezTo>
                    <a:pt x="2569" y="4375"/>
                    <a:pt x="1366" y="4857"/>
                    <a:pt x="499" y="4857"/>
                  </a:cubicBezTo>
                  <a:cubicBezTo>
                    <a:pt x="315" y="4857"/>
                    <a:pt x="146" y="4835"/>
                    <a:pt x="1" y="4793"/>
                  </a:cubicBezTo>
                  <a:lnTo>
                    <a:pt x="1" y="4793"/>
                  </a:lnTo>
                  <a:cubicBezTo>
                    <a:pt x="16" y="5182"/>
                    <a:pt x="450" y="5404"/>
                    <a:pt x="1041" y="5404"/>
                  </a:cubicBezTo>
                  <a:cubicBezTo>
                    <a:pt x="1907" y="5404"/>
                    <a:pt x="3111" y="4928"/>
                    <a:pt x="3835" y="3806"/>
                  </a:cubicBezTo>
                  <a:cubicBezTo>
                    <a:pt x="4602" y="2627"/>
                    <a:pt x="4161" y="1285"/>
                    <a:pt x="3883" y="451"/>
                  </a:cubicBezTo>
                  <a:cubicBezTo>
                    <a:pt x="3796" y="231"/>
                    <a:pt x="3605" y="58"/>
                    <a:pt x="3365" y="1"/>
                  </a:cubicBezTo>
                  <a:close/>
                </a:path>
              </a:pathLst>
            </a:custGeom>
            <a:solidFill>
              <a:srgbClr val="9ED5F4"/>
            </a:solidFill>
            <a:ln w="25400" cap="flat" cmpd="sng">
              <a:solidFill>
                <a:srgbClr val="21306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631" name="Google Shape;631;p16"/>
            <p:cNvSpPr/>
            <p:nvPr/>
          </p:nvSpPr>
          <p:spPr>
            <a:xfrm>
              <a:off x="5382986" y="2999779"/>
              <a:ext cx="69640" cy="69587"/>
            </a:xfrm>
            <a:custGeom>
              <a:avLst/>
              <a:gdLst/>
              <a:ahLst/>
              <a:cxnLst/>
              <a:rect l="l" t="t" r="r" b="b"/>
              <a:pathLst>
                <a:path w="2658" h="2656" extrusionOk="0">
                  <a:moveTo>
                    <a:pt x="1473" y="1"/>
                  </a:moveTo>
                  <a:cubicBezTo>
                    <a:pt x="1003" y="1"/>
                    <a:pt x="495" y="370"/>
                    <a:pt x="288" y="838"/>
                  </a:cubicBezTo>
                  <a:cubicBezTo>
                    <a:pt x="1" y="1490"/>
                    <a:pt x="288" y="2248"/>
                    <a:pt x="940" y="2535"/>
                  </a:cubicBezTo>
                  <a:cubicBezTo>
                    <a:pt x="1123" y="2616"/>
                    <a:pt x="1339" y="2656"/>
                    <a:pt x="1555" y="2656"/>
                  </a:cubicBezTo>
                  <a:cubicBezTo>
                    <a:pt x="2108" y="2656"/>
                    <a:pt x="2657" y="2393"/>
                    <a:pt x="2637" y="1883"/>
                  </a:cubicBezTo>
                  <a:cubicBezTo>
                    <a:pt x="2608" y="1289"/>
                    <a:pt x="2368" y="522"/>
                    <a:pt x="1985" y="187"/>
                  </a:cubicBezTo>
                  <a:cubicBezTo>
                    <a:pt x="1834" y="57"/>
                    <a:pt x="1656" y="1"/>
                    <a:pt x="1473" y="1"/>
                  </a:cubicBezTo>
                  <a:close/>
                </a:path>
              </a:pathLst>
            </a:custGeom>
            <a:solidFill>
              <a:srgbClr val="9ED5F4"/>
            </a:solidFill>
            <a:ln w="25400" cap="flat" cmpd="sng">
              <a:solidFill>
                <a:srgbClr val="21306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632" name="Google Shape;632;p16"/>
            <p:cNvSpPr/>
            <p:nvPr/>
          </p:nvSpPr>
          <p:spPr>
            <a:xfrm>
              <a:off x="5390767" y="3000644"/>
              <a:ext cx="61858" cy="68932"/>
            </a:xfrm>
            <a:custGeom>
              <a:avLst/>
              <a:gdLst/>
              <a:ahLst/>
              <a:cxnLst/>
              <a:rect l="l" t="t" r="r" b="b"/>
              <a:pathLst>
                <a:path w="2361" h="2631" extrusionOk="0">
                  <a:moveTo>
                    <a:pt x="1391" y="0"/>
                  </a:moveTo>
                  <a:cubicBezTo>
                    <a:pt x="1573" y="374"/>
                    <a:pt x="1678" y="786"/>
                    <a:pt x="1697" y="1208"/>
                  </a:cubicBezTo>
                  <a:cubicBezTo>
                    <a:pt x="1718" y="1718"/>
                    <a:pt x="1168" y="1981"/>
                    <a:pt x="616" y="1981"/>
                  </a:cubicBezTo>
                  <a:cubicBezTo>
                    <a:pt x="400" y="1981"/>
                    <a:pt x="184" y="1941"/>
                    <a:pt x="1" y="1860"/>
                  </a:cubicBezTo>
                  <a:lnTo>
                    <a:pt x="1" y="1860"/>
                  </a:lnTo>
                  <a:cubicBezTo>
                    <a:pt x="125" y="2147"/>
                    <a:pt x="365" y="2377"/>
                    <a:pt x="653" y="2512"/>
                  </a:cubicBezTo>
                  <a:cubicBezTo>
                    <a:pt x="830" y="2591"/>
                    <a:pt x="1041" y="2630"/>
                    <a:pt x="1253" y="2630"/>
                  </a:cubicBezTo>
                  <a:cubicBezTo>
                    <a:pt x="1805" y="2630"/>
                    <a:pt x="2360" y="2363"/>
                    <a:pt x="2340" y="1850"/>
                  </a:cubicBezTo>
                  <a:cubicBezTo>
                    <a:pt x="2311" y="1256"/>
                    <a:pt x="2071" y="489"/>
                    <a:pt x="1688" y="154"/>
                  </a:cubicBezTo>
                  <a:cubicBezTo>
                    <a:pt x="1602" y="77"/>
                    <a:pt x="1506" y="29"/>
                    <a:pt x="1391" y="0"/>
                  </a:cubicBezTo>
                  <a:close/>
                </a:path>
              </a:pathLst>
            </a:custGeom>
            <a:solidFill>
              <a:srgbClr val="9ED5F4"/>
            </a:solidFill>
            <a:ln w="25400" cap="flat" cmpd="sng">
              <a:solidFill>
                <a:srgbClr val="21306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633" name="Google Shape;633;p16"/>
            <p:cNvSpPr/>
            <p:nvPr/>
          </p:nvSpPr>
          <p:spPr>
            <a:xfrm>
              <a:off x="5510554" y="2894429"/>
              <a:ext cx="37571" cy="42706"/>
            </a:xfrm>
            <a:custGeom>
              <a:avLst/>
              <a:gdLst/>
              <a:ahLst/>
              <a:cxnLst/>
              <a:rect l="l" t="t" r="r" b="b"/>
              <a:pathLst>
                <a:path w="1434" h="1630" extrusionOk="0">
                  <a:moveTo>
                    <a:pt x="831" y="1"/>
                  </a:moveTo>
                  <a:cubicBezTo>
                    <a:pt x="670" y="1"/>
                    <a:pt x="510" y="88"/>
                    <a:pt x="432" y="297"/>
                  </a:cubicBezTo>
                  <a:lnTo>
                    <a:pt x="1" y="1275"/>
                  </a:lnTo>
                  <a:cubicBezTo>
                    <a:pt x="58" y="1264"/>
                    <a:pt x="117" y="1258"/>
                    <a:pt x="177" y="1258"/>
                  </a:cubicBezTo>
                  <a:cubicBezTo>
                    <a:pt x="275" y="1258"/>
                    <a:pt x="375" y="1273"/>
                    <a:pt x="471" y="1303"/>
                  </a:cubicBezTo>
                  <a:cubicBezTo>
                    <a:pt x="614" y="1380"/>
                    <a:pt x="729" y="1495"/>
                    <a:pt x="816" y="1629"/>
                  </a:cubicBezTo>
                  <a:lnTo>
                    <a:pt x="1247" y="661"/>
                  </a:lnTo>
                  <a:cubicBezTo>
                    <a:pt x="1433" y="295"/>
                    <a:pt x="1129" y="1"/>
                    <a:pt x="831" y="1"/>
                  </a:cubicBezTo>
                  <a:close/>
                </a:path>
              </a:pathLst>
            </a:custGeom>
            <a:solidFill>
              <a:srgbClr val="9ED5F4"/>
            </a:solidFill>
            <a:ln w="25400" cap="flat" cmpd="sng">
              <a:solidFill>
                <a:srgbClr val="21306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634" name="Google Shape;634;p16"/>
            <p:cNvSpPr/>
            <p:nvPr/>
          </p:nvSpPr>
          <p:spPr>
            <a:xfrm>
              <a:off x="5597721" y="2995928"/>
              <a:ext cx="46846" cy="32619"/>
            </a:xfrm>
            <a:custGeom>
              <a:avLst/>
              <a:gdLst/>
              <a:ahLst/>
              <a:cxnLst/>
              <a:rect l="l" t="t" r="r" b="b"/>
              <a:pathLst>
                <a:path w="1788" h="1245" extrusionOk="0">
                  <a:moveTo>
                    <a:pt x="1152" y="0"/>
                  </a:moveTo>
                  <a:cubicBezTo>
                    <a:pt x="1103" y="0"/>
                    <a:pt x="1051" y="8"/>
                    <a:pt x="997" y="27"/>
                  </a:cubicBezTo>
                  <a:lnTo>
                    <a:pt x="0" y="410"/>
                  </a:lnTo>
                  <a:cubicBezTo>
                    <a:pt x="134" y="497"/>
                    <a:pt x="240" y="621"/>
                    <a:pt x="307" y="765"/>
                  </a:cubicBezTo>
                  <a:cubicBezTo>
                    <a:pt x="355" y="918"/>
                    <a:pt x="355" y="1081"/>
                    <a:pt x="316" y="1244"/>
                  </a:cubicBezTo>
                  <a:lnTo>
                    <a:pt x="1313" y="861"/>
                  </a:lnTo>
                  <a:cubicBezTo>
                    <a:pt x="1787" y="663"/>
                    <a:pt x="1587" y="0"/>
                    <a:pt x="1152" y="0"/>
                  </a:cubicBezTo>
                  <a:close/>
                </a:path>
              </a:pathLst>
            </a:custGeom>
            <a:solidFill>
              <a:srgbClr val="9ED5F4"/>
            </a:solidFill>
            <a:ln w="25400" cap="flat" cmpd="sng">
              <a:solidFill>
                <a:srgbClr val="21306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635" name="Google Shape;635;p16"/>
            <p:cNvSpPr/>
            <p:nvPr/>
          </p:nvSpPr>
          <p:spPr>
            <a:xfrm>
              <a:off x="5594184" y="3123941"/>
              <a:ext cx="47448" cy="33824"/>
            </a:xfrm>
            <a:custGeom>
              <a:avLst/>
              <a:gdLst/>
              <a:ahLst/>
              <a:cxnLst/>
              <a:rect l="l" t="t" r="r" b="b"/>
              <a:pathLst>
                <a:path w="1811" h="1291" extrusionOk="0">
                  <a:moveTo>
                    <a:pt x="365" y="1"/>
                  </a:moveTo>
                  <a:lnTo>
                    <a:pt x="365" y="1"/>
                  </a:lnTo>
                  <a:cubicBezTo>
                    <a:pt x="394" y="154"/>
                    <a:pt x="384" y="317"/>
                    <a:pt x="327" y="470"/>
                  </a:cubicBezTo>
                  <a:cubicBezTo>
                    <a:pt x="250" y="614"/>
                    <a:pt x="135" y="729"/>
                    <a:pt x="1" y="815"/>
                  </a:cubicBezTo>
                  <a:lnTo>
                    <a:pt x="979" y="1247"/>
                  </a:lnTo>
                  <a:cubicBezTo>
                    <a:pt x="1046" y="1277"/>
                    <a:pt x="1111" y="1290"/>
                    <a:pt x="1172" y="1290"/>
                  </a:cubicBezTo>
                  <a:cubicBezTo>
                    <a:pt x="1593" y="1290"/>
                    <a:pt x="1811" y="642"/>
                    <a:pt x="1333" y="432"/>
                  </a:cubicBezTo>
                  <a:lnTo>
                    <a:pt x="365" y="1"/>
                  </a:lnTo>
                  <a:close/>
                </a:path>
              </a:pathLst>
            </a:custGeom>
            <a:solidFill>
              <a:srgbClr val="9ED5F4"/>
            </a:solidFill>
            <a:ln w="25400" cap="flat" cmpd="sng">
              <a:solidFill>
                <a:srgbClr val="21306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636" name="Google Shape;636;p16"/>
            <p:cNvSpPr/>
            <p:nvPr/>
          </p:nvSpPr>
          <p:spPr>
            <a:xfrm>
              <a:off x="5503034" y="3211082"/>
              <a:ext cx="35894" cy="42470"/>
            </a:xfrm>
            <a:custGeom>
              <a:avLst/>
              <a:gdLst/>
              <a:ahLst/>
              <a:cxnLst/>
              <a:rect l="l" t="t" r="r" b="b"/>
              <a:pathLst>
                <a:path w="1370" h="1621" extrusionOk="0">
                  <a:moveTo>
                    <a:pt x="834" y="1"/>
                  </a:moveTo>
                  <a:cubicBezTo>
                    <a:pt x="710" y="221"/>
                    <a:pt x="472" y="357"/>
                    <a:pt x="226" y="357"/>
                  </a:cubicBezTo>
                  <a:cubicBezTo>
                    <a:pt x="151" y="357"/>
                    <a:pt x="75" y="344"/>
                    <a:pt x="0" y="317"/>
                  </a:cubicBezTo>
                  <a:lnTo>
                    <a:pt x="0" y="317"/>
                  </a:lnTo>
                  <a:lnTo>
                    <a:pt x="384" y="1314"/>
                  </a:lnTo>
                  <a:cubicBezTo>
                    <a:pt x="458" y="1530"/>
                    <a:pt x="623" y="1620"/>
                    <a:pt x="791" y="1620"/>
                  </a:cubicBezTo>
                  <a:cubicBezTo>
                    <a:pt x="1077" y="1620"/>
                    <a:pt x="1369" y="1355"/>
                    <a:pt x="1218" y="998"/>
                  </a:cubicBezTo>
                  <a:lnTo>
                    <a:pt x="834" y="1"/>
                  </a:lnTo>
                  <a:close/>
                </a:path>
              </a:pathLst>
            </a:custGeom>
            <a:solidFill>
              <a:srgbClr val="9ED5F4"/>
            </a:solidFill>
            <a:ln w="25400" cap="flat" cmpd="sng">
              <a:solidFill>
                <a:srgbClr val="21306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637" name="Google Shape;637;p16"/>
            <p:cNvSpPr/>
            <p:nvPr/>
          </p:nvSpPr>
          <p:spPr>
            <a:xfrm>
              <a:off x="5369912" y="3207571"/>
              <a:ext cx="37466" cy="42706"/>
            </a:xfrm>
            <a:custGeom>
              <a:avLst/>
              <a:gdLst/>
              <a:ahLst/>
              <a:cxnLst/>
              <a:rect l="l" t="t" r="r" b="b"/>
              <a:pathLst>
                <a:path w="1430" h="1630" extrusionOk="0">
                  <a:moveTo>
                    <a:pt x="624" y="1"/>
                  </a:moveTo>
                  <a:lnTo>
                    <a:pt x="193" y="978"/>
                  </a:lnTo>
                  <a:cubicBezTo>
                    <a:pt x="1" y="1338"/>
                    <a:pt x="302" y="1630"/>
                    <a:pt x="598" y="1630"/>
                  </a:cubicBezTo>
                  <a:cubicBezTo>
                    <a:pt x="760" y="1630"/>
                    <a:pt x="920" y="1543"/>
                    <a:pt x="998" y="1333"/>
                  </a:cubicBezTo>
                  <a:lnTo>
                    <a:pt x="1429" y="365"/>
                  </a:lnTo>
                  <a:lnTo>
                    <a:pt x="1429" y="365"/>
                  </a:lnTo>
                  <a:cubicBezTo>
                    <a:pt x="1380" y="374"/>
                    <a:pt x="1330" y="378"/>
                    <a:pt x="1280" y="378"/>
                  </a:cubicBezTo>
                  <a:cubicBezTo>
                    <a:pt x="1173" y="378"/>
                    <a:pt x="1064" y="359"/>
                    <a:pt x="960" y="327"/>
                  </a:cubicBezTo>
                  <a:cubicBezTo>
                    <a:pt x="826" y="250"/>
                    <a:pt x="701" y="135"/>
                    <a:pt x="624" y="1"/>
                  </a:cubicBezTo>
                  <a:close/>
                </a:path>
              </a:pathLst>
            </a:custGeom>
            <a:solidFill>
              <a:srgbClr val="9ED5F4"/>
            </a:solidFill>
            <a:ln w="25400" cap="flat" cmpd="sng">
              <a:solidFill>
                <a:srgbClr val="21306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638" name="Google Shape;638;p16"/>
            <p:cNvSpPr/>
            <p:nvPr/>
          </p:nvSpPr>
          <p:spPr>
            <a:xfrm>
              <a:off x="5273444" y="3116159"/>
              <a:ext cx="47029" cy="32698"/>
            </a:xfrm>
            <a:custGeom>
              <a:avLst/>
              <a:gdLst/>
              <a:ahLst/>
              <a:cxnLst/>
              <a:rect l="l" t="t" r="r" b="b"/>
              <a:pathLst>
                <a:path w="1795" h="1248" extrusionOk="0">
                  <a:moveTo>
                    <a:pt x="1469" y="1"/>
                  </a:moveTo>
                  <a:lnTo>
                    <a:pt x="472" y="384"/>
                  </a:lnTo>
                  <a:cubicBezTo>
                    <a:pt x="1" y="590"/>
                    <a:pt x="196" y="1247"/>
                    <a:pt x="633" y="1247"/>
                  </a:cubicBezTo>
                  <a:cubicBezTo>
                    <a:pt x="685" y="1247"/>
                    <a:pt x="740" y="1238"/>
                    <a:pt x="798" y="1218"/>
                  </a:cubicBezTo>
                  <a:lnTo>
                    <a:pt x="1795" y="834"/>
                  </a:lnTo>
                  <a:cubicBezTo>
                    <a:pt x="1661" y="748"/>
                    <a:pt x="1546" y="624"/>
                    <a:pt x="1479" y="480"/>
                  </a:cubicBezTo>
                  <a:cubicBezTo>
                    <a:pt x="1431" y="326"/>
                    <a:pt x="1431" y="164"/>
                    <a:pt x="1469" y="1"/>
                  </a:cubicBezTo>
                  <a:close/>
                </a:path>
              </a:pathLst>
            </a:custGeom>
            <a:solidFill>
              <a:srgbClr val="9ED5F4"/>
            </a:solidFill>
            <a:ln w="25400" cap="flat" cmpd="sng">
              <a:solidFill>
                <a:srgbClr val="21306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639" name="Google Shape;639;p16"/>
            <p:cNvSpPr/>
            <p:nvPr/>
          </p:nvSpPr>
          <p:spPr>
            <a:xfrm>
              <a:off x="5277452" y="2987517"/>
              <a:ext cx="46295" cy="33248"/>
            </a:xfrm>
            <a:custGeom>
              <a:avLst/>
              <a:gdLst/>
              <a:ahLst/>
              <a:cxnLst/>
              <a:rect l="l" t="t" r="r" b="b"/>
              <a:pathLst>
                <a:path w="1767" h="1269" extrusionOk="0">
                  <a:moveTo>
                    <a:pt x="629" y="0"/>
                  </a:moveTo>
                  <a:cubicBezTo>
                    <a:pt x="208" y="0"/>
                    <a:pt x="0" y="607"/>
                    <a:pt x="434" y="837"/>
                  </a:cubicBezTo>
                  <a:lnTo>
                    <a:pt x="1412" y="1268"/>
                  </a:lnTo>
                  <a:cubicBezTo>
                    <a:pt x="1383" y="1115"/>
                    <a:pt x="1393" y="952"/>
                    <a:pt x="1450" y="798"/>
                  </a:cubicBezTo>
                  <a:cubicBezTo>
                    <a:pt x="1517" y="664"/>
                    <a:pt x="1632" y="540"/>
                    <a:pt x="1766" y="463"/>
                  </a:cubicBezTo>
                  <a:lnTo>
                    <a:pt x="798" y="32"/>
                  </a:lnTo>
                  <a:cubicBezTo>
                    <a:pt x="739" y="10"/>
                    <a:pt x="682" y="0"/>
                    <a:pt x="629" y="0"/>
                  </a:cubicBezTo>
                  <a:close/>
                </a:path>
              </a:pathLst>
            </a:custGeom>
            <a:solidFill>
              <a:srgbClr val="9ED5F4"/>
            </a:solidFill>
            <a:ln w="25400" cap="flat" cmpd="sng">
              <a:solidFill>
                <a:srgbClr val="21306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640" name="Google Shape;640;p16"/>
            <p:cNvSpPr/>
            <p:nvPr/>
          </p:nvSpPr>
          <p:spPr>
            <a:xfrm>
              <a:off x="5379265" y="2891285"/>
              <a:ext cx="35632" cy="42575"/>
            </a:xfrm>
            <a:custGeom>
              <a:avLst/>
              <a:gdLst/>
              <a:ahLst/>
              <a:cxnLst/>
              <a:rect l="l" t="t" r="r" b="b"/>
              <a:pathLst>
                <a:path w="1360" h="1625" extrusionOk="0">
                  <a:moveTo>
                    <a:pt x="576" y="0"/>
                  </a:moveTo>
                  <a:cubicBezTo>
                    <a:pt x="289" y="0"/>
                    <a:pt x="1" y="264"/>
                    <a:pt x="152" y="628"/>
                  </a:cubicBezTo>
                  <a:lnTo>
                    <a:pt x="536" y="1625"/>
                  </a:lnTo>
                  <a:cubicBezTo>
                    <a:pt x="661" y="1395"/>
                    <a:pt x="896" y="1263"/>
                    <a:pt x="1141" y="1263"/>
                  </a:cubicBezTo>
                  <a:cubicBezTo>
                    <a:pt x="1214" y="1263"/>
                    <a:pt x="1288" y="1275"/>
                    <a:pt x="1360" y="1299"/>
                  </a:cubicBezTo>
                  <a:lnTo>
                    <a:pt x="986" y="302"/>
                  </a:lnTo>
                  <a:cubicBezTo>
                    <a:pt x="908" y="90"/>
                    <a:pt x="742" y="0"/>
                    <a:pt x="576" y="0"/>
                  </a:cubicBezTo>
                  <a:close/>
                </a:path>
              </a:pathLst>
            </a:custGeom>
            <a:solidFill>
              <a:srgbClr val="9ED5F4"/>
            </a:solidFill>
            <a:ln w="25400" cap="flat" cmpd="sng">
              <a:solidFill>
                <a:srgbClr val="21306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grpSp>
        <p:nvGrpSpPr>
          <p:cNvPr id="641" name="Google Shape;641;p16"/>
          <p:cNvGrpSpPr/>
          <p:nvPr/>
        </p:nvGrpSpPr>
        <p:grpSpPr>
          <a:xfrm>
            <a:off x="4869279" y="1816864"/>
            <a:ext cx="662723" cy="496390"/>
            <a:chOff x="7955145" y="2019192"/>
            <a:chExt cx="365175" cy="271013"/>
          </a:xfrm>
        </p:grpSpPr>
        <p:sp>
          <p:nvSpPr>
            <p:cNvPr id="642" name="Google Shape;642;p16"/>
            <p:cNvSpPr/>
            <p:nvPr/>
          </p:nvSpPr>
          <p:spPr>
            <a:xfrm>
              <a:off x="7977729" y="2019192"/>
              <a:ext cx="320243" cy="271013"/>
            </a:xfrm>
            <a:custGeom>
              <a:avLst/>
              <a:gdLst/>
              <a:ahLst/>
              <a:cxnLst/>
              <a:rect l="l" t="t" r="r" b="b"/>
              <a:pathLst>
                <a:path w="12223" h="10344" extrusionOk="0">
                  <a:moveTo>
                    <a:pt x="8676" y="1"/>
                  </a:moveTo>
                  <a:cubicBezTo>
                    <a:pt x="7707" y="1"/>
                    <a:pt x="6778" y="394"/>
                    <a:pt x="6107" y="1103"/>
                  </a:cubicBezTo>
                  <a:cubicBezTo>
                    <a:pt x="5428" y="385"/>
                    <a:pt x="4496" y="5"/>
                    <a:pt x="3546" y="5"/>
                  </a:cubicBezTo>
                  <a:cubicBezTo>
                    <a:pt x="3101" y="5"/>
                    <a:pt x="2653" y="88"/>
                    <a:pt x="2225" y="260"/>
                  </a:cubicBezTo>
                  <a:cubicBezTo>
                    <a:pt x="883" y="796"/>
                    <a:pt x="1" y="2100"/>
                    <a:pt x="1" y="3547"/>
                  </a:cubicBezTo>
                  <a:cubicBezTo>
                    <a:pt x="1" y="5541"/>
                    <a:pt x="1372" y="6921"/>
                    <a:pt x="2570" y="7909"/>
                  </a:cubicBezTo>
                  <a:cubicBezTo>
                    <a:pt x="3087" y="8330"/>
                    <a:pt x="3624" y="8733"/>
                    <a:pt x="4180" y="9097"/>
                  </a:cubicBezTo>
                  <a:lnTo>
                    <a:pt x="6107" y="10343"/>
                  </a:lnTo>
                  <a:lnTo>
                    <a:pt x="8033" y="9097"/>
                  </a:lnTo>
                  <a:cubicBezTo>
                    <a:pt x="8589" y="8733"/>
                    <a:pt x="9126" y="8340"/>
                    <a:pt x="9644" y="7909"/>
                  </a:cubicBezTo>
                  <a:cubicBezTo>
                    <a:pt x="10842" y="6931"/>
                    <a:pt x="12222" y="5531"/>
                    <a:pt x="12222" y="3547"/>
                  </a:cubicBezTo>
                  <a:cubicBezTo>
                    <a:pt x="12222" y="1889"/>
                    <a:pt x="11072" y="451"/>
                    <a:pt x="9452" y="87"/>
                  </a:cubicBezTo>
                  <a:cubicBezTo>
                    <a:pt x="9193" y="30"/>
                    <a:pt x="8934" y="1"/>
                    <a:pt x="8676" y="1"/>
                  </a:cubicBezTo>
                  <a:close/>
                </a:path>
              </a:pathLst>
            </a:custGeom>
            <a:solidFill>
              <a:srgbClr val="9ED5F4"/>
            </a:solidFill>
            <a:ln w="25400" cap="flat" cmpd="sng">
              <a:solidFill>
                <a:srgbClr val="25405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643" name="Google Shape;643;p16"/>
            <p:cNvSpPr/>
            <p:nvPr/>
          </p:nvSpPr>
          <p:spPr>
            <a:xfrm>
              <a:off x="8084468" y="2023226"/>
              <a:ext cx="213504" cy="266978"/>
            </a:xfrm>
            <a:custGeom>
              <a:avLst/>
              <a:gdLst/>
              <a:ahLst/>
              <a:cxnLst/>
              <a:rect l="l" t="t" r="r" b="b"/>
              <a:pathLst>
                <a:path w="8149" h="10190" extrusionOk="0">
                  <a:moveTo>
                    <a:pt x="5618" y="0"/>
                  </a:moveTo>
                  <a:lnTo>
                    <a:pt x="5618" y="0"/>
                  </a:lnTo>
                  <a:cubicBezTo>
                    <a:pt x="6020" y="2166"/>
                    <a:pt x="6298" y="7400"/>
                    <a:pt x="1" y="8876"/>
                  </a:cubicBezTo>
                  <a:cubicBezTo>
                    <a:pt x="58" y="8905"/>
                    <a:pt x="87" y="8934"/>
                    <a:pt x="106" y="8943"/>
                  </a:cubicBezTo>
                  <a:lnTo>
                    <a:pt x="2033" y="10189"/>
                  </a:lnTo>
                  <a:lnTo>
                    <a:pt x="3959" y="8943"/>
                  </a:lnTo>
                  <a:cubicBezTo>
                    <a:pt x="4515" y="8579"/>
                    <a:pt x="5052" y="8186"/>
                    <a:pt x="5570" y="7764"/>
                  </a:cubicBezTo>
                  <a:cubicBezTo>
                    <a:pt x="6768" y="6777"/>
                    <a:pt x="8139" y="5387"/>
                    <a:pt x="8139" y="3403"/>
                  </a:cubicBezTo>
                  <a:cubicBezTo>
                    <a:pt x="8148" y="1831"/>
                    <a:pt x="7113" y="451"/>
                    <a:pt x="5618" y="0"/>
                  </a:cubicBezTo>
                  <a:close/>
                </a:path>
              </a:pathLst>
            </a:custGeom>
            <a:solidFill>
              <a:srgbClr val="9ED5F4"/>
            </a:solidFill>
            <a:ln w="25400" cap="flat" cmpd="sng">
              <a:solidFill>
                <a:srgbClr val="25405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644" name="Google Shape;644;p16"/>
            <p:cNvSpPr/>
            <p:nvPr/>
          </p:nvSpPr>
          <p:spPr>
            <a:xfrm>
              <a:off x="8182377" y="2136437"/>
              <a:ext cx="95735" cy="76163"/>
            </a:xfrm>
            <a:custGeom>
              <a:avLst/>
              <a:gdLst/>
              <a:ahLst/>
              <a:cxnLst/>
              <a:rect l="l" t="t" r="r" b="b"/>
              <a:pathLst>
                <a:path w="3654" h="2907" extrusionOk="0">
                  <a:moveTo>
                    <a:pt x="2082" y="1"/>
                  </a:moveTo>
                  <a:cubicBezTo>
                    <a:pt x="2076" y="1"/>
                    <a:pt x="2069" y="1"/>
                    <a:pt x="2063" y="2"/>
                  </a:cubicBezTo>
                  <a:cubicBezTo>
                    <a:pt x="1977" y="2"/>
                    <a:pt x="1909" y="60"/>
                    <a:pt x="1881" y="136"/>
                  </a:cubicBezTo>
                  <a:lnTo>
                    <a:pt x="1238" y="2140"/>
                  </a:lnTo>
                  <a:lnTo>
                    <a:pt x="443" y="318"/>
                  </a:lnTo>
                  <a:cubicBezTo>
                    <a:pt x="406" y="231"/>
                    <a:pt x="336" y="194"/>
                    <a:pt x="265" y="194"/>
                  </a:cubicBezTo>
                  <a:cubicBezTo>
                    <a:pt x="134" y="194"/>
                    <a:pt x="1" y="320"/>
                    <a:pt x="69" y="481"/>
                  </a:cubicBezTo>
                  <a:lnTo>
                    <a:pt x="1085" y="2791"/>
                  </a:lnTo>
                  <a:cubicBezTo>
                    <a:pt x="1114" y="2859"/>
                    <a:pt x="1191" y="2906"/>
                    <a:pt x="1267" y="2906"/>
                  </a:cubicBezTo>
                  <a:lnTo>
                    <a:pt x="1277" y="2906"/>
                  </a:lnTo>
                  <a:cubicBezTo>
                    <a:pt x="1363" y="2906"/>
                    <a:pt x="1440" y="2849"/>
                    <a:pt x="1459" y="2772"/>
                  </a:cubicBezTo>
                  <a:lnTo>
                    <a:pt x="2120" y="731"/>
                  </a:lnTo>
                  <a:lnTo>
                    <a:pt x="2657" y="1814"/>
                  </a:lnTo>
                  <a:cubicBezTo>
                    <a:pt x="2686" y="1881"/>
                    <a:pt x="2753" y="1929"/>
                    <a:pt x="2830" y="1929"/>
                  </a:cubicBezTo>
                  <a:lnTo>
                    <a:pt x="3366" y="1929"/>
                  </a:lnTo>
                  <a:cubicBezTo>
                    <a:pt x="3462" y="1795"/>
                    <a:pt x="3558" y="1660"/>
                    <a:pt x="3654" y="1517"/>
                  </a:cubicBezTo>
                  <a:lnTo>
                    <a:pt x="2954" y="1517"/>
                  </a:lnTo>
                  <a:lnTo>
                    <a:pt x="2254" y="108"/>
                  </a:lnTo>
                  <a:cubicBezTo>
                    <a:pt x="2219" y="46"/>
                    <a:pt x="2152" y="1"/>
                    <a:pt x="2082" y="1"/>
                  </a:cubicBezTo>
                  <a:close/>
                </a:path>
              </a:pathLst>
            </a:custGeom>
            <a:solidFill>
              <a:srgbClr val="9ED5F4"/>
            </a:solidFill>
            <a:ln w="25400" cap="flat" cmpd="sng">
              <a:solidFill>
                <a:srgbClr val="25405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645" name="Google Shape;645;p16"/>
            <p:cNvSpPr/>
            <p:nvPr/>
          </p:nvSpPr>
          <p:spPr>
            <a:xfrm>
              <a:off x="7997327" y="2098866"/>
              <a:ext cx="191601" cy="125026"/>
            </a:xfrm>
            <a:custGeom>
              <a:avLst/>
              <a:gdLst/>
              <a:ahLst/>
              <a:cxnLst/>
              <a:rect l="l" t="t" r="r" b="b"/>
              <a:pathLst>
                <a:path w="7313" h="4772" extrusionOk="0">
                  <a:moveTo>
                    <a:pt x="6600" y="1"/>
                  </a:moveTo>
                  <a:cubicBezTo>
                    <a:pt x="6523" y="1"/>
                    <a:pt x="6447" y="41"/>
                    <a:pt x="6413" y="123"/>
                  </a:cubicBezTo>
                  <a:lnTo>
                    <a:pt x="5464" y="2471"/>
                  </a:lnTo>
                  <a:lnTo>
                    <a:pt x="4659" y="1129"/>
                  </a:lnTo>
                  <a:cubicBezTo>
                    <a:pt x="4621" y="1062"/>
                    <a:pt x="4555" y="1029"/>
                    <a:pt x="4489" y="1029"/>
                  </a:cubicBezTo>
                  <a:cubicBezTo>
                    <a:pt x="4405" y="1029"/>
                    <a:pt x="4322" y="1081"/>
                    <a:pt x="4295" y="1177"/>
                  </a:cubicBezTo>
                  <a:lnTo>
                    <a:pt x="3480" y="3909"/>
                  </a:lnTo>
                  <a:lnTo>
                    <a:pt x="2445" y="861"/>
                  </a:lnTo>
                  <a:cubicBezTo>
                    <a:pt x="2416" y="784"/>
                    <a:pt x="2349" y="736"/>
                    <a:pt x="2272" y="727"/>
                  </a:cubicBezTo>
                  <a:cubicBezTo>
                    <a:pt x="2186" y="727"/>
                    <a:pt x="2109" y="775"/>
                    <a:pt x="2071" y="851"/>
                  </a:cubicBezTo>
                  <a:lnTo>
                    <a:pt x="1045" y="2951"/>
                  </a:lnTo>
                  <a:lnTo>
                    <a:pt x="0" y="2951"/>
                  </a:lnTo>
                  <a:cubicBezTo>
                    <a:pt x="96" y="3094"/>
                    <a:pt x="192" y="3229"/>
                    <a:pt x="298" y="3363"/>
                  </a:cubicBezTo>
                  <a:lnTo>
                    <a:pt x="1170" y="3363"/>
                  </a:lnTo>
                  <a:cubicBezTo>
                    <a:pt x="1256" y="3353"/>
                    <a:pt x="1323" y="3315"/>
                    <a:pt x="1352" y="3238"/>
                  </a:cubicBezTo>
                  <a:lnTo>
                    <a:pt x="2224" y="1465"/>
                  </a:lnTo>
                  <a:lnTo>
                    <a:pt x="3298" y="4638"/>
                  </a:lnTo>
                  <a:cubicBezTo>
                    <a:pt x="3327" y="4714"/>
                    <a:pt x="3403" y="4772"/>
                    <a:pt x="3490" y="4772"/>
                  </a:cubicBezTo>
                  <a:cubicBezTo>
                    <a:pt x="3576" y="4772"/>
                    <a:pt x="3653" y="4714"/>
                    <a:pt x="3681" y="4628"/>
                  </a:cubicBezTo>
                  <a:lnTo>
                    <a:pt x="4534" y="1733"/>
                  </a:lnTo>
                  <a:lnTo>
                    <a:pt x="5301" y="3027"/>
                  </a:lnTo>
                  <a:cubicBezTo>
                    <a:pt x="5341" y="3094"/>
                    <a:pt x="5409" y="3126"/>
                    <a:pt x="5476" y="3126"/>
                  </a:cubicBezTo>
                  <a:cubicBezTo>
                    <a:pt x="5553" y="3126"/>
                    <a:pt x="5630" y="3085"/>
                    <a:pt x="5665" y="3008"/>
                  </a:cubicBezTo>
                  <a:lnTo>
                    <a:pt x="6595" y="727"/>
                  </a:lnTo>
                  <a:lnTo>
                    <a:pt x="6864" y="1359"/>
                  </a:lnTo>
                  <a:cubicBezTo>
                    <a:pt x="6904" y="1447"/>
                    <a:pt x="6976" y="1484"/>
                    <a:pt x="7048" y="1484"/>
                  </a:cubicBezTo>
                  <a:cubicBezTo>
                    <a:pt x="7181" y="1484"/>
                    <a:pt x="7312" y="1358"/>
                    <a:pt x="7237" y="1196"/>
                  </a:cubicBezTo>
                  <a:lnTo>
                    <a:pt x="6787" y="123"/>
                  </a:lnTo>
                  <a:cubicBezTo>
                    <a:pt x="6753" y="41"/>
                    <a:pt x="6677" y="1"/>
                    <a:pt x="6600" y="1"/>
                  </a:cubicBezTo>
                  <a:close/>
                </a:path>
              </a:pathLst>
            </a:custGeom>
            <a:solidFill>
              <a:srgbClr val="9ED5F4"/>
            </a:solidFill>
            <a:ln w="25400" cap="flat" cmpd="sng">
              <a:solidFill>
                <a:srgbClr val="25405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646" name="Google Shape;646;p16"/>
            <p:cNvSpPr/>
            <p:nvPr/>
          </p:nvSpPr>
          <p:spPr>
            <a:xfrm>
              <a:off x="8182220" y="2122917"/>
              <a:ext cx="138100" cy="76373"/>
            </a:xfrm>
            <a:custGeom>
              <a:avLst/>
              <a:gdLst/>
              <a:ahLst/>
              <a:cxnLst/>
              <a:rect l="l" t="t" r="r" b="b"/>
              <a:pathLst>
                <a:path w="5271" h="2915" extrusionOk="0">
                  <a:moveTo>
                    <a:pt x="2059" y="1"/>
                  </a:moveTo>
                  <a:cubicBezTo>
                    <a:pt x="1983" y="10"/>
                    <a:pt x="1915" y="68"/>
                    <a:pt x="1887" y="144"/>
                  </a:cubicBezTo>
                  <a:lnTo>
                    <a:pt x="1244" y="2138"/>
                  </a:lnTo>
                  <a:lnTo>
                    <a:pt x="449" y="326"/>
                  </a:lnTo>
                  <a:cubicBezTo>
                    <a:pt x="408" y="239"/>
                    <a:pt x="336" y="202"/>
                    <a:pt x="264" y="202"/>
                  </a:cubicBezTo>
                  <a:cubicBezTo>
                    <a:pt x="132" y="202"/>
                    <a:pt x="0" y="328"/>
                    <a:pt x="75" y="489"/>
                  </a:cubicBezTo>
                  <a:lnTo>
                    <a:pt x="1081" y="2799"/>
                  </a:lnTo>
                  <a:cubicBezTo>
                    <a:pt x="1120" y="2867"/>
                    <a:pt x="1187" y="2914"/>
                    <a:pt x="1273" y="2914"/>
                  </a:cubicBezTo>
                  <a:lnTo>
                    <a:pt x="1283" y="2914"/>
                  </a:lnTo>
                  <a:cubicBezTo>
                    <a:pt x="1359" y="2905"/>
                    <a:pt x="1436" y="2847"/>
                    <a:pt x="1465" y="2771"/>
                  </a:cubicBezTo>
                  <a:lnTo>
                    <a:pt x="2117" y="739"/>
                  </a:lnTo>
                  <a:lnTo>
                    <a:pt x="2653" y="1812"/>
                  </a:lnTo>
                  <a:cubicBezTo>
                    <a:pt x="2682" y="1879"/>
                    <a:pt x="2759" y="1927"/>
                    <a:pt x="2836" y="1927"/>
                  </a:cubicBezTo>
                  <a:lnTo>
                    <a:pt x="5002" y="1927"/>
                  </a:lnTo>
                  <a:cubicBezTo>
                    <a:pt x="5270" y="1927"/>
                    <a:pt x="5270" y="1525"/>
                    <a:pt x="5002" y="1525"/>
                  </a:cubicBezTo>
                  <a:lnTo>
                    <a:pt x="2960" y="1525"/>
                  </a:lnTo>
                  <a:lnTo>
                    <a:pt x="2260" y="116"/>
                  </a:lnTo>
                  <a:cubicBezTo>
                    <a:pt x="2222" y="39"/>
                    <a:pt x="2145" y="1"/>
                    <a:pt x="2059" y="1"/>
                  </a:cubicBezTo>
                  <a:close/>
                </a:path>
              </a:pathLst>
            </a:custGeom>
            <a:solidFill>
              <a:srgbClr val="9ED5F4"/>
            </a:solidFill>
            <a:ln w="25400" cap="flat" cmpd="sng">
              <a:solidFill>
                <a:srgbClr val="25405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647" name="Google Shape;647;p16"/>
            <p:cNvSpPr/>
            <p:nvPr/>
          </p:nvSpPr>
          <p:spPr>
            <a:xfrm>
              <a:off x="7955145" y="2085504"/>
              <a:ext cx="234123" cy="125341"/>
            </a:xfrm>
            <a:custGeom>
              <a:avLst/>
              <a:gdLst/>
              <a:ahLst/>
              <a:cxnLst/>
              <a:rect l="l" t="t" r="r" b="b"/>
              <a:pathLst>
                <a:path w="8936" h="4784" extrusionOk="0">
                  <a:moveTo>
                    <a:pt x="8205" y="0"/>
                  </a:moveTo>
                  <a:cubicBezTo>
                    <a:pt x="8129" y="0"/>
                    <a:pt x="8052" y="48"/>
                    <a:pt x="8023" y="125"/>
                  </a:cubicBezTo>
                  <a:lnTo>
                    <a:pt x="7074" y="2483"/>
                  </a:lnTo>
                  <a:lnTo>
                    <a:pt x="6279" y="1131"/>
                  </a:lnTo>
                  <a:cubicBezTo>
                    <a:pt x="6244" y="1071"/>
                    <a:pt x="6171" y="1034"/>
                    <a:pt x="6101" y="1034"/>
                  </a:cubicBezTo>
                  <a:cubicBezTo>
                    <a:pt x="6093" y="1034"/>
                    <a:pt x="6085" y="1035"/>
                    <a:pt x="6077" y="1036"/>
                  </a:cubicBezTo>
                  <a:cubicBezTo>
                    <a:pt x="6001" y="1045"/>
                    <a:pt x="5934" y="1103"/>
                    <a:pt x="5905" y="1179"/>
                  </a:cubicBezTo>
                  <a:lnTo>
                    <a:pt x="5100" y="3911"/>
                  </a:lnTo>
                  <a:lnTo>
                    <a:pt x="4064" y="863"/>
                  </a:lnTo>
                  <a:cubicBezTo>
                    <a:pt x="4036" y="786"/>
                    <a:pt x="3969" y="738"/>
                    <a:pt x="3882" y="729"/>
                  </a:cubicBezTo>
                  <a:cubicBezTo>
                    <a:pt x="3806" y="729"/>
                    <a:pt x="3729" y="777"/>
                    <a:pt x="3691" y="853"/>
                  </a:cubicBezTo>
                  <a:lnTo>
                    <a:pt x="2665" y="2953"/>
                  </a:lnTo>
                  <a:lnTo>
                    <a:pt x="269" y="2953"/>
                  </a:lnTo>
                  <a:cubicBezTo>
                    <a:pt x="0" y="2953"/>
                    <a:pt x="0" y="3355"/>
                    <a:pt x="269" y="3355"/>
                  </a:cubicBezTo>
                  <a:lnTo>
                    <a:pt x="2790" y="3355"/>
                  </a:lnTo>
                  <a:cubicBezTo>
                    <a:pt x="2866" y="3355"/>
                    <a:pt x="2943" y="3307"/>
                    <a:pt x="2972" y="3240"/>
                  </a:cubicBezTo>
                  <a:lnTo>
                    <a:pt x="3844" y="1457"/>
                  </a:lnTo>
                  <a:lnTo>
                    <a:pt x="4917" y="4640"/>
                  </a:lnTo>
                  <a:cubicBezTo>
                    <a:pt x="4946" y="4716"/>
                    <a:pt x="5023" y="4774"/>
                    <a:pt x="5109" y="4774"/>
                  </a:cubicBezTo>
                  <a:cubicBezTo>
                    <a:pt x="5109" y="4774"/>
                    <a:pt x="5109" y="4783"/>
                    <a:pt x="5109" y="4783"/>
                  </a:cubicBezTo>
                  <a:cubicBezTo>
                    <a:pt x="5205" y="4774"/>
                    <a:pt x="5282" y="4716"/>
                    <a:pt x="5301" y="4640"/>
                  </a:cubicBezTo>
                  <a:lnTo>
                    <a:pt x="6154" y="1726"/>
                  </a:lnTo>
                  <a:lnTo>
                    <a:pt x="6930" y="3020"/>
                  </a:lnTo>
                  <a:cubicBezTo>
                    <a:pt x="6969" y="3087"/>
                    <a:pt x="7045" y="3125"/>
                    <a:pt x="7113" y="3125"/>
                  </a:cubicBezTo>
                  <a:cubicBezTo>
                    <a:pt x="7189" y="3116"/>
                    <a:pt x="7256" y="3068"/>
                    <a:pt x="7285" y="3000"/>
                  </a:cubicBezTo>
                  <a:lnTo>
                    <a:pt x="8215" y="729"/>
                  </a:lnTo>
                  <a:lnTo>
                    <a:pt x="8493" y="1352"/>
                  </a:lnTo>
                  <a:cubicBezTo>
                    <a:pt x="8530" y="1439"/>
                    <a:pt x="8600" y="1476"/>
                    <a:pt x="8671" y="1476"/>
                  </a:cubicBezTo>
                  <a:cubicBezTo>
                    <a:pt x="8802" y="1476"/>
                    <a:pt x="8935" y="1351"/>
                    <a:pt x="8867" y="1189"/>
                  </a:cubicBezTo>
                  <a:lnTo>
                    <a:pt x="8397" y="125"/>
                  </a:lnTo>
                  <a:cubicBezTo>
                    <a:pt x="8368" y="48"/>
                    <a:pt x="8292" y="0"/>
                    <a:pt x="8205" y="0"/>
                  </a:cubicBezTo>
                  <a:close/>
                </a:path>
              </a:pathLst>
            </a:custGeom>
            <a:solidFill>
              <a:srgbClr val="9ED5F4"/>
            </a:solidFill>
            <a:ln w="25400" cap="flat" cmpd="sng">
              <a:solidFill>
                <a:srgbClr val="25405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grpSp>
        <p:nvGrpSpPr>
          <p:cNvPr id="648" name="Google Shape;648;p16"/>
          <p:cNvGrpSpPr/>
          <p:nvPr/>
        </p:nvGrpSpPr>
        <p:grpSpPr>
          <a:xfrm>
            <a:off x="976344" y="3327520"/>
            <a:ext cx="518094" cy="636477"/>
            <a:chOff x="1341612" y="3340055"/>
            <a:chExt cx="259399" cy="370525"/>
          </a:xfrm>
        </p:grpSpPr>
        <p:sp>
          <p:nvSpPr>
            <p:cNvPr id="649" name="Google Shape;649;p16"/>
            <p:cNvSpPr/>
            <p:nvPr/>
          </p:nvSpPr>
          <p:spPr>
            <a:xfrm>
              <a:off x="1383954" y="3340055"/>
              <a:ext cx="43615" cy="35664"/>
            </a:xfrm>
            <a:custGeom>
              <a:avLst/>
              <a:gdLst/>
              <a:ahLst/>
              <a:cxnLst/>
              <a:rect l="l" t="t" r="r" b="b"/>
              <a:pathLst>
                <a:path w="2913" h="2382" extrusionOk="0">
                  <a:moveTo>
                    <a:pt x="999" y="0"/>
                  </a:moveTo>
                  <a:cubicBezTo>
                    <a:pt x="452" y="0"/>
                    <a:pt x="11" y="442"/>
                    <a:pt x="11" y="989"/>
                  </a:cubicBezTo>
                  <a:lnTo>
                    <a:pt x="11" y="2019"/>
                  </a:lnTo>
                  <a:cubicBezTo>
                    <a:pt x="0" y="2260"/>
                    <a:pt x="179" y="2381"/>
                    <a:pt x="360" y="2381"/>
                  </a:cubicBezTo>
                  <a:cubicBezTo>
                    <a:pt x="542" y="2381"/>
                    <a:pt x="726" y="2260"/>
                    <a:pt x="726" y="2019"/>
                  </a:cubicBezTo>
                  <a:lnTo>
                    <a:pt x="726" y="989"/>
                  </a:lnTo>
                  <a:cubicBezTo>
                    <a:pt x="726" y="841"/>
                    <a:pt x="852" y="736"/>
                    <a:pt x="999" y="736"/>
                  </a:cubicBezTo>
                  <a:lnTo>
                    <a:pt x="1924" y="736"/>
                  </a:lnTo>
                  <a:cubicBezTo>
                    <a:pt x="2071" y="736"/>
                    <a:pt x="2197" y="841"/>
                    <a:pt x="2197" y="989"/>
                  </a:cubicBezTo>
                  <a:lnTo>
                    <a:pt x="2197" y="2019"/>
                  </a:lnTo>
                  <a:cubicBezTo>
                    <a:pt x="2197" y="2260"/>
                    <a:pt x="2376" y="2381"/>
                    <a:pt x="2555" y="2381"/>
                  </a:cubicBezTo>
                  <a:cubicBezTo>
                    <a:pt x="2733" y="2381"/>
                    <a:pt x="2912" y="2260"/>
                    <a:pt x="2912" y="2019"/>
                  </a:cubicBezTo>
                  <a:lnTo>
                    <a:pt x="2912" y="989"/>
                  </a:lnTo>
                  <a:cubicBezTo>
                    <a:pt x="2912" y="442"/>
                    <a:pt x="2471" y="0"/>
                    <a:pt x="1924" y="0"/>
                  </a:cubicBezTo>
                  <a:close/>
                </a:path>
              </a:pathLst>
            </a:custGeom>
            <a:solidFill>
              <a:srgbClr val="9ED5F4"/>
            </a:solidFill>
            <a:ln w="9525" cap="flat" cmpd="sng">
              <a:solidFill>
                <a:srgbClr val="21306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0" name="Google Shape;650;p16"/>
            <p:cNvSpPr/>
            <p:nvPr/>
          </p:nvSpPr>
          <p:spPr>
            <a:xfrm>
              <a:off x="1363966" y="3403329"/>
              <a:ext cx="237045" cy="307251"/>
            </a:xfrm>
            <a:custGeom>
              <a:avLst/>
              <a:gdLst/>
              <a:ahLst/>
              <a:cxnLst/>
              <a:rect l="l" t="t" r="r" b="b"/>
              <a:pathLst>
                <a:path w="15832" h="20521" extrusionOk="0">
                  <a:moveTo>
                    <a:pt x="736" y="0"/>
                  </a:moveTo>
                  <a:cubicBezTo>
                    <a:pt x="337" y="0"/>
                    <a:pt x="0" y="337"/>
                    <a:pt x="0" y="757"/>
                  </a:cubicBezTo>
                  <a:lnTo>
                    <a:pt x="0" y="19763"/>
                  </a:lnTo>
                  <a:cubicBezTo>
                    <a:pt x="0" y="20184"/>
                    <a:pt x="337" y="20520"/>
                    <a:pt x="736" y="20520"/>
                  </a:cubicBezTo>
                  <a:lnTo>
                    <a:pt x="15075" y="20520"/>
                  </a:lnTo>
                  <a:cubicBezTo>
                    <a:pt x="15495" y="20520"/>
                    <a:pt x="15832" y="20184"/>
                    <a:pt x="15832" y="19763"/>
                  </a:cubicBezTo>
                  <a:lnTo>
                    <a:pt x="15832" y="757"/>
                  </a:lnTo>
                  <a:cubicBezTo>
                    <a:pt x="15832" y="337"/>
                    <a:pt x="15495" y="0"/>
                    <a:pt x="15075" y="0"/>
                  </a:cubicBezTo>
                  <a:close/>
                </a:path>
              </a:pathLst>
            </a:custGeom>
            <a:solidFill>
              <a:srgbClr val="9ED5F4"/>
            </a:solidFill>
            <a:ln w="9525" cap="flat" cmpd="sng">
              <a:solidFill>
                <a:srgbClr val="21306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1" name="Google Shape;651;p16"/>
            <p:cNvSpPr/>
            <p:nvPr/>
          </p:nvSpPr>
          <p:spPr>
            <a:xfrm>
              <a:off x="1341612" y="3371841"/>
              <a:ext cx="237045" cy="306936"/>
            </a:xfrm>
            <a:custGeom>
              <a:avLst/>
              <a:gdLst/>
              <a:ahLst/>
              <a:cxnLst/>
              <a:rect l="l" t="t" r="r" b="b"/>
              <a:pathLst>
                <a:path w="15832" h="20500" extrusionOk="0">
                  <a:moveTo>
                    <a:pt x="736" y="1"/>
                  </a:moveTo>
                  <a:cubicBezTo>
                    <a:pt x="337" y="1"/>
                    <a:pt x="1" y="337"/>
                    <a:pt x="1" y="737"/>
                  </a:cubicBezTo>
                  <a:lnTo>
                    <a:pt x="1" y="19764"/>
                  </a:lnTo>
                  <a:cubicBezTo>
                    <a:pt x="1" y="20163"/>
                    <a:pt x="337" y="20500"/>
                    <a:pt x="736" y="20500"/>
                  </a:cubicBezTo>
                  <a:lnTo>
                    <a:pt x="15075" y="20500"/>
                  </a:lnTo>
                  <a:cubicBezTo>
                    <a:pt x="15495" y="20500"/>
                    <a:pt x="15832" y="20163"/>
                    <a:pt x="15832" y="19743"/>
                  </a:cubicBezTo>
                  <a:lnTo>
                    <a:pt x="15832" y="737"/>
                  </a:lnTo>
                  <a:cubicBezTo>
                    <a:pt x="15832" y="337"/>
                    <a:pt x="15495" y="1"/>
                    <a:pt x="15075" y="1"/>
                  </a:cubicBezTo>
                  <a:close/>
                </a:path>
              </a:pathLst>
            </a:custGeom>
            <a:solidFill>
              <a:srgbClr val="9ED5F4"/>
            </a:solidFill>
            <a:ln w="9525" cap="flat" cmpd="sng">
              <a:solidFill>
                <a:srgbClr val="21306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2" name="Google Shape;652;p16"/>
            <p:cNvSpPr/>
            <p:nvPr/>
          </p:nvSpPr>
          <p:spPr>
            <a:xfrm>
              <a:off x="1556303" y="3371841"/>
              <a:ext cx="22354" cy="306936"/>
            </a:xfrm>
            <a:custGeom>
              <a:avLst/>
              <a:gdLst/>
              <a:ahLst/>
              <a:cxnLst/>
              <a:rect l="l" t="t" r="r" b="b"/>
              <a:pathLst>
                <a:path w="1493" h="20500" extrusionOk="0">
                  <a:moveTo>
                    <a:pt x="0" y="1"/>
                  </a:moveTo>
                  <a:lnTo>
                    <a:pt x="0" y="20500"/>
                  </a:lnTo>
                  <a:lnTo>
                    <a:pt x="736" y="20500"/>
                  </a:lnTo>
                  <a:cubicBezTo>
                    <a:pt x="1156" y="20500"/>
                    <a:pt x="1493" y="20163"/>
                    <a:pt x="1493" y="19743"/>
                  </a:cubicBezTo>
                  <a:lnTo>
                    <a:pt x="1493" y="737"/>
                  </a:lnTo>
                  <a:cubicBezTo>
                    <a:pt x="1493" y="337"/>
                    <a:pt x="1156" y="1"/>
                    <a:pt x="736" y="1"/>
                  </a:cubicBezTo>
                  <a:close/>
                </a:path>
              </a:pathLst>
            </a:custGeom>
            <a:solidFill>
              <a:srgbClr val="9ED5F4"/>
            </a:solidFill>
            <a:ln w="9525" cap="flat" cmpd="sng">
              <a:solidFill>
                <a:srgbClr val="21306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3" name="Google Shape;653;p16"/>
            <p:cNvSpPr/>
            <p:nvPr/>
          </p:nvSpPr>
          <p:spPr>
            <a:xfrm>
              <a:off x="1379387" y="3455583"/>
              <a:ext cx="44708" cy="44708"/>
            </a:xfrm>
            <a:custGeom>
              <a:avLst/>
              <a:gdLst/>
              <a:ahLst/>
              <a:cxnLst/>
              <a:rect l="l" t="t" r="r" b="b"/>
              <a:pathLst>
                <a:path w="2986" h="2986" extrusionOk="0">
                  <a:moveTo>
                    <a:pt x="190" y="0"/>
                  </a:moveTo>
                  <a:cubicBezTo>
                    <a:pt x="85" y="0"/>
                    <a:pt x="0" y="84"/>
                    <a:pt x="0" y="190"/>
                  </a:cubicBezTo>
                  <a:lnTo>
                    <a:pt x="0" y="2797"/>
                  </a:lnTo>
                  <a:cubicBezTo>
                    <a:pt x="0" y="2902"/>
                    <a:pt x="85" y="2986"/>
                    <a:pt x="190" y="2986"/>
                  </a:cubicBezTo>
                  <a:lnTo>
                    <a:pt x="2797" y="2986"/>
                  </a:lnTo>
                  <a:cubicBezTo>
                    <a:pt x="2902" y="2986"/>
                    <a:pt x="2986" y="2902"/>
                    <a:pt x="2986" y="2797"/>
                  </a:cubicBezTo>
                  <a:lnTo>
                    <a:pt x="2986" y="190"/>
                  </a:lnTo>
                  <a:cubicBezTo>
                    <a:pt x="2986" y="84"/>
                    <a:pt x="2902" y="0"/>
                    <a:pt x="2797" y="0"/>
                  </a:cubicBezTo>
                  <a:close/>
                </a:path>
              </a:pathLst>
            </a:custGeom>
            <a:solidFill>
              <a:srgbClr val="9ED5F4"/>
            </a:solidFill>
            <a:ln w="9525" cap="flat" cmpd="sng">
              <a:solidFill>
                <a:srgbClr val="21306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4" name="Google Shape;654;p16"/>
            <p:cNvSpPr/>
            <p:nvPr/>
          </p:nvSpPr>
          <p:spPr>
            <a:xfrm>
              <a:off x="1379387" y="3527975"/>
              <a:ext cx="44708" cy="44723"/>
            </a:xfrm>
            <a:custGeom>
              <a:avLst/>
              <a:gdLst/>
              <a:ahLst/>
              <a:cxnLst/>
              <a:rect l="l" t="t" r="r" b="b"/>
              <a:pathLst>
                <a:path w="2986" h="2987" extrusionOk="0">
                  <a:moveTo>
                    <a:pt x="190" y="1"/>
                  </a:moveTo>
                  <a:cubicBezTo>
                    <a:pt x="85" y="1"/>
                    <a:pt x="0" y="85"/>
                    <a:pt x="0" y="190"/>
                  </a:cubicBezTo>
                  <a:lnTo>
                    <a:pt x="0" y="2776"/>
                  </a:lnTo>
                  <a:cubicBezTo>
                    <a:pt x="0" y="2881"/>
                    <a:pt x="85" y="2986"/>
                    <a:pt x="190" y="2986"/>
                  </a:cubicBezTo>
                  <a:lnTo>
                    <a:pt x="2797" y="2986"/>
                  </a:lnTo>
                  <a:cubicBezTo>
                    <a:pt x="2902" y="2986"/>
                    <a:pt x="2986" y="2881"/>
                    <a:pt x="2986" y="2776"/>
                  </a:cubicBezTo>
                  <a:lnTo>
                    <a:pt x="2986" y="190"/>
                  </a:lnTo>
                  <a:cubicBezTo>
                    <a:pt x="2986" y="85"/>
                    <a:pt x="2902" y="1"/>
                    <a:pt x="2797" y="1"/>
                  </a:cubicBezTo>
                  <a:close/>
                </a:path>
              </a:pathLst>
            </a:custGeom>
            <a:solidFill>
              <a:srgbClr val="9ED5F4"/>
            </a:solidFill>
            <a:ln w="9525" cap="flat" cmpd="sng">
              <a:solidFill>
                <a:srgbClr val="21306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5" name="Google Shape;655;p16"/>
            <p:cNvSpPr/>
            <p:nvPr/>
          </p:nvSpPr>
          <p:spPr>
            <a:xfrm>
              <a:off x="1379387" y="3600067"/>
              <a:ext cx="44708" cy="44708"/>
            </a:xfrm>
            <a:custGeom>
              <a:avLst/>
              <a:gdLst/>
              <a:ahLst/>
              <a:cxnLst/>
              <a:rect l="l" t="t" r="r" b="b"/>
              <a:pathLst>
                <a:path w="2986" h="2986" extrusionOk="0">
                  <a:moveTo>
                    <a:pt x="190" y="1"/>
                  </a:moveTo>
                  <a:cubicBezTo>
                    <a:pt x="85" y="1"/>
                    <a:pt x="0" y="85"/>
                    <a:pt x="0" y="211"/>
                  </a:cubicBezTo>
                  <a:lnTo>
                    <a:pt x="0" y="2797"/>
                  </a:lnTo>
                  <a:cubicBezTo>
                    <a:pt x="0" y="2902"/>
                    <a:pt x="85" y="2986"/>
                    <a:pt x="190" y="2986"/>
                  </a:cubicBezTo>
                  <a:lnTo>
                    <a:pt x="2797" y="2986"/>
                  </a:lnTo>
                  <a:cubicBezTo>
                    <a:pt x="2902" y="2986"/>
                    <a:pt x="2986" y="2902"/>
                    <a:pt x="2986" y="2797"/>
                  </a:cubicBezTo>
                  <a:lnTo>
                    <a:pt x="2986" y="211"/>
                  </a:lnTo>
                  <a:cubicBezTo>
                    <a:pt x="2986" y="85"/>
                    <a:pt x="2902" y="1"/>
                    <a:pt x="2797" y="1"/>
                  </a:cubicBezTo>
                  <a:close/>
                </a:path>
              </a:pathLst>
            </a:custGeom>
            <a:solidFill>
              <a:srgbClr val="9ED5F4"/>
            </a:solidFill>
            <a:ln w="9525" cap="flat" cmpd="sng">
              <a:solidFill>
                <a:srgbClr val="21306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6" name="Google Shape;656;p16"/>
            <p:cNvSpPr/>
            <p:nvPr/>
          </p:nvSpPr>
          <p:spPr>
            <a:xfrm>
              <a:off x="1444233" y="3459041"/>
              <a:ext cx="103894" cy="11035"/>
            </a:xfrm>
            <a:custGeom>
              <a:avLst/>
              <a:gdLst/>
              <a:ahLst/>
              <a:cxnLst/>
              <a:rect l="l" t="t" r="r" b="b"/>
              <a:pathLst>
                <a:path w="6939" h="737" extrusionOk="0">
                  <a:moveTo>
                    <a:pt x="484" y="1"/>
                  </a:moveTo>
                  <a:cubicBezTo>
                    <a:pt x="0" y="1"/>
                    <a:pt x="0" y="736"/>
                    <a:pt x="484" y="736"/>
                  </a:cubicBezTo>
                  <a:lnTo>
                    <a:pt x="6455" y="736"/>
                  </a:lnTo>
                  <a:cubicBezTo>
                    <a:pt x="6939" y="736"/>
                    <a:pt x="6939" y="1"/>
                    <a:pt x="6455" y="1"/>
                  </a:cubicBezTo>
                  <a:close/>
                </a:path>
              </a:pathLst>
            </a:custGeom>
            <a:solidFill>
              <a:srgbClr val="9ED5F4"/>
            </a:solidFill>
            <a:ln w="9525" cap="flat" cmpd="sng">
              <a:solidFill>
                <a:srgbClr val="21306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7" name="Google Shape;657;p16"/>
            <p:cNvSpPr/>
            <p:nvPr/>
          </p:nvSpPr>
          <p:spPr>
            <a:xfrm>
              <a:off x="1444233" y="3482967"/>
              <a:ext cx="103894" cy="10720"/>
            </a:xfrm>
            <a:custGeom>
              <a:avLst/>
              <a:gdLst/>
              <a:ahLst/>
              <a:cxnLst/>
              <a:rect l="l" t="t" r="r" b="b"/>
              <a:pathLst>
                <a:path w="6939" h="716" extrusionOk="0">
                  <a:moveTo>
                    <a:pt x="484" y="0"/>
                  </a:moveTo>
                  <a:cubicBezTo>
                    <a:pt x="0" y="0"/>
                    <a:pt x="0" y="715"/>
                    <a:pt x="484" y="715"/>
                  </a:cubicBezTo>
                  <a:lnTo>
                    <a:pt x="6455" y="715"/>
                  </a:lnTo>
                  <a:cubicBezTo>
                    <a:pt x="6939" y="715"/>
                    <a:pt x="6939" y="0"/>
                    <a:pt x="6455" y="0"/>
                  </a:cubicBezTo>
                  <a:close/>
                </a:path>
              </a:pathLst>
            </a:custGeom>
            <a:solidFill>
              <a:srgbClr val="9ED5F4"/>
            </a:solidFill>
            <a:ln w="9525" cap="flat" cmpd="sng">
              <a:solidFill>
                <a:srgbClr val="21306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8" name="Google Shape;658;p16"/>
            <p:cNvSpPr/>
            <p:nvPr/>
          </p:nvSpPr>
          <p:spPr>
            <a:xfrm>
              <a:off x="1444233" y="3531433"/>
              <a:ext cx="103894" cy="10735"/>
            </a:xfrm>
            <a:custGeom>
              <a:avLst/>
              <a:gdLst/>
              <a:ahLst/>
              <a:cxnLst/>
              <a:rect l="l" t="t" r="r" b="b"/>
              <a:pathLst>
                <a:path w="6939" h="717" extrusionOk="0">
                  <a:moveTo>
                    <a:pt x="464" y="1"/>
                  </a:moveTo>
                  <a:cubicBezTo>
                    <a:pt x="1" y="1"/>
                    <a:pt x="7" y="716"/>
                    <a:pt x="484" y="716"/>
                  </a:cubicBezTo>
                  <a:lnTo>
                    <a:pt x="6455" y="716"/>
                  </a:lnTo>
                  <a:cubicBezTo>
                    <a:pt x="6939" y="716"/>
                    <a:pt x="6939" y="1"/>
                    <a:pt x="6455" y="1"/>
                  </a:cubicBezTo>
                  <a:lnTo>
                    <a:pt x="484" y="1"/>
                  </a:lnTo>
                  <a:cubicBezTo>
                    <a:pt x="477" y="1"/>
                    <a:pt x="471" y="1"/>
                    <a:pt x="464" y="1"/>
                  </a:cubicBezTo>
                  <a:close/>
                </a:path>
              </a:pathLst>
            </a:custGeom>
            <a:solidFill>
              <a:srgbClr val="9ED5F4"/>
            </a:solidFill>
            <a:ln w="9525" cap="flat" cmpd="sng">
              <a:solidFill>
                <a:srgbClr val="21306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9" name="Google Shape;659;p16"/>
            <p:cNvSpPr/>
            <p:nvPr/>
          </p:nvSpPr>
          <p:spPr>
            <a:xfrm>
              <a:off x="1444233" y="3555359"/>
              <a:ext cx="103894" cy="10720"/>
            </a:xfrm>
            <a:custGeom>
              <a:avLst/>
              <a:gdLst/>
              <a:ahLst/>
              <a:cxnLst/>
              <a:rect l="l" t="t" r="r" b="b"/>
              <a:pathLst>
                <a:path w="6939" h="716" extrusionOk="0">
                  <a:moveTo>
                    <a:pt x="464" y="1"/>
                  </a:moveTo>
                  <a:cubicBezTo>
                    <a:pt x="1" y="1"/>
                    <a:pt x="7" y="716"/>
                    <a:pt x="484" y="716"/>
                  </a:cubicBezTo>
                  <a:lnTo>
                    <a:pt x="6455" y="716"/>
                  </a:lnTo>
                  <a:cubicBezTo>
                    <a:pt x="6939" y="716"/>
                    <a:pt x="6939" y="1"/>
                    <a:pt x="6455" y="1"/>
                  </a:cubicBezTo>
                  <a:lnTo>
                    <a:pt x="484" y="1"/>
                  </a:lnTo>
                  <a:cubicBezTo>
                    <a:pt x="477" y="1"/>
                    <a:pt x="471" y="1"/>
                    <a:pt x="464" y="1"/>
                  </a:cubicBezTo>
                  <a:close/>
                </a:path>
              </a:pathLst>
            </a:custGeom>
            <a:solidFill>
              <a:srgbClr val="9ED5F4"/>
            </a:solidFill>
            <a:ln w="9525" cap="flat" cmpd="sng">
              <a:solidFill>
                <a:srgbClr val="21306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0" name="Google Shape;660;p16"/>
            <p:cNvSpPr/>
            <p:nvPr/>
          </p:nvSpPr>
          <p:spPr>
            <a:xfrm>
              <a:off x="1444233" y="3603526"/>
              <a:ext cx="103894" cy="11035"/>
            </a:xfrm>
            <a:custGeom>
              <a:avLst/>
              <a:gdLst/>
              <a:ahLst/>
              <a:cxnLst/>
              <a:rect l="l" t="t" r="r" b="b"/>
              <a:pathLst>
                <a:path w="6939" h="737" extrusionOk="0">
                  <a:moveTo>
                    <a:pt x="484" y="1"/>
                  </a:moveTo>
                  <a:cubicBezTo>
                    <a:pt x="0" y="1"/>
                    <a:pt x="0" y="737"/>
                    <a:pt x="484" y="737"/>
                  </a:cubicBezTo>
                  <a:lnTo>
                    <a:pt x="6455" y="737"/>
                  </a:lnTo>
                  <a:cubicBezTo>
                    <a:pt x="6939" y="737"/>
                    <a:pt x="6939" y="1"/>
                    <a:pt x="6455" y="1"/>
                  </a:cubicBezTo>
                  <a:close/>
                </a:path>
              </a:pathLst>
            </a:custGeom>
            <a:solidFill>
              <a:srgbClr val="9ED5F4"/>
            </a:solidFill>
            <a:ln w="9525" cap="flat" cmpd="sng">
              <a:solidFill>
                <a:srgbClr val="21306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1" name="Google Shape;661;p16"/>
            <p:cNvSpPr/>
            <p:nvPr/>
          </p:nvSpPr>
          <p:spPr>
            <a:xfrm>
              <a:off x="1444233" y="3627452"/>
              <a:ext cx="103894" cy="11035"/>
            </a:xfrm>
            <a:custGeom>
              <a:avLst/>
              <a:gdLst/>
              <a:ahLst/>
              <a:cxnLst/>
              <a:rect l="l" t="t" r="r" b="b"/>
              <a:pathLst>
                <a:path w="6939" h="737" extrusionOk="0">
                  <a:moveTo>
                    <a:pt x="484" y="1"/>
                  </a:moveTo>
                  <a:cubicBezTo>
                    <a:pt x="0" y="1"/>
                    <a:pt x="0" y="736"/>
                    <a:pt x="484" y="736"/>
                  </a:cubicBezTo>
                  <a:lnTo>
                    <a:pt x="6455" y="736"/>
                  </a:lnTo>
                  <a:cubicBezTo>
                    <a:pt x="6939" y="736"/>
                    <a:pt x="6939" y="1"/>
                    <a:pt x="6455" y="1"/>
                  </a:cubicBezTo>
                  <a:close/>
                </a:path>
              </a:pathLst>
            </a:custGeom>
            <a:solidFill>
              <a:srgbClr val="9ED5F4"/>
            </a:solidFill>
            <a:ln w="9525" cap="flat" cmpd="sng">
              <a:solidFill>
                <a:srgbClr val="21306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2" name="Google Shape;662;p16"/>
            <p:cNvSpPr/>
            <p:nvPr/>
          </p:nvSpPr>
          <p:spPr>
            <a:xfrm>
              <a:off x="1390183" y="3448845"/>
              <a:ext cx="55413" cy="37087"/>
            </a:xfrm>
            <a:custGeom>
              <a:avLst/>
              <a:gdLst/>
              <a:ahLst/>
              <a:cxnLst/>
              <a:rect l="l" t="t" r="r" b="b"/>
              <a:pathLst>
                <a:path w="3701" h="2477" extrusionOk="0">
                  <a:moveTo>
                    <a:pt x="3156" y="0"/>
                  </a:moveTo>
                  <a:cubicBezTo>
                    <a:pt x="3077" y="0"/>
                    <a:pt x="2995" y="28"/>
                    <a:pt x="2917" y="93"/>
                  </a:cubicBezTo>
                  <a:lnTo>
                    <a:pt x="1130" y="1607"/>
                  </a:lnTo>
                  <a:lnTo>
                    <a:pt x="772" y="1228"/>
                  </a:lnTo>
                  <a:cubicBezTo>
                    <a:pt x="722" y="1155"/>
                    <a:pt x="653" y="1124"/>
                    <a:pt x="580" y="1124"/>
                  </a:cubicBezTo>
                  <a:cubicBezTo>
                    <a:pt x="319" y="1124"/>
                    <a:pt x="0" y="1515"/>
                    <a:pt x="247" y="1712"/>
                  </a:cubicBezTo>
                  <a:lnTo>
                    <a:pt x="856" y="2364"/>
                  </a:lnTo>
                  <a:cubicBezTo>
                    <a:pt x="922" y="2440"/>
                    <a:pt x="1010" y="2477"/>
                    <a:pt x="1103" y="2477"/>
                  </a:cubicBezTo>
                  <a:cubicBezTo>
                    <a:pt x="1189" y="2477"/>
                    <a:pt x="1280" y="2445"/>
                    <a:pt x="1361" y="2385"/>
                  </a:cubicBezTo>
                  <a:lnTo>
                    <a:pt x="3400" y="640"/>
                  </a:lnTo>
                  <a:cubicBezTo>
                    <a:pt x="3701" y="406"/>
                    <a:pt x="3458" y="0"/>
                    <a:pt x="3156" y="0"/>
                  </a:cubicBezTo>
                  <a:close/>
                </a:path>
              </a:pathLst>
            </a:custGeom>
            <a:solidFill>
              <a:srgbClr val="9ED5F4"/>
            </a:solidFill>
            <a:ln w="9525" cap="flat" cmpd="sng">
              <a:solidFill>
                <a:srgbClr val="21306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3" name="Google Shape;663;p16"/>
            <p:cNvSpPr/>
            <p:nvPr/>
          </p:nvSpPr>
          <p:spPr>
            <a:xfrm>
              <a:off x="1390183" y="3521686"/>
              <a:ext cx="54874" cy="37147"/>
            </a:xfrm>
            <a:custGeom>
              <a:avLst/>
              <a:gdLst/>
              <a:ahLst/>
              <a:cxnLst/>
              <a:rect l="l" t="t" r="r" b="b"/>
              <a:pathLst>
                <a:path w="3665" h="2481" extrusionOk="0">
                  <a:moveTo>
                    <a:pt x="3137" y="0"/>
                  </a:moveTo>
                  <a:cubicBezTo>
                    <a:pt x="3064" y="0"/>
                    <a:pt x="2988" y="25"/>
                    <a:pt x="2917" y="85"/>
                  </a:cubicBezTo>
                  <a:lnTo>
                    <a:pt x="2917" y="106"/>
                  </a:lnTo>
                  <a:lnTo>
                    <a:pt x="1130" y="1619"/>
                  </a:lnTo>
                  <a:lnTo>
                    <a:pt x="772" y="1220"/>
                  </a:lnTo>
                  <a:cubicBezTo>
                    <a:pt x="722" y="1146"/>
                    <a:pt x="653" y="1116"/>
                    <a:pt x="580" y="1116"/>
                  </a:cubicBezTo>
                  <a:cubicBezTo>
                    <a:pt x="319" y="1116"/>
                    <a:pt x="0" y="1506"/>
                    <a:pt x="247" y="1703"/>
                  </a:cubicBezTo>
                  <a:lnTo>
                    <a:pt x="856" y="2355"/>
                  </a:lnTo>
                  <a:cubicBezTo>
                    <a:pt x="927" y="2437"/>
                    <a:pt x="1023" y="2480"/>
                    <a:pt x="1124" y="2480"/>
                  </a:cubicBezTo>
                  <a:cubicBezTo>
                    <a:pt x="1204" y="2480"/>
                    <a:pt x="1286" y="2453"/>
                    <a:pt x="1361" y="2397"/>
                  </a:cubicBezTo>
                  <a:lnTo>
                    <a:pt x="3379" y="652"/>
                  </a:lnTo>
                  <a:cubicBezTo>
                    <a:pt x="3665" y="400"/>
                    <a:pt x="3427" y="0"/>
                    <a:pt x="3137" y="0"/>
                  </a:cubicBezTo>
                  <a:close/>
                </a:path>
              </a:pathLst>
            </a:custGeom>
            <a:solidFill>
              <a:srgbClr val="9ED5F4"/>
            </a:solidFill>
            <a:ln w="9525" cap="flat" cmpd="sng">
              <a:solidFill>
                <a:srgbClr val="21306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4" name="Google Shape;664;p16"/>
            <p:cNvSpPr/>
            <p:nvPr/>
          </p:nvSpPr>
          <p:spPr>
            <a:xfrm>
              <a:off x="1390183" y="3595216"/>
              <a:ext cx="55413" cy="37267"/>
            </a:xfrm>
            <a:custGeom>
              <a:avLst/>
              <a:gdLst/>
              <a:ahLst/>
              <a:cxnLst/>
              <a:rect l="l" t="t" r="r" b="b"/>
              <a:pathLst>
                <a:path w="3701" h="2489" extrusionOk="0">
                  <a:moveTo>
                    <a:pt x="3155" y="1"/>
                  </a:moveTo>
                  <a:cubicBezTo>
                    <a:pt x="3077" y="1"/>
                    <a:pt x="2995" y="28"/>
                    <a:pt x="2917" y="93"/>
                  </a:cubicBezTo>
                  <a:lnTo>
                    <a:pt x="2917" y="114"/>
                  </a:lnTo>
                  <a:lnTo>
                    <a:pt x="1130" y="1628"/>
                  </a:lnTo>
                  <a:lnTo>
                    <a:pt x="772" y="1229"/>
                  </a:lnTo>
                  <a:cubicBezTo>
                    <a:pt x="722" y="1155"/>
                    <a:pt x="653" y="1125"/>
                    <a:pt x="580" y="1125"/>
                  </a:cubicBezTo>
                  <a:cubicBezTo>
                    <a:pt x="319" y="1125"/>
                    <a:pt x="0" y="1515"/>
                    <a:pt x="247" y="1712"/>
                  </a:cubicBezTo>
                  <a:lnTo>
                    <a:pt x="856" y="2364"/>
                  </a:lnTo>
                  <a:cubicBezTo>
                    <a:pt x="927" y="2446"/>
                    <a:pt x="1023" y="2489"/>
                    <a:pt x="1124" y="2489"/>
                  </a:cubicBezTo>
                  <a:cubicBezTo>
                    <a:pt x="1204" y="2489"/>
                    <a:pt x="1286" y="2462"/>
                    <a:pt x="1361" y="2406"/>
                  </a:cubicBezTo>
                  <a:lnTo>
                    <a:pt x="3400" y="661"/>
                  </a:lnTo>
                  <a:cubicBezTo>
                    <a:pt x="3701" y="410"/>
                    <a:pt x="3458" y="1"/>
                    <a:pt x="3155" y="1"/>
                  </a:cubicBezTo>
                  <a:close/>
                </a:path>
              </a:pathLst>
            </a:custGeom>
            <a:solidFill>
              <a:srgbClr val="9ED5F4"/>
            </a:solidFill>
            <a:ln w="9525" cap="flat" cmpd="sng">
              <a:solidFill>
                <a:srgbClr val="21306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5" name="Google Shape;665;p16"/>
            <p:cNvSpPr/>
            <p:nvPr/>
          </p:nvSpPr>
          <p:spPr>
            <a:xfrm>
              <a:off x="1368682" y="3362409"/>
              <a:ext cx="74309" cy="38734"/>
            </a:xfrm>
            <a:custGeom>
              <a:avLst/>
              <a:gdLst/>
              <a:ahLst/>
              <a:cxnLst/>
              <a:rect l="l" t="t" r="r" b="b"/>
              <a:pathLst>
                <a:path w="4963" h="2587" extrusionOk="0">
                  <a:moveTo>
                    <a:pt x="736" y="0"/>
                  </a:moveTo>
                  <a:cubicBezTo>
                    <a:pt x="316" y="0"/>
                    <a:pt x="1" y="336"/>
                    <a:pt x="1" y="736"/>
                  </a:cubicBezTo>
                  <a:lnTo>
                    <a:pt x="1" y="2250"/>
                  </a:lnTo>
                  <a:cubicBezTo>
                    <a:pt x="1" y="2439"/>
                    <a:pt x="148" y="2586"/>
                    <a:pt x="337" y="2586"/>
                  </a:cubicBezTo>
                  <a:lnTo>
                    <a:pt x="4626" y="2586"/>
                  </a:lnTo>
                  <a:cubicBezTo>
                    <a:pt x="4815" y="2586"/>
                    <a:pt x="4962" y="2439"/>
                    <a:pt x="4962" y="2250"/>
                  </a:cubicBezTo>
                  <a:lnTo>
                    <a:pt x="4962" y="736"/>
                  </a:lnTo>
                  <a:cubicBezTo>
                    <a:pt x="4962" y="336"/>
                    <a:pt x="4647" y="0"/>
                    <a:pt x="4227" y="0"/>
                  </a:cubicBezTo>
                  <a:close/>
                </a:path>
              </a:pathLst>
            </a:custGeom>
            <a:solidFill>
              <a:srgbClr val="9ED5F4"/>
            </a:solidFill>
            <a:ln w="9525" cap="flat" cmpd="sng">
              <a:solidFill>
                <a:srgbClr val="21306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6" name="Google Shape;666;p16"/>
            <p:cNvSpPr/>
            <p:nvPr/>
          </p:nvSpPr>
          <p:spPr>
            <a:xfrm>
              <a:off x="1409602" y="3362409"/>
              <a:ext cx="33389" cy="38734"/>
            </a:xfrm>
            <a:custGeom>
              <a:avLst/>
              <a:gdLst/>
              <a:ahLst/>
              <a:cxnLst/>
              <a:rect l="l" t="t" r="r" b="b"/>
              <a:pathLst>
                <a:path w="2230" h="2587" extrusionOk="0">
                  <a:moveTo>
                    <a:pt x="1" y="0"/>
                  </a:moveTo>
                  <a:cubicBezTo>
                    <a:pt x="400" y="0"/>
                    <a:pt x="737" y="336"/>
                    <a:pt x="737" y="736"/>
                  </a:cubicBezTo>
                  <a:lnTo>
                    <a:pt x="737" y="2250"/>
                  </a:lnTo>
                  <a:cubicBezTo>
                    <a:pt x="737" y="2439"/>
                    <a:pt x="589" y="2586"/>
                    <a:pt x="400" y="2586"/>
                  </a:cubicBezTo>
                  <a:lnTo>
                    <a:pt x="1893" y="2586"/>
                  </a:lnTo>
                  <a:cubicBezTo>
                    <a:pt x="2082" y="2586"/>
                    <a:pt x="2229" y="2439"/>
                    <a:pt x="2229" y="2250"/>
                  </a:cubicBezTo>
                  <a:lnTo>
                    <a:pt x="2229" y="736"/>
                  </a:lnTo>
                  <a:cubicBezTo>
                    <a:pt x="2229" y="336"/>
                    <a:pt x="1893" y="0"/>
                    <a:pt x="1494" y="0"/>
                  </a:cubicBezTo>
                  <a:close/>
                </a:path>
              </a:pathLst>
            </a:custGeom>
            <a:solidFill>
              <a:srgbClr val="9ED5F4"/>
            </a:solidFill>
            <a:ln w="9525" cap="flat" cmpd="sng">
              <a:solidFill>
                <a:srgbClr val="21306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67" name="Google Shape;667;p16"/>
          <p:cNvGrpSpPr/>
          <p:nvPr/>
        </p:nvGrpSpPr>
        <p:grpSpPr>
          <a:xfrm>
            <a:off x="4921518" y="3399187"/>
            <a:ext cx="558271" cy="564810"/>
            <a:chOff x="7513884" y="2448269"/>
            <a:chExt cx="363185" cy="338792"/>
          </a:xfrm>
        </p:grpSpPr>
        <p:sp>
          <p:nvSpPr>
            <p:cNvPr id="668" name="Google Shape;668;p16"/>
            <p:cNvSpPr/>
            <p:nvPr/>
          </p:nvSpPr>
          <p:spPr>
            <a:xfrm>
              <a:off x="7666316" y="2448269"/>
              <a:ext cx="210753" cy="206954"/>
            </a:xfrm>
            <a:custGeom>
              <a:avLst/>
              <a:gdLst/>
              <a:ahLst/>
              <a:cxnLst/>
              <a:rect l="l" t="t" r="r" b="b"/>
              <a:pathLst>
                <a:path w="8044" h="7899" extrusionOk="0">
                  <a:moveTo>
                    <a:pt x="5680" y="0"/>
                  </a:moveTo>
                  <a:cubicBezTo>
                    <a:pt x="5491" y="0"/>
                    <a:pt x="5302" y="72"/>
                    <a:pt x="5158" y="216"/>
                  </a:cubicBezTo>
                  <a:lnTo>
                    <a:pt x="289" y="5085"/>
                  </a:lnTo>
                  <a:cubicBezTo>
                    <a:pt x="1" y="5373"/>
                    <a:pt x="1" y="5843"/>
                    <a:pt x="289" y="6130"/>
                  </a:cubicBezTo>
                  <a:lnTo>
                    <a:pt x="1851" y="7683"/>
                  </a:lnTo>
                  <a:cubicBezTo>
                    <a:pt x="1995" y="7827"/>
                    <a:pt x="2182" y="7899"/>
                    <a:pt x="2370" y="7899"/>
                  </a:cubicBezTo>
                  <a:cubicBezTo>
                    <a:pt x="2558" y="7899"/>
                    <a:pt x="2747" y="7827"/>
                    <a:pt x="2896" y="7683"/>
                  </a:cubicBezTo>
                  <a:lnTo>
                    <a:pt x="7756" y="2814"/>
                  </a:lnTo>
                  <a:cubicBezTo>
                    <a:pt x="8043" y="2526"/>
                    <a:pt x="8043" y="2066"/>
                    <a:pt x="7756" y="1778"/>
                  </a:cubicBezTo>
                  <a:lnTo>
                    <a:pt x="6203" y="216"/>
                  </a:lnTo>
                  <a:cubicBezTo>
                    <a:pt x="6059" y="72"/>
                    <a:pt x="5870" y="0"/>
                    <a:pt x="5680" y="0"/>
                  </a:cubicBezTo>
                  <a:close/>
                </a:path>
              </a:pathLst>
            </a:custGeom>
            <a:solidFill>
              <a:srgbClr val="9ED5F4"/>
            </a:solidFill>
            <a:ln w="25400" cap="flat" cmpd="sng">
              <a:solidFill>
                <a:srgbClr val="25405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669" name="Google Shape;669;p16"/>
            <p:cNvSpPr/>
            <p:nvPr/>
          </p:nvSpPr>
          <p:spPr>
            <a:xfrm>
              <a:off x="7691442" y="2471482"/>
              <a:ext cx="185627" cy="183741"/>
            </a:xfrm>
            <a:custGeom>
              <a:avLst/>
              <a:gdLst/>
              <a:ahLst/>
              <a:cxnLst/>
              <a:rect l="l" t="t" r="r" b="b"/>
              <a:pathLst>
                <a:path w="7085" h="7013" extrusionOk="0">
                  <a:moveTo>
                    <a:pt x="5915" y="1"/>
                  </a:moveTo>
                  <a:lnTo>
                    <a:pt x="5920" y="7"/>
                  </a:lnTo>
                  <a:lnTo>
                    <a:pt x="5920" y="7"/>
                  </a:lnTo>
                  <a:cubicBezTo>
                    <a:pt x="5918" y="5"/>
                    <a:pt x="5917" y="3"/>
                    <a:pt x="5915" y="1"/>
                  </a:cubicBezTo>
                  <a:close/>
                  <a:moveTo>
                    <a:pt x="5920" y="7"/>
                  </a:moveTo>
                  <a:cubicBezTo>
                    <a:pt x="6202" y="295"/>
                    <a:pt x="6200" y="760"/>
                    <a:pt x="5915" y="1046"/>
                  </a:cubicBezTo>
                  <a:lnTo>
                    <a:pt x="1045" y="5915"/>
                  </a:lnTo>
                  <a:cubicBezTo>
                    <a:pt x="902" y="6059"/>
                    <a:pt x="715" y="6131"/>
                    <a:pt x="526" y="6131"/>
                  </a:cubicBezTo>
                  <a:cubicBezTo>
                    <a:pt x="338" y="6131"/>
                    <a:pt x="149" y="6059"/>
                    <a:pt x="0" y="5915"/>
                  </a:cubicBezTo>
                  <a:lnTo>
                    <a:pt x="0" y="5915"/>
                  </a:lnTo>
                  <a:lnTo>
                    <a:pt x="892" y="6797"/>
                  </a:lnTo>
                  <a:cubicBezTo>
                    <a:pt x="1036" y="6941"/>
                    <a:pt x="1223" y="7013"/>
                    <a:pt x="1410" y="7013"/>
                  </a:cubicBezTo>
                  <a:cubicBezTo>
                    <a:pt x="1596" y="7013"/>
                    <a:pt x="1783" y="6941"/>
                    <a:pt x="1927" y="6797"/>
                  </a:cubicBezTo>
                  <a:lnTo>
                    <a:pt x="6797" y="1928"/>
                  </a:lnTo>
                  <a:cubicBezTo>
                    <a:pt x="7084" y="1640"/>
                    <a:pt x="7084" y="1180"/>
                    <a:pt x="6797" y="892"/>
                  </a:cubicBezTo>
                  <a:lnTo>
                    <a:pt x="5920" y="7"/>
                  </a:lnTo>
                  <a:close/>
                </a:path>
              </a:pathLst>
            </a:custGeom>
            <a:solidFill>
              <a:srgbClr val="9ED5F4"/>
            </a:solidFill>
            <a:ln w="25400" cap="flat" cmpd="sng">
              <a:solidFill>
                <a:srgbClr val="25405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670" name="Google Shape;670;p16"/>
            <p:cNvSpPr/>
            <p:nvPr/>
          </p:nvSpPr>
          <p:spPr>
            <a:xfrm>
              <a:off x="7755972" y="2483298"/>
              <a:ext cx="84416" cy="84154"/>
            </a:xfrm>
            <a:custGeom>
              <a:avLst/>
              <a:gdLst/>
              <a:ahLst/>
              <a:cxnLst/>
              <a:rect l="l" t="t" r="r" b="b"/>
              <a:pathLst>
                <a:path w="3222" h="3212" extrusionOk="0">
                  <a:moveTo>
                    <a:pt x="624" y="0"/>
                  </a:moveTo>
                  <a:lnTo>
                    <a:pt x="1" y="614"/>
                  </a:lnTo>
                  <a:lnTo>
                    <a:pt x="2599" y="3212"/>
                  </a:lnTo>
                  <a:lnTo>
                    <a:pt x="3222" y="2589"/>
                  </a:lnTo>
                  <a:lnTo>
                    <a:pt x="624" y="0"/>
                  </a:lnTo>
                  <a:close/>
                </a:path>
              </a:pathLst>
            </a:custGeom>
            <a:solidFill>
              <a:srgbClr val="9ED5F4"/>
            </a:solidFill>
            <a:ln w="25400" cap="flat" cmpd="sng">
              <a:solidFill>
                <a:srgbClr val="25405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671" name="Google Shape;671;p16"/>
            <p:cNvSpPr/>
            <p:nvPr/>
          </p:nvSpPr>
          <p:spPr>
            <a:xfrm>
              <a:off x="7800931" y="2528258"/>
              <a:ext cx="39457" cy="39195"/>
            </a:xfrm>
            <a:custGeom>
              <a:avLst/>
              <a:gdLst/>
              <a:ahLst/>
              <a:cxnLst/>
              <a:rect l="l" t="t" r="r" b="b"/>
              <a:pathLst>
                <a:path w="1506" h="1496" extrusionOk="0">
                  <a:moveTo>
                    <a:pt x="614" y="0"/>
                  </a:moveTo>
                  <a:lnTo>
                    <a:pt x="1" y="614"/>
                  </a:lnTo>
                  <a:lnTo>
                    <a:pt x="883" y="1496"/>
                  </a:lnTo>
                  <a:lnTo>
                    <a:pt x="1506" y="882"/>
                  </a:lnTo>
                  <a:lnTo>
                    <a:pt x="614" y="0"/>
                  </a:lnTo>
                  <a:close/>
                </a:path>
              </a:pathLst>
            </a:custGeom>
            <a:solidFill>
              <a:srgbClr val="9ED5F4"/>
            </a:solidFill>
            <a:ln w="25400" cap="flat" cmpd="sng">
              <a:solidFill>
                <a:srgbClr val="25405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672" name="Google Shape;672;p16"/>
            <p:cNvSpPr/>
            <p:nvPr/>
          </p:nvSpPr>
          <p:spPr>
            <a:xfrm>
              <a:off x="7513884" y="2611888"/>
              <a:ext cx="195662" cy="175068"/>
            </a:xfrm>
            <a:custGeom>
              <a:avLst/>
              <a:gdLst/>
              <a:ahLst/>
              <a:cxnLst/>
              <a:rect l="l" t="t" r="r" b="b"/>
              <a:pathLst>
                <a:path w="7468" h="6682" extrusionOk="0">
                  <a:moveTo>
                    <a:pt x="6231" y="0"/>
                  </a:moveTo>
                  <a:lnTo>
                    <a:pt x="1" y="6231"/>
                  </a:lnTo>
                  <a:cubicBezTo>
                    <a:pt x="84" y="6538"/>
                    <a:pt x="472" y="6682"/>
                    <a:pt x="1011" y="6682"/>
                  </a:cubicBezTo>
                  <a:cubicBezTo>
                    <a:pt x="2642" y="6682"/>
                    <a:pt x="5653" y="5363"/>
                    <a:pt x="5761" y="3259"/>
                  </a:cubicBezTo>
                  <a:cubicBezTo>
                    <a:pt x="5790" y="3010"/>
                    <a:pt x="5905" y="2780"/>
                    <a:pt x="6097" y="2617"/>
                  </a:cubicBezTo>
                  <a:lnTo>
                    <a:pt x="7468" y="1237"/>
                  </a:lnTo>
                  <a:lnTo>
                    <a:pt x="6231" y="0"/>
                  </a:lnTo>
                  <a:close/>
                </a:path>
              </a:pathLst>
            </a:custGeom>
            <a:solidFill>
              <a:srgbClr val="9ED5F4"/>
            </a:solidFill>
            <a:ln w="25400" cap="flat" cmpd="sng">
              <a:solidFill>
                <a:srgbClr val="25405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673" name="Google Shape;673;p16"/>
            <p:cNvSpPr/>
            <p:nvPr/>
          </p:nvSpPr>
          <p:spPr>
            <a:xfrm>
              <a:off x="7513884" y="2626691"/>
              <a:ext cx="195426" cy="160370"/>
            </a:xfrm>
            <a:custGeom>
              <a:avLst/>
              <a:gdLst/>
              <a:ahLst/>
              <a:cxnLst/>
              <a:rect l="l" t="t" r="r" b="b"/>
              <a:pathLst>
                <a:path w="7459" h="6121" extrusionOk="0">
                  <a:moveTo>
                    <a:pt x="6787" y="1"/>
                  </a:moveTo>
                  <a:lnTo>
                    <a:pt x="5407" y="1371"/>
                  </a:lnTo>
                  <a:cubicBezTo>
                    <a:pt x="5225" y="1534"/>
                    <a:pt x="5110" y="1764"/>
                    <a:pt x="5081" y="2014"/>
                  </a:cubicBezTo>
                  <a:cubicBezTo>
                    <a:pt x="4968" y="4114"/>
                    <a:pt x="1958" y="5437"/>
                    <a:pt x="326" y="5437"/>
                  </a:cubicBezTo>
                  <a:cubicBezTo>
                    <a:pt x="297" y="5437"/>
                    <a:pt x="268" y="5436"/>
                    <a:pt x="240" y="5436"/>
                  </a:cubicBezTo>
                  <a:lnTo>
                    <a:pt x="1" y="5675"/>
                  </a:lnTo>
                  <a:cubicBezTo>
                    <a:pt x="81" y="5978"/>
                    <a:pt x="465" y="6121"/>
                    <a:pt x="1000" y="6121"/>
                  </a:cubicBezTo>
                  <a:cubicBezTo>
                    <a:pt x="2628" y="6121"/>
                    <a:pt x="5653" y="4801"/>
                    <a:pt x="5761" y="2694"/>
                  </a:cubicBezTo>
                  <a:cubicBezTo>
                    <a:pt x="5790" y="2455"/>
                    <a:pt x="5905" y="2225"/>
                    <a:pt x="6087" y="2052"/>
                  </a:cubicBezTo>
                  <a:lnTo>
                    <a:pt x="7458" y="681"/>
                  </a:lnTo>
                  <a:lnTo>
                    <a:pt x="6787" y="1"/>
                  </a:lnTo>
                  <a:close/>
                </a:path>
              </a:pathLst>
            </a:custGeom>
            <a:solidFill>
              <a:srgbClr val="9ED5F4"/>
            </a:solidFill>
            <a:ln w="25400" cap="flat" cmpd="sng">
              <a:solidFill>
                <a:srgbClr val="25405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sp>
        <p:nvSpPr>
          <p:cNvPr id="674" name="Google Shape;674;p1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it-IT"/>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78"/>
        <p:cNvGrpSpPr/>
        <p:nvPr/>
      </p:nvGrpSpPr>
      <p:grpSpPr>
        <a:xfrm>
          <a:off x="0" y="0"/>
          <a:ext cx="0" cy="0"/>
          <a:chOff x="0" y="0"/>
          <a:chExt cx="0" cy="0"/>
        </a:xfrm>
      </p:grpSpPr>
      <p:sp>
        <p:nvSpPr>
          <p:cNvPr id="679" name="Google Shape;679;p17"/>
          <p:cNvSpPr txBox="1">
            <a:spLocks noGrp="1"/>
          </p:cNvSpPr>
          <p:nvPr>
            <p:ph type="body" idx="1"/>
          </p:nvPr>
        </p:nvSpPr>
        <p:spPr>
          <a:xfrm>
            <a:off x="720000" y="1374951"/>
            <a:ext cx="6015972" cy="2696772"/>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it-IT" sz="1800" dirty="0">
                <a:solidFill>
                  <a:srgbClr val="000000"/>
                </a:solidFill>
              </a:rPr>
              <a:t>Body Area Networks </a:t>
            </a:r>
            <a:r>
              <a:rPr lang="it-IT" sz="1800" dirty="0" err="1">
                <a:solidFill>
                  <a:srgbClr val="000000"/>
                </a:solidFill>
              </a:rPr>
              <a:t>measure</a:t>
            </a:r>
            <a:r>
              <a:rPr lang="it-IT" sz="1800" dirty="0">
                <a:solidFill>
                  <a:srgbClr val="000000"/>
                </a:solidFill>
              </a:rPr>
              <a:t> </a:t>
            </a:r>
            <a:r>
              <a:rPr lang="it-IT" sz="1800" dirty="0" err="1">
                <a:solidFill>
                  <a:srgbClr val="000000"/>
                </a:solidFill>
              </a:rPr>
              <a:t>all</a:t>
            </a:r>
            <a:r>
              <a:rPr lang="it-IT" sz="1800" dirty="0">
                <a:solidFill>
                  <a:srgbClr val="000000"/>
                </a:solidFill>
              </a:rPr>
              <a:t> </a:t>
            </a:r>
            <a:r>
              <a:rPr lang="it-IT" sz="1800" dirty="0" err="1">
                <a:solidFill>
                  <a:srgbClr val="000000"/>
                </a:solidFill>
              </a:rPr>
              <a:t>kinds</a:t>
            </a:r>
            <a:r>
              <a:rPr lang="it-IT" sz="1800" dirty="0">
                <a:solidFill>
                  <a:srgbClr val="000000"/>
                </a:solidFill>
              </a:rPr>
              <a:t> of body </a:t>
            </a:r>
            <a:r>
              <a:rPr lang="it-IT" sz="1800" dirty="0" err="1">
                <a:solidFill>
                  <a:srgbClr val="000000"/>
                </a:solidFill>
              </a:rPr>
              <a:t>parameters</a:t>
            </a:r>
            <a:r>
              <a:rPr lang="it-IT" sz="1800" dirty="0">
                <a:solidFill>
                  <a:srgbClr val="000000"/>
                </a:solidFill>
              </a:rPr>
              <a:t> from the </a:t>
            </a:r>
            <a:r>
              <a:rPr lang="it-IT" sz="1800" dirty="0" err="1">
                <a:solidFill>
                  <a:srgbClr val="000000"/>
                </a:solidFill>
              </a:rPr>
              <a:t>outside</a:t>
            </a:r>
            <a:r>
              <a:rPr lang="it-IT" sz="1800" dirty="0">
                <a:solidFill>
                  <a:srgbClr val="000000"/>
                </a:solidFill>
              </a:rPr>
              <a:t>. </a:t>
            </a:r>
            <a:endParaRPr sz="1800" dirty="0">
              <a:solidFill>
                <a:srgbClr val="000000"/>
              </a:solidFill>
            </a:endParaRPr>
          </a:p>
          <a:p>
            <a:pPr marL="0" lvl="0" indent="0" algn="l" rtl="0">
              <a:lnSpc>
                <a:spcPct val="100000"/>
              </a:lnSpc>
              <a:spcBef>
                <a:spcPts val="0"/>
              </a:spcBef>
              <a:spcAft>
                <a:spcPts val="0"/>
              </a:spcAft>
              <a:buSzPts val="1400"/>
              <a:buNone/>
            </a:pPr>
            <a:endParaRPr sz="1800" dirty="0">
              <a:solidFill>
                <a:srgbClr val="000000"/>
              </a:solidFill>
            </a:endParaRPr>
          </a:p>
          <a:p>
            <a:pPr marL="0" lvl="0" indent="0" algn="l" rtl="0">
              <a:lnSpc>
                <a:spcPct val="100000"/>
              </a:lnSpc>
              <a:spcBef>
                <a:spcPts val="0"/>
              </a:spcBef>
              <a:spcAft>
                <a:spcPts val="0"/>
              </a:spcAft>
              <a:buSzPts val="1400"/>
              <a:buNone/>
            </a:pPr>
            <a:r>
              <a:rPr lang="it-IT" sz="1800" dirty="0" err="1">
                <a:solidFill>
                  <a:srgbClr val="000000"/>
                </a:solidFill>
              </a:rPr>
              <a:t>Many</a:t>
            </a:r>
            <a:r>
              <a:rPr lang="it-IT" sz="1800" dirty="0">
                <a:solidFill>
                  <a:srgbClr val="000000"/>
                </a:solidFill>
              </a:rPr>
              <a:t> more </a:t>
            </a:r>
            <a:r>
              <a:rPr lang="it-IT" sz="1800" dirty="0" err="1">
                <a:solidFill>
                  <a:srgbClr val="000000"/>
                </a:solidFill>
              </a:rPr>
              <a:t>parameters</a:t>
            </a:r>
            <a:r>
              <a:rPr lang="it-IT" sz="1800" dirty="0">
                <a:solidFill>
                  <a:srgbClr val="000000"/>
                </a:solidFill>
              </a:rPr>
              <a:t> are </a:t>
            </a:r>
            <a:r>
              <a:rPr lang="it-IT" sz="1800" dirty="0" err="1">
                <a:solidFill>
                  <a:srgbClr val="000000"/>
                </a:solidFill>
              </a:rPr>
              <a:t>available</a:t>
            </a:r>
            <a:r>
              <a:rPr lang="it-IT" sz="1800" dirty="0">
                <a:solidFill>
                  <a:srgbClr val="000000"/>
                </a:solidFill>
              </a:rPr>
              <a:t> inside the body, </a:t>
            </a:r>
            <a:r>
              <a:rPr lang="it-IT" sz="1800" dirty="0" err="1">
                <a:solidFill>
                  <a:srgbClr val="000000"/>
                </a:solidFill>
              </a:rPr>
              <a:t>such</a:t>
            </a:r>
            <a:r>
              <a:rPr lang="it-IT" sz="1800" dirty="0">
                <a:solidFill>
                  <a:srgbClr val="000000"/>
                </a:solidFill>
              </a:rPr>
              <a:t> </a:t>
            </a:r>
            <a:r>
              <a:rPr lang="it-IT" sz="1800" dirty="0" err="1">
                <a:solidFill>
                  <a:srgbClr val="000000"/>
                </a:solidFill>
              </a:rPr>
              <a:t>as</a:t>
            </a:r>
            <a:r>
              <a:rPr lang="it-IT" sz="1800" dirty="0">
                <a:solidFill>
                  <a:srgbClr val="000000"/>
                </a:solidFill>
              </a:rPr>
              <a:t>, for </a:t>
            </a:r>
            <a:r>
              <a:rPr lang="it-IT" sz="1800" dirty="0" err="1">
                <a:solidFill>
                  <a:srgbClr val="000000"/>
                </a:solidFill>
              </a:rPr>
              <a:t>instance</a:t>
            </a:r>
            <a:r>
              <a:rPr lang="it-IT" sz="1800" dirty="0">
                <a:solidFill>
                  <a:srgbClr val="000000"/>
                </a:solidFill>
              </a:rPr>
              <a:t>, </a:t>
            </a:r>
            <a:r>
              <a:rPr lang="it-IT" sz="1800" dirty="0" err="1">
                <a:solidFill>
                  <a:srgbClr val="000000"/>
                </a:solidFill>
              </a:rPr>
              <a:t>blood</a:t>
            </a:r>
            <a:r>
              <a:rPr lang="it-IT" sz="1800" dirty="0">
                <a:solidFill>
                  <a:srgbClr val="000000"/>
                </a:solidFill>
              </a:rPr>
              <a:t> and </a:t>
            </a:r>
            <a:r>
              <a:rPr lang="it-IT" sz="1800" dirty="0" err="1">
                <a:solidFill>
                  <a:srgbClr val="000000"/>
                </a:solidFill>
              </a:rPr>
              <a:t>liver</a:t>
            </a:r>
            <a:r>
              <a:rPr lang="it-IT" sz="1800" dirty="0">
                <a:solidFill>
                  <a:srgbClr val="000000"/>
                </a:solidFill>
              </a:rPr>
              <a:t> </a:t>
            </a:r>
            <a:r>
              <a:rPr lang="it-IT" sz="1800" dirty="0" err="1">
                <a:solidFill>
                  <a:srgbClr val="000000"/>
                </a:solidFill>
              </a:rPr>
              <a:t>characteristics</a:t>
            </a:r>
            <a:r>
              <a:rPr lang="it-IT" sz="1800" dirty="0">
                <a:solidFill>
                  <a:srgbClr val="000000"/>
                </a:solidFill>
              </a:rPr>
              <a:t>. </a:t>
            </a:r>
            <a:endParaRPr sz="1800" dirty="0">
              <a:solidFill>
                <a:srgbClr val="000000"/>
              </a:solidFill>
            </a:endParaRPr>
          </a:p>
          <a:p>
            <a:pPr marL="0" lvl="0" indent="0" algn="l" rtl="0">
              <a:lnSpc>
                <a:spcPct val="100000"/>
              </a:lnSpc>
              <a:spcBef>
                <a:spcPts val="0"/>
              </a:spcBef>
              <a:spcAft>
                <a:spcPts val="0"/>
              </a:spcAft>
              <a:buSzPts val="1400"/>
              <a:buNone/>
            </a:pPr>
            <a:br>
              <a:rPr lang="it-IT" sz="1800" dirty="0">
                <a:solidFill>
                  <a:srgbClr val="000000"/>
                </a:solidFill>
              </a:rPr>
            </a:br>
            <a:r>
              <a:rPr lang="it-IT" sz="1800" dirty="0">
                <a:solidFill>
                  <a:srgbClr val="000000"/>
                </a:solidFill>
              </a:rPr>
              <a:t>The vision of In-Body Networks </a:t>
            </a:r>
            <a:r>
              <a:rPr lang="it-IT" sz="1800" dirty="0" err="1">
                <a:solidFill>
                  <a:srgbClr val="000000"/>
                </a:solidFill>
              </a:rPr>
              <a:t>is</a:t>
            </a:r>
            <a:r>
              <a:rPr lang="it-IT" sz="1800" dirty="0">
                <a:solidFill>
                  <a:srgbClr val="000000"/>
                </a:solidFill>
              </a:rPr>
              <a:t> </a:t>
            </a:r>
            <a:r>
              <a:rPr lang="it-IT" sz="1800" dirty="0" err="1">
                <a:solidFill>
                  <a:srgbClr val="000000"/>
                </a:solidFill>
              </a:rPr>
              <a:t>that</a:t>
            </a:r>
            <a:r>
              <a:rPr lang="it-IT" sz="1800" dirty="0">
                <a:solidFill>
                  <a:srgbClr val="000000"/>
                </a:solidFill>
              </a:rPr>
              <a:t> </a:t>
            </a:r>
            <a:r>
              <a:rPr lang="it-IT" sz="1800" dirty="0" err="1">
                <a:solidFill>
                  <a:srgbClr val="000000"/>
                </a:solidFill>
              </a:rPr>
              <a:t>nanomachines</a:t>
            </a:r>
            <a:r>
              <a:rPr lang="it-IT" sz="1800" dirty="0">
                <a:solidFill>
                  <a:srgbClr val="000000"/>
                </a:solidFill>
              </a:rPr>
              <a:t> </a:t>
            </a:r>
            <a:r>
              <a:rPr lang="it-IT" sz="1800" dirty="0" err="1">
                <a:solidFill>
                  <a:srgbClr val="000000"/>
                </a:solidFill>
              </a:rPr>
              <a:t>will</a:t>
            </a:r>
            <a:r>
              <a:rPr lang="it-IT" sz="1800" dirty="0">
                <a:solidFill>
                  <a:srgbClr val="000000"/>
                </a:solidFill>
              </a:rPr>
              <a:t> </a:t>
            </a:r>
            <a:r>
              <a:rPr lang="it-IT" sz="1800" dirty="0" err="1">
                <a:solidFill>
                  <a:srgbClr val="000000"/>
                </a:solidFill>
              </a:rPr>
              <a:t>patrol</a:t>
            </a:r>
            <a:r>
              <a:rPr lang="it-IT" sz="1800" dirty="0">
                <a:solidFill>
                  <a:srgbClr val="000000"/>
                </a:solidFill>
              </a:rPr>
              <a:t> in the body, take </a:t>
            </a:r>
            <a:r>
              <a:rPr lang="it-IT" sz="1800" dirty="0" err="1">
                <a:solidFill>
                  <a:srgbClr val="000000"/>
                </a:solidFill>
              </a:rPr>
              <a:t>measurements</a:t>
            </a:r>
            <a:r>
              <a:rPr lang="it-IT" sz="1800" dirty="0">
                <a:solidFill>
                  <a:srgbClr val="000000"/>
                </a:solidFill>
              </a:rPr>
              <a:t> </a:t>
            </a:r>
            <a:r>
              <a:rPr lang="it-IT" sz="1800" dirty="0" err="1">
                <a:solidFill>
                  <a:srgbClr val="000000"/>
                </a:solidFill>
              </a:rPr>
              <a:t>wherever</a:t>
            </a:r>
            <a:r>
              <a:rPr lang="it-IT" sz="1800" dirty="0">
                <a:solidFill>
                  <a:srgbClr val="000000"/>
                </a:solidFill>
              </a:rPr>
              <a:t> </a:t>
            </a:r>
            <a:r>
              <a:rPr lang="it-IT" sz="1800" dirty="0" err="1">
                <a:solidFill>
                  <a:srgbClr val="000000"/>
                </a:solidFill>
              </a:rPr>
              <a:t>necessary</a:t>
            </a:r>
            <a:r>
              <a:rPr lang="it-IT" sz="1800" dirty="0">
                <a:solidFill>
                  <a:srgbClr val="000000"/>
                </a:solidFill>
              </a:rPr>
              <a:t>, and </a:t>
            </a:r>
            <a:r>
              <a:rPr lang="it-IT" sz="1800" dirty="0" err="1">
                <a:solidFill>
                  <a:srgbClr val="000000"/>
                </a:solidFill>
              </a:rPr>
              <a:t>send</a:t>
            </a:r>
            <a:r>
              <a:rPr lang="it-IT" sz="1800" dirty="0">
                <a:solidFill>
                  <a:srgbClr val="000000"/>
                </a:solidFill>
              </a:rPr>
              <a:t> </a:t>
            </a:r>
            <a:r>
              <a:rPr lang="it-IT" sz="1800" dirty="0" err="1">
                <a:solidFill>
                  <a:srgbClr val="000000"/>
                </a:solidFill>
              </a:rPr>
              <a:t>collected</a:t>
            </a:r>
            <a:r>
              <a:rPr lang="it-IT" sz="1800" dirty="0">
                <a:solidFill>
                  <a:srgbClr val="000000"/>
                </a:solidFill>
              </a:rPr>
              <a:t> data to the </a:t>
            </a:r>
            <a:r>
              <a:rPr lang="it-IT" sz="1800" dirty="0" err="1">
                <a:solidFill>
                  <a:srgbClr val="000000"/>
                </a:solidFill>
              </a:rPr>
              <a:t>outside</a:t>
            </a:r>
            <a:r>
              <a:rPr lang="it-IT" sz="1800" dirty="0">
                <a:solidFill>
                  <a:srgbClr val="000000"/>
                </a:solidFill>
              </a:rPr>
              <a:t>. </a:t>
            </a:r>
            <a:endParaRPr sz="1800" dirty="0">
              <a:solidFill>
                <a:srgbClr val="000000"/>
              </a:solidFill>
            </a:endParaRPr>
          </a:p>
        </p:txBody>
      </p:sp>
      <p:sp>
        <p:nvSpPr>
          <p:cNvPr id="680" name="Google Shape;680;p17"/>
          <p:cNvSpPr txBox="1">
            <a:spLocks noGrp="1"/>
          </p:cNvSpPr>
          <p:nvPr>
            <p:ph type="title"/>
          </p:nvPr>
        </p:nvSpPr>
        <p:spPr>
          <a:xfrm>
            <a:off x="720000" y="387600"/>
            <a:ext cx="8183322" cy="612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200"/>
              <a:buNone/>
            </a:pPr>
            <a:r>
              <a:rPr lang="it-IT" sz="2800">
                <a:solidFill>
                  <a:srgbClr val="263238"/>
                </a:solidFill>
              </a:rPr>
              <a:t>In-body and body area communication</a:t>
            </a:r>
            <a:endParaRPr sz="2800"/>
          </a:p>
        </p:txBody>
      </p:sp>
      <p:pic>
        <p:nvPicPr>
          <p:cNvPr id="681" name="Google Shape;681;p17" descr="Red blood cells - Free education icons"/>
          <p:cNvPicPr preferRelativeResize="0"/>
          <p:nvPr/>
        </p:nvPicPr>
        <p:blipFill rotWithShape="1">
          <a:blip r:embed="rId3">
            <a:alphaModFix/>
          </a:blip>
          <a:srcRect/>
          <a:stretch/>
        </p:blipFill>
        <p:spPr>
          <a:xfrm>
            <a:off x="6850626" y="2564376"/>
            <a:ext cx="1904386" cy="1922821"/>
          </a:xfrm>
          <a:prstGeom prst="rect">
            <a:avLst/>
          </a:prstGeom>
          <a:noFill/>
          <a:ln>
            <a:noFill/>
          </a:ln>
        </p:spPr>
      </p:pic>
      <p:sp>
        <p:nvSpPr>
          <p:cNvPr id="682" name="Google Shape;682;p1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it-IT"/>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pic>
        <p:nvPicPr>
          <p:cNvPr id="687" name="Google Shape;687;p18" descr="Immagine che contiene testo, schermata, articolazione, corpo&#10;&#10;Descrizione generata automaticamente"/>
          <p:cNvPicPr preferRelativeResize="0"/>
          <p:nvPr/>
        </p:nvPicPr>
        <p:blipFill rotWithShape="1">
          <a:blip r:embed="rId3">
            <a:alphaModFix/>
          </a:blip>
          <a:srcRect r="2381" b="1622"/>
          <a:stretch/>
        </p:blipFill>
        <p:spPr>
          <a:xfrm>
            <a:off x="2090349" y="93636"/>
            <a:ext cx="4516149" cy="4910206"/>
          </a:xfrm>
          <a:prstGeom prst="rect">
            <a:avLst/>
          </a:prstGeom>
          <a:noFill/>
          <a:ln>
            <a:noFill/>
          </a:ln>
        </p:spPr>
      </p:pic>
      <p:sp>
        <p:nvSpPr>
          <p:cNvPr id="688" name="Google Shape;688;p18"/>
          <p:cNvSpPr txBox="1">
            <a:spLocks noGrp="1"/>
          </p:cNvSpPr>
          <p:nvPr>
            <p:ph type="subTitle" idx="4294967295"/>
          </p:nvPr>
        </p:nvSpPr>
        <p:spPr>
          <a:xfrm>
            <a:off x="223700" y="1053275"/>
            <a:ext cx="2249100" cy="13848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chemeClr val="dk1"/>
              </a:buClr>
              <a:buSzPts val="1800"/>
              <a:buFont typeface="Poppins"/>
              <a:buNone/>
            </a:pPr>
            <a:r>
              <a:rPr lang="it-IT" sz="1200" b="0" i="0" u="none" strike="noStrike" cap="none" dirty="0" err="1">
                <a:solidFill>
                  <a:schemeClr val="dk1"/>
                </a:solidFill>
                <a:latin typeface="Poppins"/>
                <a:ea typeface="Poppins"/>
                <a:cs typeface="Poppins"/>
                <a:sym typeface="Poppins"/>
              </a:rPr>
              <a:t>There</a:t>
            </a:r>
            <a:r>
              <a:rPr lang="it-IT" sz="1200" b="0" i="0" u="none" strike="noStrike" cap="none" dirty="0">
                <a:solidFill>
                  <a:schemeClr val="dk1"/>
                </a:solidFill>
                <a:latin typeface="Poppins"/>
                <a:ea typeface="Poppins"/>
                <a:cs typeface="Poppins"/>
                <a:sym typeface="Poppins"/>
              </a:rPr>
              <a:t> </a:t>
            </a:r>
            <a:r>
              <a:rPr lang="it-IT" sz="1200" b="0" i="0" u="none" strike="noStrike" cap="none" dirty="0" err="1">
                <a:solidFill>
                  <a:schemeClr val="dk1"/>
                </a:solidFill>
                <a:latin typeface="Poppins"/>
                <a:ea typeface="Poppins"/>
                <a:cs typeface="Poppins"/>
                <a:sym typeface="Poppins"/>
              </a:rPr>
              <a:t>will</a:t>
            </a:r>
            <a:r>
              <a:rPr lang="it-IT" sz="1200" b="0" i="0" u="none" strike="noStrike" cap="none" dirty="0">
                <a:solidFill>
                  <a:schemeClr val="dk1"/>
                </a:solidFill>
                <a:latin typeface="Poppins"/>
                <a:ea typeface="Poppins"/>
                <a:cs typeface="Poppins"/>
                <a:sym typeface="Poppins"/>
              </a:rPr>
              <a:t> be a more </a:t>
            </a:r>
            <a:r>
              <a:rPr lang="it-IT" sz="1200" b="0" i="0" u="none" strike="noStrike" cap="none" dirty="0" err="1">
                <a:solidFill>
                  <a:schemeClr val="dk1"/>
                </a:solidFill>
                <a:latin typeface="Poppins"/>
                <a:ea typeface="Poppins"/>
                <a:cs typeface="Poppins"/>
                <a:sym typeface="Poppins"/>
              </a:rPr>
              <a:t>powerful</a:t>
            </a:r>
            <a:r>
              <a:rPr lang="it-IT" sz="1200" b="0" i="0" u="none" strike="noStrike" cap="none" dirty="0">
                <a:solidFill>
                  <a:schemeClr val="dk1"/>
                </a:solidFill>
                <a:latin typeface="Poppins"/>
                <a:ea typeface="Poppins"/>
                <a:cs typeface="Poppins"/>
                <a:sym typeface="Poppins"/>
              </a:rPr>
              <a:t> device </a:t>
            </a:r>
            <a:r>
              <a:rPr lang="it-IT" sz="1200" b="0" i="0" u="none" strike="noStrike" cap="none" dirty="0" err="1">
                <a:solidFill>
                  <a:schemeClr val="dk1"/>
                </a:solidFill>
                <a:latin typeface="Poppins"/>
                <a:ea typeface="Poppins"/>
                <a:cs typeface="Poppins"/>
                <a:sym typeface="Poppins"/>
              </a:rPr>
              <a:t>which</a:t>
            </a:r>
            <a:r>
              <a:rPr lang="it-IT" sz="1200" b="0" i="0" u="none" strike="noStrike" cap="none" dirty="0">
                <a:solidFill>
                  <a:schemeClr val="dk1"/>
                </a:solidFill>
                <a:latin typeface="Poppins"/>
                <a:ea typeface="Poppins"/>
                <a:cs typeface="Poppins"/>
                <a:sym typeface="Poppins"/>
              </a:rPr>
              <a:t> </a:t>
            </a:r>
            <a:r>
              <a:rPr lang="it-IT" sz="1200" b="0" i="0" u="none" strike="noStrike" cap="none" dirty="0" err="1">
                <a:solidFill>
                  <a:schemeClr val="dk1"/>
                </a:solidFill>
                <a:latin typeface="Poppins"/>
                <a:ea typeface="Poppins"/>
                <a:cs typeface="Poppins"/>
                <a:sym typeface="Poppins"/>
              </a:rPr>
              <a:t>is</a:t>
            </a:r>
            <a:r>
              <a:rPr lang="it-IT" sz="1200" b="0" i="0" u="none" strike="noStrike" cap="none" dirty="0">
                <a:solidFill>
                  <a:schemeClr val="dk1"/>
                </a:solidFill>
                <a:latin typeface="Poppins"/>
                <a:ea typeface="Poppins"/>
                <a:cs typeface="Poppins"/>
                <a:sym typeface="Poppins"/>
              </a:rPr>
              <a:t> </a:t>
            </a:r>
            <a:r>
              <a:rPr lang="it-IT" sz="1200" b="0" i="0" u="none" strike="noStrike" cap="none" dirty="0" err="1">
                <a:solidFill>
                  <a:schemeClr val="dk1"/>
                </a:solidFill>
                <a:latin typeface="Poppins"/>
                <a:ea typeface="Poppins"/>
                <a:cs typeface="Poppins"/>
                <a:sym typeface="Poppins"/>
              </a:rPr>
              <a:t>able</a:t>
            </a:r>
            <a:r>
              <a:rPr lang="it-IT" sz="1200" b="0" i="0" u="none" strike="noStrike" cap="none" dirty="0">
                <a:solidFill>
                  <a:schemeClr val="dk1"/>
                </a:solidFill>
                <a:latin typeface="Poppins"/>
                <a:ea typeface="Poppins"/>
                <a:cs typeface="Poppins"/>
                <a:sym typeface="Poppins"/>
              </a:rPr>
              <a:t> to </a:t>
            </a:r>
            <a:r>
              <a:rPr lang="it-IT" sz="1200" b="0" i="0" u="none" strike="noStrike" cap="none" dirty="0" err="1">
                <a:solidFill>
                  <a:schemeClr val="dk1"/>
                </a:solidFill>
                <a:latin typeface="Poppins"/>
                <a:ea typeface="Poppins"/>
                <a:cs typeface="Poppins"/>
                <a:sym typeface="Poppins"/>
              </a:rPr>
              <a:t>analyze</a:t>
            </a:r>
            <a:r>
              <a:rPr lang="it-IT" sz="1200" b="0" i="0" u="none" strike="noStrike" cap="none" dirty="0">
                <a:solidFill>
                  <a:schemeClr val="dk1"/>
                </a:solidFill>
                <a:latin typeface="Poppins"/>
                <a:ea typeface="Poppins"/>
                <a:cs typeface="Poppins"/>
                <a:sym typeface="Poppins"/>
              </a:rPr>
              <a:t> data from </a:t>
            </a:r>
            <a:r>
              <a:rPr lang="it-IT" sz="1200" b="0" i="0" u="none" strike="noStrike" cap="none" dirty="0" err="1">
                <a:solidFill>
                  <a:schemeClr val="dk1"/>
                </a:solidFill>
                <a:latin typeface="Poppins"/>
                <a:ea typeface="Poppins"/>
                <a:cs typeface="Poppins"/>
                <a:sym typeface="Poppins"/>
              </a:rPr>
              <a:t>both</a:t>
            </a:r>
            <a:r>
              <a:rPr lang="it-IT" sz="1200" b="0" i="0" u="none" strike="noStrike" cap="none" dirty="0">
                <a:solidFill>
                  <a:schemeClr val="dk1"/>
                </a:solidFill>
                <a:latin typeface="Poppins"/>
                <a:ea typeface="Poppins"/>
                <a:cs typeface="Poppins"/>
                <a:sym typeface="Poppins"/>
              </a:rPr>
              <a:t> network </a:t>
            </a:r>
            <a:r>
              <a:rPr lang="it-IT" sz="1200" b="0" i="0" u="none" strike="noStrike" cap="none" dirty="0" err="1">
                <a:solidFill>
                  <a:schemeClr val="dk1"/>
                </a:solidFill>
                <a:latin typeface="Poppins"/>
                <a:ea typeface="Poppins"/>
                <a:cs typeface="Poppins"/>
                <a:sym typeface="Poppins"/>
              </a:rPr>
              <a:t>types</a:t>
            </a:r>
            <a:r>
              <a:rPr lang="it-IT" sz="1200" b="0" i="0" u="none" strike="noStrike" cap="none" dirty="0">
                <a:solidFill>
                  <a:schemeClr val="dk1"/>
                </a:solidFill>
                <a:latin typeface="Poppins"/>
                <a:ea typeface="Poppins"/>
                <a:cs typeface="Poppins"/>
                <a:sym typeface="Poppins"/>
              </a:rPr>
              <a:t> and </a:t>
            </a:r>
            <a:r>
              <a:rPr lang="it-IT" sz="1200" b="0" i="0" u="none" strike="noStrike" cap="none" dirty="0" err="1">
                <a:solidFill>
                  <a:schemeClr val="dk1"/>
                </a:solidFill>
                <a:latin typeface="Poppins"/>
                <a:ea typeface="Poppins"/>
                <a:cs typeface="Poppins"/>
                <a:sym typeface="Poppins"/>
              </a:rPr>
              <a:t>send</a:t>
            </a:r>
            <a:r>
              <a:rPr lang="it-IT" sz="1200" b="0" i="0" u="none" strike="noStrike" cap="none" dirty="0">
                <a:solidFill>
                  <a:schemeClr val="dk1"/>
                </a:solidFill>
                <a:latin typeface="Poppins"/>
                <a:ea typeface="Poppins"/>
                <a:cs typeface="Poppins"/>
                <a:sym typeface="Poppins"/>
              </a:rPr>
              <a:t> </a:t>
            </a:r>
            <a:r>
              <a:rPr lang="it-IT" sz="1200" b="0" i="0" u="none" strike="noStrike" cap="none" dirty="0" err="1">
                <a:solidFill>
                  <a:schemeClr val="dk1"/>
                </a:solidFill>
                <a:latin typeface="Poppins"/>
                <a:ea typeface="Poppins"/>
                <a:cs typeface="Poppins"/>
                <a:sym typeface="Poppins"/>
              </a:rPr>
              <a:t>commands</a:t>
            </a:r>
            <a:r>
              <a:rPr lang="it-IT" sz="1200" b="0" i="0" u="none" strike="noStrike" cap="none" dirty="0">
                <a:solidFill>
                  <a:schemeClr val="dk1"/>
                </a:solidFill>
                <a:latin typeface="Poppins"/>
                <a:ea typeface="Poppins"/>
                <a:cs typeface="Poppins"/>
                <a:sym typeface="Poppins"/>
              </a:rPr>
              <a:t> to </a:t>
            </a:r>
            <a:r>
              <a:rPr lang="it-IT" sz="1200" b="0" i="0" u="none" strike="noStrike" cap="none" dirty="0" err="1">
                <a:solidFill>
                  <a:schemeClr val="dk1"/>
                </a:solidFill>
                <a:latin typeface="Poppins"/>
                <a:ea typeface="Poppins"/>
                <a:cs typeface="Poppins"/>
                <a:sym typeface="Poppins"/>
              </a:rPr>
              <a:t>actuators</a:t>
            </a:r>
            <a:r>
              <a:rPr lang="it-IT" sz="1200" b="0" i="0" u="none" strike="noStrike" cap="none" dirty="0">
                <a:solidFill>
                  <a:schemeClr val="dk1"/>
                </a:solidFill>
                <a:latin typeface="Poppins"/>
                <a:ea typeface="Poppins"/>
                <a:cs typeface="Poppins"/>
                <a:sym typeface="Poppins"/>
              </a:rPr>
              <a:t> </a:t>
            </a:r>
            <a:r>
              <a:rPr lang="it-IT" sz="1200" b="0" i="0" u="none" strike="noStrike" cap="none" dirty="0" err="1">
                <a:solidFill>
                  <a:schemeClr val="dk1"/>
                </a:solidFill>
                <a:latin typeface="Poppins"/>
                <a:ea typeface="Poppins"/>
                <a:cs typeface="Poppins"/>
                <a:sym typeface="Poppins"/>
              </a:rPr>
              <a:t>also</a:t>
            </a:r>
            <a:r>
              <a:rPr lang="it-IT" sz="1200" b="0" i="0" u="none" strike="noStrike" cap="none" dirty="0">
                <a:solidFill>
                  <a:schemeClr val="dk1"/>
                </a:solidFill>
                <a:latin typeface="Poppins"/>
                <a:ea typeface="Poppins"/>
                <a:cs typeface="Poppins"/>
                <a:sym typeface="Poppins"/>
              </a:rPr>
              <a:t> in </a:t>
            </a:r>
            <a:r>
              <a:rPr lang="it-IT" sz="1200" b="0" i="0" u="none" strike="noStrike" cap="none" dirty="0" err="1">
                <a:solidFill>
                  <a:schemeClr val="dk1"/>
                </a:solidFill>
                <a:latin typeface="Poppins"/>
                <a:ea typeface="Poppins"/>
                <a:cs typeface="Poppins"/>
                <a:sym typeface="Poppins"/>
              </a:rPr>
              <a:t>both</a:t>
            </a:r>
            <a:r>
              <a:rPr lang="it-IT" sz="1200" b="0" i="0" u="none" strike="noStrike" cap="none" dirty="0">
                <a:solidFill>
                  <a:schemeClr val="dk1"/>
                </a:solidFill>
                <a:latin typeface="Poppins"/>
                <a:ea typeface="Poppins"/>
                <a:cs typeface="Poppins"/>
                <a:sym typeface="Poppins"/>
              </a:rPr>
              <a:t> network </a:t>
            </a:r>
            <a:r>
              <a:rPr lang="it-IT" sz="1200" b="0" i="0" u="none" strike="noStrike" cap="none" dirty="0" err="1">
                <a:solidFill>
                  <a:schemeClr val="dk1"/>
                </a:solidFill>
                <a:latin typeface="Poppins"/>
                <a:ea typeface="Poppins"/>
                <a:cs typeface="Poppins"/>
                <a:sym typeface="Poppins"/>
              </a:rPr>
              <a:t>types</a:t>
            </a:r>
            <a:endParaRPr sz="1200" b="0" i="0" u="none" strike="noStrike" cap="none" dirty="0">
              <a:solidFill>
                <a:schemeClr val="dk1"/>
              </a:solidFill>
              <a:latin typeface="Poppins"/>
              <a:ea typeface="Poppins"/>
              <a:cs typeface="Poppins"/>
              <a:sym typeface="Poppins"/>
            </a:endParaRPr>
          </a:p>
        </p:txBody>
      </p:sp>
      <p:sp>
        <p:nvSpPr>
          <p:cNvPr id="689" name="Google Shape;689;p18"/>
          <p:cNvSpPr/>
          <p:nvPr/>
        </p:nvSpPr>
        <p:spPr>
          <a:xfrm>
            <a:off x="6789540" y="1654918"/>
            <a:ext cx="181500" cy="1815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0" name="Google Shape;690;p18"/>
          <p:cNvSpPr/>
          <p:nvPr/>
        </p:nvSpPr>
        <p:spPr>
          <a:xfrm>
            <a:off x="6877463" y="3588489"/>
            <a:ext cx="181500" cy="1815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1" name="Google Shape;691;p18"/>
          <p:cNvSpPr/>
          <p:nvPr/>
        </p:nvSpPr>
        <p:spPr>
          <a:xfrm>
            <a:off x="2548992" y="1745684"/>
            <a:ext cx="181500" cy="1815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692" name="Google Shape;692;p18"/>
          <p:cNvCxnSpPr/>
          <p:nvPr/>
        </p:nvCxnSpPr>
        <p:spPr>
          <a:xfrm flipH="1">
            <a:off x="5666939" y="1745667"/>
            <a:ext cx="1122600" cy="476700"/>
          </a:xfrm>
          <a:prstGeom prst="bentConnector3">
            <a:avLst>
              <a:gd name="adj1" fmla="val 50004"/>
            </a:avLst>
          </a:prstGeom>
          <a:noFill/>
          <a:ln w="9525" cap="flat" cmpd="sng">
            <a:solidFill>
              <a:schemeClr val="dk1"/>
            </a:solidFill>
            <a:prstDash val="solid"/>
            <a:round/>
            <a:headEnd type="none" w="sm" len="sm"/>
            <a:tailEnd type="oval" w="med" len="med"/>
          </a:ln>
        </p:spPr>
      </p:cxnSp>
      <p:cxnSp>
        <p:nvCxnSpPr>
          <p:cNvPr id="693" name="Google Shape;693;p18"/>
          <p:cNvCxnSpPr>
            <a:stCxn id="691" idx="6"/>
          </p:cNvCxnSpPr>
          <p:nvPr/>
        </p:nvCxnSpPr>
        <p:spPr>
          <a:xfrm rot="10800000" flipH="1">
            <a:off x="2730492" y="991634"/>
            <a:ext cx="459600" cy="844800"/>
          </a:xfrm>
          <a:prstGeom prst="bentConnector2">
            <a:avLst/>
          </a:prstGeom>
          <a:noFill/>
          <a:ln w="9525" cap="flat" cmpd="sng">
            <a:solidFill>
              <a:schemeClr val="dk1"/>
            </a:solidFill>
            <a:prstDash val="solid"/>
            <a:round/>
            <a:headEnd type="none" w="sm" len="sm"/>
            <a:tailEnd type="oval" w="med" len="med"/>
          </a:ln>
        </p:spPr>
      </p:cxnSp>
      <p:cxnSp>
        <p:nvCxnSpPr>
          <p:cNvPr id="694" name="Google Shape;694;p18"/>
          <p:cNvCxnSpPr/>
          <p:nvPr/>
        </p:nvCxnSpPr>
        <p:spPr>
          <a:xfrm rot="10800000">
            <a:off x="5621535" y="2967338"/>
            <a:ext cx="1248600" cy="711900"/>
          </a:xfrm>
          <a:prstGeom prst="bentConnector3">
            <a:avLst>
              <a:gd name="adj1" fmla="val 49996"/>
            </a:avLst>
          </a:prstGeom>
          <a:noFill/>
          <a:ln w="9525" cap="flat" cmpd="sng">
            <a:solidFill>
              <a:schemeClr val="dk1"/>
            </a:solidFill>
            <a:prstDash val="solid"/>
            <a:round/>
            <a:headEnd type="none" w="sm" len="sm"/>
            <a:tailEnd type="oval" w="med" len="med"/>
          </a:ln>
        </p:spPr>
      </p:cxnSp>
      <p:sp>
        <p:nvSpPr>
          <p:cNvPr id="695" name="Google Shape;695;p18"/>
          <p:cNvSpPr txBox="1"/>
          <p:nvPr/>
        </p:nvSpPr>
        <p:spPr>
          <a:xfrm>
            <a:off x="6966438" y="1531449"/>
            <a:ext cx="1912938" cy="68604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800"/>
              <a:buFont typeface="Poppins"/>
              <a:buNone/>
            </a:pPr>
            <a:r>
              <a:rPr lang="it-IT" sz="1200" b="0" i="0" u="none" strike="noStrike" cap="none" dirty="0">
                <a:solidFill>
                  <a:srgbClr val="263238"/>
                </a:solidFill>
                <a:latin typeface="Poppins"/>
                <a:ea typeface="Poppins"/>
                <a:cs typeface="Poppins"/>
                <a:sym typeface="Poppins"/>
              </a:rPr>
              <a:t>The networks </a:t>
            </a:r>
            <a:r>
              <a:rPr lang="it-IT" sz="1200" b="0" i="0" u="none" strike="noStrike" cap="none" dirty="0" err="1">
                <a:solidFill>
                  <a:srgbClr val="263238"/>
                </a:solidFill>
                <a:latin typeface="Poppins"/>
                <a:ea typeface="Poppins"/>
                <a:cs typeface="Poppins"/>
                <a:sym typeface="Poppins"/>
              </a:rPr>
              <a:t>will</a:t>
            </a:r>
            <a:r>
              <a:rPr lang="it-IT" sz="1200" b="0" i="0" u="none" strike="noStrike" cap="none" dirty="0">
                <a:solidFill>
                  <a:srgbClr val="263238"/>
                </a:solidFill>
                <a:latin typeface="Poppins"/>
                <a:ea typeface="Poppins"/>
                <a:cs typeface="Poppins"/>
                <a:sym typeface="Poppins"/>
              </a:rPr>
              <a:t> be </a:t>
            </a:r>
            <a:r>
              <a:rPr lang="it-IT" sz="1200" b="0" i="0" u="none" strike="noStrike" cap="none" dirty="0" err="1">
                <a:solidFill>
                  <a:srgbClr val="263238"/>
                </a:solidFill>
                <a:latin typeface="Poppins"/>
                <a:ea typeface="Poppins"/>
                <a:cs typeface="Poppins"/>
                <a:sym typeface="Poppins"/>
              </a:rPr>
              <a:t>interconnected</a:t>
            </a:r>
            <a:r>
              <a:rPr lang="it-IT" sz="1200" b="0" i="0" u="none" strike="noStrike" cap="none" dirty="0">
                <a:solidFill>
                  <a:srgbClr val="263238"/>
                </a:solidFill>
                <a:latin typeface="Poppins"/>
                <a:ea typeface="Poppins"/>
                <a:cs typeface="Poppins"/>
                <a:sym typeface="Poppins"/>
              </a:rPr>
              <a:t> </a:t>
            </a:r>
            <a:r>
              <a:rPr lang="it-IT" sz="1200" b="0" i="0" u="none" strike="noStrike" cap="none" dirty="0" err="1">
                <a:solidFill>
                  <a:srgbClr val="263238"/>
                </a:solidFill>
                <a:latin typeface="Poppins"/>
                <a:ea typeface="Poppins"/>
                <a:cs typeface="Poppins"/>
                <a:sym typeface="Poppins"/>
              </a:rPr>
              <a:t>through</a:t>
            </a:r>
            <a:r>
              <a:rPr lang="it-IT" sz="1200" b="0" i="0" u="none" strike="noStrike" cap="none" dirty="0">
                <a:solidFill>
                  <a:srgbClr val="263238"/>
                </a:solidFill>
                <a:latin typeface="Poppins"/>
                <a:ea typeface="Poppins"/>
                <a:cs typeface="Poppins"/>
                <a:sym typeface="Poppins"/>
              </a:rPr>
              <a:t> a gateway</a:t>
            </a:r>
            <a:endParaRPr sz="1800" b="0" i="0" u="none" strike="noStrike" cap="none" dirty="0">
              <a:solidFill>
                <a:schemeClr val="dk1"/>
              </a:solidFill>
              <a:latin typeface="Poppins"/>
              <a:ea typeface="Poppins"/>
              <a:cs typeface="Poppins"/>
              <a:sym typeface="Poppins"/>
            </a:endParaRPr>
          </a:p>
        </p:txBody>
      </p:sp>
      <p:sp>
        <p:nvSpPr>
          <p:cNvPr id="696" name="Google Shape;696;p18"/>
          <p:cNvSpPr txBox="1"/>
          <p:nvPr/>
        </p:nvSpPr>
        <p:spPr>
          <a:xfrm>
            <a:off x="7054361" y="2967526"/>
            <a:ext cx="1912938" cy="159458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800"/>
              <a:buFont typeface="Poppins"/>
              <a:buNone/>
            </a:pPr>
            <a:r>
              <a:rPr lang="it-IT" sz="1200" b="0" i="0" u="none" strike="noStrike" cap="none" dirty="0" err="1">
                <a:solidFill>
                  <a:srgbClr val="263238"/>
                </a:solidFill>
                <a:latin typeface="Poppins"/>
                <a:ea typeface="Poppins"/>
                <a:cs typeface="Poppins"/>
                <a:sym typeface="Poppins"/>
              </a:rPr>
              <a:t>Within</a:t>
            </a:r>
            <a:r>
              <a:rPr lang="it-IT" sz="1200" b="0" i="0" u="none" strike="noStrike" cap="none" dirty="0">
                <a:solidFill>
                  <a:srgbClr val="263238"/>
                </a:solidFill>
                <a:latin typeface="Poppins"/>
                <a:ea typeface="Poppins"/>
                <a:cs typeface="Poppins"/>
                <a:sym typeface="Poppins"/>
              </a:rPr>
              <a:t> the body, </a:t>
            </a:r>
            <a:r>
              <a:rPr lang="it-IT" sz="1200" b="0" i="0" u="none" strike="noStrike" cap="none" dirty="0" err="1">
                <a:solidFill>
                  <a:srgbClr val="263238"/>
                </a:solidFill>
                <a:latin typeface="Poppins"/>
                <a:ea typeface="Poppins"/>
                <a:cs typeface="Poppins"/>
                <a:sym typeface="Poppins"/>
              </a:rPr>
              <a:t>there</a:t>
            </a:r>
            <a:r>
              <a:rPr lang="it-IT" sz="1200" b="0" i="0" u="none" strike="noStrike" cap="none" dirty="0">
                <a:solidFill>
                  <a:srgbClr val="263238"/>
                </a:solidFill>
                <a:latin typeface="Poppins"/>
                <a:ea typeface="Poppins"/>
                <a:cs typeface="Poppins"/>
                <a:sym typeface="Poppins"/>
              </a:rPr>
              <a:t> </a:t>
            </a:r>
            <a:r>
              <a:rPr lang="it-IT" sz="1200" b="0" i="0" u="none" strike="noStrike" cap="none" dirty="0" err="1">
                <a:solidFill>
                  <a:srgbClr val="263238"/>
                </a:solidFill>
                <a:latin typeface="Poppins"/>
                <a:ea typeface="Poppins"/>
                <a:cs typeface="Poppins"/>
                <a:sym typeface="Poppins"/>
              </a:rPr>
              <a:t>will</a:t>
            </a:r>
            <a:r>
              <a:rPr lang="it-IT" sz="1200" b="0" i="0" u="none" strike="noStrike" cap="none" dirty="0">
                <a:solidFill>
                  <a:srgbClr val="263238"/>
                </a:solidFill>
                <a:latin typeface="Poppins"/>
                <a:ea typeface="Poppins"/>
                <a:cs typeface="Poppins"/>
                <a:sym typeface="Poppins"/>
              </a:rPr>
              <a:t> be a </a:t>
            </a:r>
            <a:r>
              <a:rPr lang="it-IT" sz="1200" b="0" i="0" u="none" strike="noStrike" cap="none" dirty="0" err="1">
                <a:solidFill>
                  <a:srgbClr val="263238"/>
                </a:solidFill>
                <a:latin typeface="Poppins"/>
                <a:ea typeface="Poppins"/>
                <a:cs typeface="Poppins"/>
                <a:sym typeface="Poppins"/>
              </a:rPr>
              <a:t>number</a:t>
            </a:r>
            <a:r>
              <a:rPr lang="it-IT" sz="1200" b="0" i="0" u="none" strike="noStrike" cap="none" dirty="0">
                <a:solidFill>
                  <a:srgbClr val="263238"/>
                </a:solidFill>
                <a:latin typeface="Poppins"/>
                <a:ea typeface="Poppins"/>
                <a:cs typeface="Poppins"/>
                <a:sym typeface="Poppins"/>
              </a:rPr>
              <a:t> of nano device networks </a:t>
            </a:r>
            <a:r>
              <a:rPr lang="it-IT" sz="1200" b="0" i="0" u="none" strike="noStrike" cap="none" dirty="0" err="1">
                <a:solidFill>
                  <a:srgbClr val="263238"/>
                </a:solidFill>
                <a:latin typeface="Poppins"/>
                <a:ea typeface="Poppins"/>
                <a:cs typeface="Poppins"/>
                <a:sym typeface="Poppins"/>
              </a:rPr>
              <a:t>all</a:t>
            </a:r>
            <a:r>
              <a:rPr lang="it-IT" sz="1200" b="0" i="0" u="none" strike="noStrike" cap="none" dirty="0">
                <a:solidFill>
                  <a:srgbClr val="263238"/>
                </a:solidFill>
                <a:latin typeface="Poppins"/>
                <a:ea typeface="Poppins"/>
                <a:cs typeface="Poppins"/>
                <a:sym typeface="Poppins"/>
              </a:rPr>
              <a:t> </a:t>
            </a:r>
            <a:r>
              <a:rPr lang="it-IT" sz="1200" b="0" i="0" u="none" strike="noStrike" cap="none" dirty="0" err="1">
                <a:solidFill>
                  <a:srgbClr val="263238"/>
                </a:solidFill>
                <a:latin typeface="Poppins"/>
                <a:ea typeface="Poppins"/>
                <a:cs typeface="Poppins"/>
                <a:sym typeface="Poppins"/>
              </a:rPr>
              <a:t>operating</a:t>
            </a:r>
            <a:r>
              <a:rPr lang="it-IT" sz="1200" b="0" i="0" u="none" strike="noStrike" cap="none" dirty="0">
                <a:solidFill>
                  <a:srgbClr val="263238"/>
                </a:solidFill>
                <a:latin typeface="Poppins"/>
                <a:ea typeface="Poppins"/>
                <a:cs typeface="Poppins"/>
                <a:sym typeface="Poppins"/>
              </a:rPr>
              <a:t> in a </a:t>
            </a:r>
            <a:r>
              <a:rPr lang="it-IT" sz="1200" b="0" i="0" u="none" strike="noStrike" cap="none" dirty="0" err="1">
                <a:solidFill>
                  <a:srgbClr val="263238"/>
                </a:solidFill>
                <a:latin typeface="Poppins"/>
                <a:ea typeface="Poppins"/>
                <a:cs typeface="Poppins"/>
                <a:sym typeface="Poppins"/>
              </a:rPr>
              <a:t>certain</a:t>
            </a:r>
            <a:r>
              <a:rPr lang="it-IT" sz="1200" b="0" i="0" u="none" strike="noStrike" cap="none" dirty="0">
                <a:solidFill>
                  <a:srgbClr val="263238"/>
                </a:solidFill>
                <a:latin typeface="Poppins"/>
                <a:ea typeface="Poppins"/>
                <a:cs typeface="Poppins"/>
                <a:sym typeface="Poppins"/>
              </a:rPr>
              <a:t> area and </a:t>
            </a:r>
            <a:r>
              <a:rPr lang="it-IT" sz="1200" b="0" i="0" u="none" strike="noStrike" cap="none" dirty="0" err="1">
                <a:solidFill>
                  <a:srgbClr val="263238"/>
                </a:solidFill>
                <a:latin typeface="Poppins"/>
                <a:ea typeface="Poppins"/>
                <a:cs typeface="Poppins"/>
                <a:sym typeface="Poppins"/>
              </a:rPr>
              <a:t>specialized</a:t>
            </a:r>
            <a:r>
              <a:rPr lang="it-IT" sz="1200" b="0" i="0" u="none" strike="noStrike" cap="none" dirty="0">
                <a:solidFill>
                  <a:srgbClr val="263238"/>
                </a:solidFill>
                <a:latin typeface="Poppins"/>
                <a:ea typeface="Poppins"/>
                <a:cs typeface="Poppins"/>
                <a:sym typeface="Poppins"/>
              </a:rPr>
              <a:t> on </a:t>
            </a:r>
            <a:r>
              <a:rPr lang="it-IT" sz="1200" b="0" i="0" u="none" strike="noStrike" cap="none" dirty="0" err="1">
                <a:solidFill>
                  <a:srgbClr val="263238"/>
                </a:solidFill>
                <a:latin typeface="Poppins"/>
                <a:ea typeface="Poppins"/>
                <a:cs typeface="Poppins"/>
                <a:sym typeface="Poppins"/>
              </a:rPr>
              <a:t>certain</a:t>
            </a:r>
            <a:r>
              <a:rPr lang="it-IT" sz="1200" b="0" i="0" u="none" strike="noStrike" cap="none" dirty="0">
                <a:solidFill>
                  <a:srgbClr val="263238"/>
                </a:solidFill>
                <a:latin typeface="Poppins"/>
                <a:ea typeface="Poppins"/>
                <a:cs typeface="Poppins"/>
                <a:sym typeface="Poppins"/>
              </a:rPr>
              <a:t> </a:t>
            </a:r>
            <a:r>
              <a:rPr lang="it-IT" sz="1200" b="0" i="0" u="none" strike="noStrike" cap="none" dirty="0" err="1">
                <a:solidFill>
                  <a:srgbClr val="263238"/>
                </a:solidFill>
                <a:latin typeface="Poppins"/>
                <a:ea typeface="Poppins"/>
                <a:cs typeface="Poppins"/>
                <a:sym typeface="Poppins"/>
              </a:rPr>
              <a:t>functionalities</a:t>
            </a:r>
            <a:r>
              <a:rPr lang="it-IT" sz="1200" b="0" i="0" u="none" strike="noStrike" cap="none" dirty="0">
                <a:solidFill>
                  <a:srgbClr val="263238"/>
                </a:solidFill>
                <a:latin typeface="Poppins"/>
                <a:ea typeface="Poppins"/>
                <a:cs typeface="Poppins"/>
                <a:sym typeface="Poppins"/>
              </a:rPr>
              <a:t> and jobs</a:t>
            </a:r>
            <a:endParaRPr sz="1200" b="0" i="0" u="none" strike="noStrike" cap="none" dirty="0">
              <a:solidFill>
                <a:srgbClr val="263238"/>
              </a:solidFill>
              <a:latin typeface="Poppins"/>
              <a:ea typeface="Poppins"/>
              <a:cs typeface="Poppins"/>
              <a:sym typeface="Poppins"/>
            </a:endParaRPr>
          </a:p>
        </p:txBody>
      </p:sp>
      <p:sp>
        <p:nvSpPr>
          <p:cNvPr id="697" name="Google Shape;697;p18"/>
          <p:cNvSpPr/>
          <p:nvPr/>
        </p:nvSpPr>
        <p:spPr>
          <a:xfrm>
            <a:off x="6068786" y="819199"/>
            <a:ext cx="181500" cy="1815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698" name="Google Shape;698;p18"/>
          <p:cNvCxnSpPr/>
          <p:nvPr/>
        </p:nvCxnSpPr>
        <p:spPr>
          <a:xfrm flipH="1">
            <a:off x="4574475" y="934350"/>
            <a:ext cx="1494300" cy="585600"/>
          </a:xfrm>
          <a:prstGeom prst="bentConnector3">
            <a:avLst>
              <a:gd name="adj1" fmla="val 10319"/>
            </a:avLst>
          </a:prstGeom>
          <a:noFill/>
          <a:ln w="9525" cap="flat" cmpd="sng">
            <a:solidFill>
              <a:schemeClr val="dk1"/>
            </a:solidFill>
            <a:prstDash val="solid"/>
            <a:round/>
            <a:headEnd type="none" w="sm" len="sm"/>
            <a:tailEnd type="oval" w="med" len="med"/>
          </a:ln>
        </p:spPr>
      </p:cxnSp>
      <p:sp>
        <p:nvSpPr>
          <p:cNvPr id="699" name="Google Shape;699;p18"/>
          <p:cNvSpPr txBox="1"/>
          <p:nvPr/>
        </p:nvSpPr>
        <p:spPr>
          <a:xfrm>
            <a:off x="6331876" y="475700"/>
            <a:ext cx="2673900" cy="868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800"/>
              <a:buFont typeface="Poppins"/>
              <a:buNone/>
            </a:pPr>
            <a:r>
              <a:rPr lang="it-IT" sz="1200" b="0" i="0" u="none" strike="noStrike" cap="none" dirty="0">
                <a:solidFill>
                  <a:srgbClr val="263238"/>
                </a:solidFill>
                <a:latin typeface="Poppins"/>
                <a:ea typeface="Poppins"/>
                <a:cs typeface="Poppins"/>
                <a:sym typeface="Poppins"/>
              </a:rPr>
              <a:t>One Body Area Network </a:t>
            </a:r>
            <a:r>
              <a:rPr lang="it-IT" sz="1200" b="0" i="0" u="none" strike="noStrike" cap="none" dirty="0" err="1">
                <a:solidFill>
                  <a:srgbClr val="263238"/>
                </a:solidFill>
                <a:latin typeface="Poppins"/>
                <a:ea typeface="Poppins"/>
                <a:cs typeface="Poppins"/>
                <a:sym typeface="Poppins"/>
              </a:rPr>
              <a:t>wirelessly</a:t>
            </a:r>
            <a:r>
              <a:rPr lang="it-IT" sz="1200" b="0" i="0" u="none" strike="noStrike" cap="none" dirty="0">
                <a:solidFill>
                  <a:srgbClr val="263238"/>
                </a:solidFill>
                <a:latin typeface="Poppins"/>
                <a:ea typeface="Poppins"/>
                <a:cs typeface="Poppins"/>
                <a:sym typeface="Poppins"/>
              </a:rPr>
              <a:t> </a:t>
            </a:r>
            <a:r>
              <a:rPr lang="it-IT" sz="1200" b="0" i="0" u="none" strike="noStrike" cap="none" dirty="0" err="1">
                <a:solidFill>
                  <a:srgbClr val="263238"/>
                </a:solidFill>
                <a:latin typeface="Poppins"/>
                <a:ea typeface="Poppins"/>
                <a:cs typeface="Poppins"/>
                <a:sym typeface="Poppins"/>
              </a:rPr>
              <a:t>connecting</a:t>
            </a:r>
            <a:r>
              <a:rPr lang="it-IT" sz="1200" b="0" i="0" u="none" strike="noStrike" cap="none" dirty="0">
                <a:solidFill>
                  <a:srgbClr val="263238"/>
                </a:solidFill>
                <a:latin typeface="Poppins"/>
                <a:ea typeface="Poppins"/>
                <a:cs typeface="Poppins"/>
                <a:sym typeface="Poppins"/>
              </a:rPr>
              <a:t> </a:t>
            </a:r>
            <a:r>
              <a:rPr lang="it-IT" sz="1200" b="0" i="0" u="none" strike="noStrike" cap="none" dirty="0" err="1">
                <a:solidFill>
                  <a:srgbClr val="263238"/>
                </a:solidFill>
                <a:latin typeface="Poppins"/>
                <a:ea typeface="Poppins"/>
                <a:cs typeface="Poppins"/>
                <a:sym typeface="Poppins"/>
              </a:rPr>
              <a:t>all</a:t>
            </a:r>
            <a:r>
              <a:rPr lang="it-IT" sz="1200" b="0" i="0" u="none" strike="noStrike" cap="none" dirty="0">
                <a:solidFill>
                  <a:srgbClr val="263238"/>
                </a:solidFill>
                <a:latin typeface="Poppins"/>
                <a:ea typeface="Poppins"/>
                <a:cs typeface="Poppins"/>
                <a:sym typeface="Poppins"/>
              </a:rPr>
              <a:t> (micro) devices </a:t>
            </a:r>
            <a:r>
              <a:rPr lang="it-IT" sz="1200" b="0" i="0" u="none" strike="noStrike" cap="none" dirty="0" err="1">
                <a:solidFill>
                  <a:srgbClr val="263238"/>
                </a:solidFill>
                <a:latin typeface="Poppins"/>
                <a:ea typeface="Poppins"/>
                <a:cs typeface="Poppins"/>
                <a:sym typeface="Poppins"/>
              </a:rPr>
              <a:t>which</a:t>
            </a:r>
            <a:r>
              <a:rPr lang="it-IT" sz="1200" b="0" i="0" u="none" strike="noStrike" cap="none" dirty="0">
                <a:solidFill>
                  <a:srgbClr val="263238"/>
                </a:solidFill>
                <a:latin typeface="Poppins"/>
                <a:ea typeface="Poppins"/>
                <a:cs typeface="Poppins"/>
                <a:sym typeface="Poppins"/>
              </a:rPr>
              <a:t> are </a:t>
            </a:r>
            <a:r>
              <a:rPr lang="it-IT" sz="1200" b="0" i="0" u="none" strike="noStrike" cap="none" dirty="0" err="1">
                <a:solidFill>
                  <a:srgbClr val="263238"/>
                </a:solidFill>
                <a:latin typeface="Poppins"/>
                <a:ea typeface="Poppins"/>
                <a:cs typeface="Poppins"/>
                <a:sym typeface="Poppins"/>
              </a:rPr>
              <a:t>located</a:t>
            </a:r>
            <a:r>
              <a:rPr lang="it-IT" sz="1200" b="0" i="0" u="none" strike="noStrike" cap="none" dirty="0">
                <a:solidFill>
                  <a:srgbClr val="263238"/>
                </a:solidFill>
                <a:latin typeface="Poppins"/>
                <a:ea typeface="Poppins"/>
                <a:cs typeface="Poppins"/>
                <a:sym typeface="Poppins"/>
              </a:rPr>
              <a:t> </a:t>
            </a:r>
            <a:r>
              <a:rPr lang="it-IT" sz="1200" b="0" i="0" u="none" strike="noStrike" cap="none" dirty="0" err="1">
                <a:solidFill>
                  <a:srgbClr val="263238"/>
                </a:solidFill>
                <a:latin typeface="Poppins"/>
                <a:ea typeface="Poppins"/>
                <a:cs typeface="Poppins"/>
                <a:sym typeface="Poppins"/>
              </a:rPr>
              <a:t>outside</a:t>
            </a:r>
            <a:r>
              <a:rPr lang="it-IT" sz="1200" b="0" i="0" u="none" strike="noStrike" cap="none" dirty="0">
                <a:solidFill>
                  <a:srgbClr val="263238"/>
                </a:solidFill>
                <a:latin typeface="Poppins"/>
                <a:ea typeface="Poppins"/>
                <a:cs typeface="Poppins"/>
                <a:sym typeface="Poppins"/>
              </a:rPr>
              <a:t> the body</a:t>
            </a:r>
            <a:endParaRPr sz="1800" b="0" i="0" u="none" strike="noStrike" cap="none" dirty="0">
              <a:solidFill>
                <a:schemeClr val="dk1"/>
              </a:solidFill>
              <a:latin typeface="Poppins"/>
              <a:ea typeface="Poppins"/>
              <a:cs typeface="Poppins"/>
              <a:sym typeface="Poppins"/>
            </a:endParaRPr>
          </a:p>
        </p:txBody>
      </p:sp>
      <p:sp>
        <p:nvSpPr>
          <p:cNvPr id="700" name="Google Shape;700;p1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it-IT"/>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04"/>
        <p:cNvGrpSpPr/>
        <p:nvPr/>
      </p:nvGrpSpPr>
      <p:grpSpPr>
        <a:xfrm>
          <a:off x="0" y="0"/>
          <a:ext cx="0" cy="0"/>
          <a:chOff x="0" y="0"/>
          <a:chExt cx="0" cy="0"/>
        </a:xfrm>
      </p:grpSpPr>
      <p:pic>
        <p:nvPicPr>
          <p:cNvPr id="705" name="Google Shape;705;p19" descr="Immagine che contiene schermata&#10;&#10;Descrizione generata automaticamente"/>
          <p:cNvPicPr preferRelativeResize="0"/>
          <p:nvPr/>
        </p:nvPicPr>
        <p:blipFill rotWithShape="1">
          <a:blip r:embed="rId3">
            <a:alphaModFix/>
          </a:blip>
          <a:srcRect/>
          <a:stretch/>
        </p:blipFill>
        <p:spPr>
          <a:xfrm rot="-5400000">
            <a:off x="5540983" y="2280502"/>
            <a:ext cx="1776780" cy="3124934"/>
          </a:xfrm>
          <a:prstGeom prst="rect">
            <a:avLst/>
          </a:prstGeom>
          <a:noFill/>
          <a:ln>
            <a:noFill/>
          </a:ln>
        </p:spPr>
      </p:pic>
      <p:pic>
        <p:nvPicPr>
          <p:cNvPr id="706" name="Google Shape;706;p19"/>
          <p:cNvPicPr preferRelativeResize="0"/>
          <p:nvPr/>
        </p:nvPicPr>
        <p:blipFill rotWithShape="1">
          <a:blip r:embed="rId4">
            <a:alphaModFix/>
          </a:blip>
          <a:srcRect/>
          <a:stretch/>
        </p:blipFill>
        <p:spPr>
          <a:xfrm rot="-5400000">
            <a:off x="6234479" y="1200881"/>
            <a:ext cx="389791" cy="3122735"/>
          </a:xfrm>
          <a:prstGeom prst="rect">
            <a:avLst/>
          </a:prstGeom>
          <a:noFill/>
          <a:ln>
            <a:noFill/>
          </a:ln>
        </p:spPr>
      </p:pic>
      <p:pic>
        <p:nvPicPr>
          <p:cNvPr id="707" name="Google Shape;707;p19" descr="Immagine che contiene schermata&#10;&#10;Descrizione generata automaticamente"/>
          <p:cNvPicPr preferRelativeResize="0"/>
          <p:nvPr/>
        </p:nvPicPr>
        <p:blipFill rotWithShape="1">
          <a:blip r:embed="rId3">
            <a:alphaModFix/>
          </a:blip>
          <a:srcRect/>
          <a:stretch/>
        </p:blipFill>
        <p:spPr>
          <a:xfrm rot="-5400000">
            <a:off x="1555137" y="2295157"/>
            <a:ext cx="1776780" cy="3124934"/>
          </a:xfrm>
          <a:prstGeom prst="rect">
            <a:avLst/>
          </a:prstGeom>
          <a:noFill/>
          <a:ln>
            <a:noFill/>
          </a:ln>
        </p:spPr>
      </p:pic>
      <p:pic>
        <p:nvPicPr>
          <p:cNvPr id="708" name="Google Shape;708;p19"/>
          <p:cNvPicPr preferRelativeResize="0"/>
          <p:nvPr/>
        </p:nvPicPr>
        <p:blipFill rotWithShape="1">
          <a:blip r:embed="rId4">
            <a:alphaModFix/>
          </a:blip>
          <a:srcRect/>
          <a:stretch/>
        </p:blipFill>
        <p:spPr>
          <a:xfrm rot="-5400000">
            <a:off x="2248633" y="1215536"/>
            <a:ext cx="389791" cy="3122735"/>
          </a:xfrm>
          <a:prstGeom prst="rect">
            <a:avLst/>
          </a:prstGeom>
          <a:noFill/>
          <a:ln>
            <a:noFill/>
          </a:ln>
        </p:spPr>
      </p:pic>
      <p:sp>
        <p:nvSpPr>
          <p:cNvPr id="709" name="Google Shape;709;p19"/>
          <p:cNvSpPr txBox="1">
            <a:spLocks noGrp="1"/>
          </p:cNvSpPr>
          <p:nvPr>
            <p:ph type="title"/>
          </p:nvPr>
        </p:nvSpPr>
        <p:spPr>
          <a:xfrm>
            <a:off x="720000" y="387600"/>
            <a:ext cx="7704000" cy="612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200"/>
              <a:buNone/>
            </a:pPr>
            <a:r>
              <a:rPr lang="it-IT" sz="2600">
                <a:solidFill>
                  <a:srgbClr val="263238"/>
                </a:solidFill>
              </a:rPr>
              <a:t>Privacy and security risks and solutions</a:t>
            </a:r>
            <a:endParaRPr sz="2600">
              <a:solidFill>
                <a:srgbClr val="263238"/>
              </a:solidFill>
            </a:endParaRPr>
          </a:p>
        </p:txBody>
      </p:sp>
      <p:sp>
        <p:nvSpPr>
          <p:cNvPr id="710" name="Google Shape;710;p19"/>
          <p:cNvSpPr txBox="1">
            <a:spLocks noGrp="1"/>
          </p:cNvSpPr>
          <p:nvPr>
            <p:ph type="subTitle" idx="1"/>
          </p:nvPr>
        </p:nvSpPr>
        <p:spPr>
          <a:xfrm>
            <a:off x="1747698" y="2570314"/>
            <a:ext cx="1205966" cy="400707"/>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800"/>
              <a:buNone/>
            </a:pPr>
            <a:r>
              <a:rPr lang="it-IT"/>
              <a:t>Attacks</a:t>
            </a:r>
            <a:endParaRPr/>
          </a:p>
        </p:txBody>
      </p:sp>
      <p:sp>
        <p:nvSpPr>
          <p:cNvPr id="711" name="Google Shape;711;p19"/>
          <p:cNvSpPr txBox="1">
            <a:spLocks noGrp="1"/>
          </p:cNvSpPr>
          <p:nvPr>
            <p:ph type="subTitle" idx="2"/>
          </p:nvPr>
        </p:nvSpPr>
        <p:spPr>
          <a:xfrm>
            <a:off x="875794" y="2980456"/>
            <a:ext cx="3125619" cy="1667386"/>
          </a:xfrm>
          <a:prstGeom prst="rect">
            <a:avLst/>
          </a:prstGeom>
          <a:noFill/>
          <a:ln>
            <a:noFill/>
          </a:ln>
        </p:spPr>
        <p:txBody>
          <a:bodyPr spcFirstLastPara="1" wrap="square" lIns="91425" tIns="91425" rIns="91425" bIns="91425" anchor="t" anchorCtr="0">
            <a:noAutofit/>
          </a:bodyPr>
          <a:lstStyle/>
          <a:p>
            <a:pPr marL="457200" lvl="0" indent="-317500" algn="l" rtl="0">
              <a:lnSpc>
                <a:spcPct val="100000"/>
              </a:lnSpc>
              <a:spcBef>
                <a:spcPts val="0"/>
              </a:spcBef>
              <a:spcAft>
                <a:spcPts val="0"/>
              </a:spcAft>
              <a:buClr>
                <a:schemeClr val="lt2"/>
              </a:buClr>
              <a:buSzPts val="1400"/>
              <a:buFont typeface="Poppins"/>
              <a:buChar char="●"/>
            </a:pPr>
            <a:r>
              <a:rPr lang="it-IT" dirty="0" err="1">
                <a:solidFill>
                  <a:srgbClr val="263238"/>
                </a:solidFill>
              </a:rPr>
              <a:t>t</a:t>
            </a:r>
            <a:r>
              <a:rPr lang="it-IT" dirty="0" err="1"/>
              <a:t>heft</a:t>
            </a:r>
            <a:r>
              <a:rPr lang="it-IT" dirty="0"/>
              <a:t> of private data</a:t>
            </a:r>
            <a:endParaRPr dirty="0"/>
          </a:p>
          <a:p>
            <a:pPr marL="457200" lvl="0" indent="-317500" algn="l" rtl="0">
              <a:lnSpc>
                <a:spcPct val="100000"/>
              </a:lnSpc>
              <a:spcBef>
                <a:spcPts val="0"/>
              </a:spcBef>
              <a:spcAft>
                <a:spcPts val="0"/>
              </a:spcAft>
              <a:buClr>
                <a:schemeClr val="lt2"/>
              </a:buClr>
              <a:buSzPts val="1400"/>
              <a:buFont typeface="Poppins"/>
              <a:buChar char="●"/>
            </a:pPr>
            <a:r>
              <a:rPr lang="it-IT" dirty="0"/>
              <a:t>disruption of </a:t>
            </a:r>
            <a:r>
              <a:rPr lang="it-IT" dirty="0" err="1"/>
              <a:t>medical</a:t>
            </a:r>
            <a:r>
              <a:rPr lang="it-IT" dirty="0"/>
              <a:t> </a:t>
            </a:r>
            <a:r>
              <a:rPr lang="it-IT" dirty="0" err="1">
                <a:solidFill>
                  <a:srgbClr val="263238"/>
                </a:solidFill>
              </a:rPr>
              <a:t>applications</a:t>
            </a:r>
            <a:r>
              <a:rPr lang="it-IT" dirty="0"/>
              <a:t>;</a:t>
            </a:r>
            <a:endParaRPr dirty="0"/>
          </a:p>
          <a:p>
            <a:pPr marL="457200" lvl="0" indent="-317500" algn="l" rtl="0">
              <a:lnSpc>
                <a:spcPct val="100000"/>
              </a:lnSpc>
              <a:spcBef>
                <a:spcPts val="0"/>
              </a:spcBef>
              <a:spcAft>
                <a:spcPts val="0"/>
              </a:spcAft>
              <a:buClr>
                <a:schemeClr val="lt2"/>
              </a:buClr>
              <a:buSzPts val="1400"/>
              <a:buFont typeface="Poppins"/>
              <a:buChar char="●"/>
            </a:pPr>
            <a:r>
              <a:rPr lang="it-IT" dirty="0" err="1"/>
              <a:t>targeted</a:t>
            </a:r>
            <a:r>
              <a:rPr lang="it-IT" dirty="0"/>
              <a:t> </a:t>
            </a:r>
            <a:r>
              <a:rPr lang="it-IT" dirty="0" err="1"/>
              <a:t>modification</a:t>
            </a:r>
            <a:r>
              <a:rPr lang="it-IT" dirty="0"/>
              <a:t> of </a:t>
            </a:r>
            <a:r>
              <a:rPr lang="it-IT" dirty="0" err="1"/>
              <a:t>communication</a:t>
            </a:r>
            <a:r>
              <a:rPr lang="it-IT" dirty="0"/>
              <a:t> links on the nano </a:t>
            </a:r>
            <a:r>
              <a:rPr lang="it-IT" dirty="0" err="1"/>
              <a:t>communication</a:t>
            </a:r>
            <a:r>
              <a:rPr lang="it-IT" dirty="0"/>
              <a:t> </a:t>
            </a:r>
            <a:r>
              <a:rPr lang="it-IT" dirty="0" err="1"/>
              <a:t>level</a:t>
            </a:r>
            <a:r>
              <a:rPr lang="it-IT" dirty="0"/>
              <a:t> or </a:t>
            </a:r>
            <a:r>
              <a:rPr lang="it-IT" dirty="0" err="1"/>
              <a:t>at</a:t>
            </a:r>
            <a:r>
              <a:rPr lang="it-IT" dirty="0"/>
              <a:t> the gateway</a:t>
            </a:r>
            <a:endParaRPr dirty="0"/>
          </a:p>
        </p:txBody>
      </p:sp>
      <p:sp>
        <p:nvSpPr>
          <p:cNvPr id="712" name="Google Shape;712;p19"/>
          <p:cNvSpPr txBox="1">
            <a:spLocks noGrp="1"/>
          </p:cNvSpPr>
          <p:nvPr>
            <p:ph type="subTitle" idx="3"/>
          </p:nvPr>
        </p:nvSpPr>
        <p:spPr>
          <a:xfrm>
            <a:off x="5326217" y="2562986"/>
            <a:ext cx="2385600" cy="371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800"/>
              <a:buNone/>
            </a:pPr>
            <a:r>
              <a:rPr lang="it-IT"/>
              <a:t>Security solutions</a:t>
            </a:r>
            <a:endParaRPr/>
          </a:p>
        </p:txBody>
      </p:sp>
      <p:sp>
        <p:nvSpPr>
          <p:cNvPr id="713" name="Google Shape;713;p19"/>
          <p:cNvSpPr txBox="1"/>
          <p:nvPr/>
        </p:nvSpPr>
        <p:spPr>
          <a:xfrm>
            <a:off x="720000" y="1374951"/>
            <a:ext cx="7305510" cy="901676"/>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800"/>
              <a:buFont typeface="Poppins"/>
              <a:buNone/>
            </a:pPr>
            <a:r>
              <a:rPr lang="it-IT" sz="1800" i="0" u="none" strike="noStrike" cap="none" dirty="0">
                <a:solidFill>
                  <a:srgbClr val="000000"/>
                </a:solidFill>
                <a:latin typeface="Poppins"/>
                <a:ea typeface="Poppins"/>
                <a:cs typeface="Poppins"/>
                <a:sym typeface="Poppins"/>
              </a:rPr>
              <a:t>The </a:t>
            </a:r>
            <a:r>
              <a:rPr lang="it-IT" sz="1800" i="0" u="none" strike="noStrike" cap="none" dirty="0" err="1">
                <a:solidFill>
                  <a:srgbClr val="000000"/>
                </a:solidFill>
                <a:latin typeface="Poppins"/>
                <a:ea typeface="Poppins"/>
                <a:cs typeface="Poppins"/>
                <a:sym typeface="Poppins"/>
              </a:rPr>
              <a:t>integration</a:t>
            </a:r>
            <a:r>
              <a:rPr lang="it-IT" sz="1800" i="0" u="none" strike="noStrike" cap="none" dirty="0">
                <a:solidFill>
                  <a:srgbClr val="000000"/>
                </a:solidFill>
                <a:latin typeface="Poppins"/>
                <a:ea typeface="Poppins"/>
                <a:cs typeface="Poppins"/>
                <a:sym typeface="Poppins"/>
              </a:rPr>
              <a:t> of Body Area Networks systems </a:t>
            </a:r>
            <a:r>
              <a:rPr lang="it-IT" sz="1800" i="0" u="none" strike="noStrike" cap="none" dirty="0" err="1">
                <a:solidFill>
                  <a:srgbClr val="000000"/>
                </a:solidFill>
                <a:latin typeface="Poppins"/>
                <a:ea typeface="Poppins"/>
                <a:cs typeface="Poppins"/>
                <a:sym typeface="Poppins"/>
              </a:rPr>
              <a:t>within</a:t>
            </a:r>
            <a:r>
              <a:rPr lang="it-IT" sz="1800" i="0" u="none" strike="noStrike" cap="none" dirty="0">
                <a:solidFill>
                  <a:srgbClr val="000000"/>
                </a:solidFill>
                <a:latin typeface="Poppins"/>
                <a:ea typeface="Poppins"/>
                <a:cs typeface="Poppins"/>
                <a:sym typeface="Poppins"/>
              </a:rPr>
              <a:t> body devices and </a:t>
            </a:r>
            <a:r>
              <a:rPr lang="it-IT" sz="1800" i="0" u="none" strike="noStrike" cap="none" dirty="0" err="1">
                <a:solidFill>
                  <a:srgbClr val="000000"/>
                </a:solidFill>
                <a:latin typeface="Poppins"/>
                <a:ea typeface="Poppins"/>
                <a:cs typeface="Poppins"/>
                <a:sym typeface="Poppins"/>
              </a:rPr>
              <a:t>nanomachines</a:t>
            </a:r>
            <a:r>
              <a:rPr lang="it-IT" sz="1800" i="0" u="none" strike="noStrike" cap="none" dirty="0">
                <a:solidFill>
                  <a:srgbClr val="000000"/>
                </a:solidFill>
                <a:latin typeface="Poppins"/>
                <a:ea typeface="Poppins"/>
                <a:cs typeface="Poppins"/>
                <a:sym typeface="Poppins"/>
              </a:rPr>
              <a:t> </a:t>
            </a:r>
            <a:r>
              <a:rPr lang="it-IT" sz="1800" i="0" u="none" strike="noStrike" cap="none" dirty="0" err="1">
                <a:solidFill>
                  <a:srgbClr val="000000"/>
                </a:solidFill>
                <a:latin typeface="Poppins"/>
                <a:ea typeface="Poppins"/>
                <a:cs typeface="Poppins"/>
                <a:sym typeface="Poppins"/>
              </a:rPr>
              <a:t>also</a:t>
            </a:r>
            <a:r>
              <a:rPr lang="it-IT" sz="1800" i="0" u="none" strike="noStrike" cap="none" dirty="0">
                <a:solidFill>
                  <a:srgbClr val="000000"/>
                </a:solidFill>
                <a:latin typeface="Poppins"/>
                <a:ea typeface="Poppins"/>
                <a:cs typeface="Poppins"/>
                <a:sym typeface="Poppins"/>
              </a:rPr>
              <a:t> </a:t>
            </a:r>
            <a:r>
              <a:rPr lang="it-IT" sz="1800" i="0" u="none" strike="noStrike" cap="none" dirty="0" err="1">
                <a:solidFill>
                  <a:srgbClr val="000000"/>
                </a:solidFill>
                <a:latin typeface="Poppins"/>
                <a:ea typeface="Poppins"/>
                <a:cs typeface="Poppins"/>
                <a:sym typeface="Poppins"/>
              </a:rPr>
              <a:t>creates</a:t>
            </a:r>
            <a:r>
              <a:rPr lang="it-IT" sz="1800" i="0" u="none" strike="noStrike" cap="none" dirty="0">
                <a:solidFill>
                  <a:srgbClr val="000000"/>
                </a:solidFill>
                <a:latin typeface="Poppins"/>
                <a:ea typeface="Poppins"/>
                <a:cs typeface="Poppins"/>
                <a:sym typeface="Poppins"/>
              </a:rPr>
              <a:t> a </a:t>
            </a:r>
            <a:r>
              <a:rPr lang="it-IT" sz="1800" i="0" u="none" strike="noStrike" cap="none" dirty="0" err="1">
                <a:solidFill>
                  <a:srgbClr val="000000"/>
                </a:solidFill>
                <a:latin typeface="Poppins"/>
                <a:ea typeface="Poppins"/>
                <a:cs typeface="Poppins"/>
                <a:sym typeface="Poppins"/>
              </a:rPr>
              <a:t>completely</a:t>
            </a:r>
            <a:r>
              <a:rPr lang="it-IT" sz="1800" i="0" u="none" strike="noStrike" cap="none" dirty="0">
                <a:solidFill>
                  <a:srgbClr val="000000"/>
                </a:solidFill>
                <a:latin typeface="Poppins"/>
                <a:ea typeface="Poppins"/>
                <a:cs typeface="Poppins"/>
                <a:sym typeface="Poppins"/>
              </a:rPr>
              <a:t> new </a:t>
            </a:r>
            <a:r>
              <a:rPr lang="it-IT" sz="1800" i="0" u="none" strike="noStrike" cap="none" dirty="0" err="1">
                <a:solidFill>
                  <a:srgbClr val="000000"/>
                </a:solidFill>
                <a:latin typeface="Poppins"/>
                <a:ea typeface="Poppins"/>
                <a:cs typeface="Poppins"/>
                <a:sym typeface="Poppins"/>
              </a:rPr>
              <a:t>level</a:t>
            </a:r>
            <a:r>
              <a:rPr lang="it-IT" sz="1800" i="0" u="none" strike="noStrike" cap="none" dirty="0">
                <a:solidFill>
                  <a:srgbClr val="000000"/>
                </a:solidFill>
                <a:latin typeface="Poppins"/>
                <a:ea typeface="Poppins"/>
                <a:cs typeface="Poppins"/>
                <a:sym typeface="Poppins"/>
              </a:rPr>
              <a:t> of security </a:t>
            </a:r>
            <a:r>
              <a:rPr lang="it-IT" sz="1800" i="0" u="none" strike="noStrike" cap="none" dirty="0" err="1">
                <a:solidFill>
                  <a:srgbClr val="000000"/>
                </a:solidFill>
                <a:latin typeface="Poppins"/>
                <a:ea typeface="Poppins"/>
                <a:cs typeface="Poppins"/>
                <a:sym typeface="Poppins"/>
              </a:rPr>
              <a:t>related</a:t>
            </a:r>
            <a:r>
              <a:rPr lang="it-IT" sz="1800" i="0" u="none" strike="noStrike" cap="none" dirty="0">
                <a:solidFill>
                  <a:srgbClr val="000000"/>
                </a:solidFill>
                <a:latin typeface="Poppins"/>
                <a:ea typeface="Poppins"/>
                <a:cs typeface="Poppins"/>
                <a:sym typeface="Poppins"/>
              </a:rPr>
              <a:t> challenges.</a:t>
            </a:r>
            <a:endParaRPr sz="1800" i="0" u="none" strike="noStrike" cap="none" dirty="0">
              <a:solidFill>
                <a:schemeClr val="dk1"/>
              </a:solidFill>
              <a:latin typeface="Poppins Black"/>
              <a:ea typeface="Poppins Black"/>
              <a:cs typeface="Poppins Black"/>
              <a:sym typeface="Poppins Black"/>
            </a:endParaRPr>
          </a:p>
        </p:txBody>
      </p:sp>
      <p:sp>
        <p:nvSpPr>
          <p:cNvPr id="714" name="Google Shape;714;p19"/>
          <p:cNvSpPr txBox="1">
            <a:spLocks noGrp="1"/>
          </p:cNvSpPr>
          <p:nvPr>
            <p:ph type="subTitle" idx="4"/>
          </p:nvPr>
        </p:nvSpPr>
        <p:spPr>
          <a:xfrm>
            <a:off x="4864621" y="2958473"/>
            <a:ext cx="2385600" cy="1476888"/>
          </a:xfrm>
          <a:prstGeom prst="rect">
            <a:avLst/>
          </a:prstGeom>
          <a:noFill/>
          <a:ln>
            <a:noFill/>
          </a:ln>
        </p:spPr>
        <p:txBody>
          <a:bodyPr spcFirstLastPara="1" wrap="square" lIns="91425" tIns="91425" rIns="91425" bIns="91425" anchor="t" anchorCtr="0">
            <a:noAutofit/>
          </a:bodyPr>
          <a:lstStyle/>
          <a:p>
            <a:pPr marL="457200" lvl="0" indent="-317500" algn="l" rtl="0">
              <a:lnSpc>
                <a:spcPct val="100000"/>
              </a:lnSpc>
              <a:spcBef>
                <a:spcPts val="0"/>
              </a:spcBef>
              <a:spcAft>
                <a:spcPts val="0"/>
              </a:spcAft>
              <a:buClr>
                <a:schemeClr val="lt2"/>
              </a:buClr>
              <a:buSzPts val="1400"/>
              <a:buFont typeface="Poppins"/>
              <a:buChar char="●"/>
            </a:pPr>
            <a:r>
              <a:rPr lang="it-IT" dirty="0" err="1">
                <a:solidFill>
                  <a:srgbClr val="263238"/>
                </a:solidFill>
              </a:rPr>
              <a:t>Cryptographic</a:t>
            </a:r>
            <a:r>
              <a:rPr lang="it-IT" dirty="0">
                <a:solidFill>
                  <a:srgbClr val="263238"/>
                </a:solidFill>
              </a:rPr>
              <a:t> </a:t>
            </a:r>
            <a:r>
              <a:rPr lang="it-IT" dirty="0" err="1">
                <a:solidFill>
                  <a:srgbClr val="263238"/>
                </a:solidFill>
              </a:rPr>
              <a:t>primitives</a:t>
            </a:r>
            <a:endParaRPr dirty="0">
              <a:solidFill>
                <a:srgbClr val="263238"/>
              </a:solidFill>
            </a:endParaRPr>
          </a:p>
          <a:p>
            <a:pPr marL="457200" lvl="0" indent="-317500" algn="l" rtl="0">
              <a:lnSpc>
                <a:spcPct val="100000"/>
              </a:lnSpc>
              <a:spcBef>
                <a:spcPts val="0"/>
              </a:spcBef>
              <a:spcAft>
                <a:spcPts val="0"/>
              </a:spcAft>
              <a:buClr>
                <a:schemeClr val="lt2"/>
              </a:buClr>
              <a:buSzPts val="1400"/>
              <a:buFont typeface="Poppins"/>
              <a:buChar char="●"/>
            </a:pPr>
            <a:r>
              <a:rPr lang="it-IT" dirty="0">
                <a:solidFill>
                  <a:srgbClr val="263238"/>
                </a:solidFill>
              </a:rPr>
              <a:t>Key management</a:t>
            </a:r>
            <a:endParaRPr dirty="0"/>
          </a:p>
          <a:p>
            <a:pPr marL="457200" lvl="0" indent="-317500" algn="l" rtl="0">
              <a:lnSpc>
                <a:spcPct val="100000"/>
              </a:lnSpc>
              <a:spcBef>
                <a:spcPts val="0"/>
              </a:spcBef>
              <a:spcAft>
                <a:spcPts val="0"/>
              </a:spcAft>
              <a:buClr>
                <a:schemeClr val="lt2"/>
              </a:buClr>
              <a:buSzPts val="1400"/>
              <a:buFont typeface="Poppins"/>
              <a:buChar char="●"/>
            </a:pPr>
            <a:r>
              <a:rPr lang="it-IT" dirty="0">
                <a:solidFill>
                  <a:srgbClr val="263238"/>
                </a:solidFill>
              </a:rPr>
              <a:t>Authentication and access control</a:t>
            </a:r>
            <a:endParaRPr dirty="0"/>
          </a:p>
          <a:p>
            <a:pPr marL="457200" lvl="0" indent="-317500" algn="l" rtl="0">
              <a:lnSpc>
                <a:spcPct val="100000"/>
              </a:lnSpc>
              <a:spcBef>
                <a:spcPts val="0"/>
              </a:spcBef>
              <a:spcAft>
                <a:spcPts val="0"/>
              </a:spcAft>
              <a:buClr>
                <a:schemeClr val="lt2"/>
              </a:buClr>
              <a:buSzPts val="1400"/>
              <a:buFont typeface="Poppins"/>
              <a:buChar char="●"/>
            </a:pPr>
            <a:r>
              <a:rPr lang="it-IT" dirty="0">
                <a:solidFill>
                  <a:srgbClr val="263238"/>
                </a:solidFill>
              </a:rPr>
              <a:t>Performance</a:t>
            </a:r>
            <a:endParaRPr dirty="0"/>
          </a:p>
        </p:txBody>
      </p:sp>
      <p:sp>
        <p:nvSpPr>
          <p:cNvPr id="715" name="Google Shape;715;p1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it-IT"/>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
          <p:cNvSpPr txBox="1">
            <a:spLocks noGrp="1"/>
          </p:cNvSpPr>
          <p:nvPr>
            <p:ph type="title"/>
          </p:nvPr>
        </p:nvSpPr>
        <p:spPr>
          <a:xfrm>
            <a:off x="720000" y="390930"/>
            <a:ext cx="7704000" cy="612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200"/>
              <a:buNone/>
            </a:pPr>
            <a:r>
              <a:rPr lang="it-IT"/>
              <a:t>Definitions</a:t>
            </a:r>
            <a:endParaRPr/>
          </a:p>
        </p:txBody>
      </p:sp>
      <p:sp>
        <p:nvSpPr>
          <p:cNvPr id="198" name="Google Shape;198;p2"/>
          <p:cNvSpPr txBox="1"/>
          <p:nvPr/>
        </p:nvSpPr>
        <p:spPr>
          <a:xfrm>
            <a:off x="719998" y="4239250"/>
            <a:ext cx="1986000" cy="461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1" i="0" u="sng" strike="noStrike" cap="none">
              <a:solidFill>
                <a:srgbClr val="263238"/>
              </a:solidFill>
              <a:latin typeface="Poppins"/>
              <a:ea typeface="Poppins"/>
              <a:cs typeface="Poppins"/>
              <a:sym typeface="Poppins"/>
            </a:endParaRPr>
          </a:p>
        </p:txBody>
      </p:sp>
      <p:sp>
        <p:nvSpPr>
          <p:cNvPr id="199" name="Google Shape;199;p2"/>
          <p:cNvSpPr txBox="1">
            <a:spLocks noGrp="1"/>
          </p:cNvSpPr>
          <p:nvPr>
            <p:ph type="body" idx="1"/>
          </p:nvPr>
        </p:nvSpPr>
        <p:spPr>
          <a:xfrm>
            <a:off x="720000" y="1086575"/>
            <a:ext cx="7704900" cy="1762800"/>
          </a:xfrm>
          <a:prstGeom prst="rect">
            <a:avLst/>
          </a:prstGeom>
          <a:noFill/>
          <a:ln>
            <a:noFill/>
          </a:ln>
        </p:spPr>
        <p:txBody>
          <a:bodyPr spcFirstLastPara="1" wrap="square" lIns="91425" tIns="91425" rIns="91425" bIns="91425" anchor="t" anchorCtr="0">
            <a:noAutofit/>
          </a:bodyPr>
          <a:lstStyle/>
          <a:p>
            <a:pPr marL="457200" marR="0" lvl="0" indent="-342900" algn="l" rtl="0">
              <a:lnSpc>
                <a:spcPct val="100000"/>
              </a:lnSpc>
              <a:spcBef>
                <a:spcPts val="0"/>
              </a:spcBef>
              <a:spcAft>
                <a:spcPts val="0"/>
              </a:spcAft>
              <a:buClr>
                <a:schemeClr val="lt2"/>
              </a:buClr>
              <a:buSzPts val="1800"/>
              <a:buChar char="●"/>
            </a:pPr>
            <a:r>
              <a:rPr lang="it-IT" sz="1800" b="1">
                <a:solidFill>
                  <a:srgbClr val="263238"/>
                </a:solidFill>
              </a:rPr>
              <a:t>Internet of Things</a:t>
            </a:r>
            <a:r>
              <a:rPr lang="it-IT" sz="1800">
                <a:solidFill>
                  <a:srgbClr val="263238"/>
                </a:solidFill>
              </a:rPr>
              <a:t>: key technology that interconnects every digital device, allowing a machine-to-machine communication​</a:t>
            </a:r>
            <a:endParaRPr sz="1800">
              <a:solidFill>
                <a:srgbClr val="263238"/>
              </a:solidFill>
            </a:endParaRPr>
          </a:p>
          <a:p>
            <a:pPr marL="457200" marR="0" lvl="0" indent="-342900" algn="l" rtl="0">
              <a:lnSpc>
                <a:spcPct val="100000"/>
              </a:lnSpc>
              <a:spcBef>
                <a:spcPts val="0"/>
              </a:spcBef>
              <a:spcAft>
                <a:spcPts val="0"/>
              </a:spcAft>
              <a:buClr>
                <a:schemeClr val="lt2"/>
              </a:buClr>
              <a:buSzPts val="1800"/>
              <a:buChar char="●"/>
            </a:pPr>
            <a:r>
              <a:rPr lang="it-IT" sz="1800" b="1">
                <a:solidFill>
                  <a:srgbClr val="263238"/>
                </a:solidFill>
              </a:rPr>
              <a:t>Internet of Nano-Things</a:t>
            </a:r>
            <a:r>
              <a:rPr lang="it-IT" sz="1800">
                <a:solidFill>
                  <a:srgbClr val="263238"/>
                </a:solidFill>
              </a:rPr>
              <a:t>: The IoT on the nanoscale​</a:t>
            </a:r>
            <a:endParaRPr sz="1800">
              <a:solidFill>
                <a:srgbClr val="263238"/>
              </a:solidFill>
            </a:endParaRPr>
          </a:p>
          <a:p>
            <a:pPr marL="457200" marR="0" lvl="0" indent="-342900" algn="l" rtl="0">
              <a:lnSpc>
                <a:spcPct val="100000"/>
              </a:lnSpc>
              <a:spcBef>
                <a:spcPts val="0"/>
              </a:spcBef>
              <a:spcAft>
                <a:spcPts val="0"/>
              </a:spcAft>
              <a:buClr>
                <a:schemeClr val="lt2"/>
              </a:buClr>
              <a:buSzPts val="1800"/>
              <a:buChar char="●"/>
            </a:pPr>
            <a:r>
              <a:rPr lang="it-IT" sz="1800" b="1">
                <a:solidFill>
                  <a:srgbClr val="263238"/>
                </a:solidFill>
              </a:rPr>
              <a:t>Internet of Everything</a:t>
            </a:r>
            <a:r>
              <a:rPr lang="it-IT" sz="1800">
                <a:solidFill>
                  <a:srgbClr val="263238"/>
                </a:solidFill>
              </a:rPr>
              <a:t>: the concept that encapsulates different kinds of IoT such as IoNT, IoMT and more…​</a:t>
            </a:r>
            <a:endParaRPr sz="1800">
              <a:solidFill>
                <a:srgbClr val="263238"/>
              </a:solidFill>
            </a:endParaRPr>
          </a:p>
          <a:p>
            <a:pPr marL="457200" lvl="0" indent="-228600" algn="l" rtl="0">
              <a:lnSpc>
                <a:spcPct val="100000"/>
              </a:lnSpc>
              <a:spcBef>
                <a:spcPts val="0"/>
              </a:spcBef>
              <a:spcAft>
                <a:spcPts val="0"/>
              </a:spcAft>
              <a:buSzPts val="1200"/>
              <a:buNone/>
            </a:pPr>
            <a:endParaRPr sz="1600"/>
          </a:p>
        </p:txBody>
      </p:sp>
      <p:grpSp>
        <p:nvGrpSpPr>
          <p:cNvPr id="200" name="Google Shape;200;p2"/>
          <p:cNvGrpSpPr/>
          <p:nvPr/>
        </p:nvGrpSpPr>
        <p:grpSpPr>
          <a:xfrm>
            <a:off x="3615540" y="3063357"/>
            <a:ext cx="4695233" cy="1637599"/>
            <a:chOff x="1376" y="1049669"/>
            <a:chExt cx="4695233" cy="1637599"/>
          </a:xfrm>
        </p:grpSpPr>
        <p:sp>
          <p:nvSpPr>
            <p:cNvPr id="201" name="Google Shape;201;p2"/>
            <p:cNvSpPr/>
            <p:nvPr/>
          </p:nvSpPr>
          <p:spPr>
            <a:xfrm>
              <a:off x="2294397" y="1673699"/>
              <a:ext cx="1801659" cy="285808"/>
            </a:xfrm>
            <a:custGeom>
              <a:avLst/>
              <a:gdLst/>
              <a:ahLst/>
              <a:cxnLst/>
              <a:rect l="l" t="t" r="r" b="b"/>
              <a:pathLst>
                <a:path w="120000" h="120000" extrusionOk="0">
                  <a:moveTo>
                    <a:pt x="0" y="0"/>
                  </a:moveTo>
                  <a:lnTo>
                    <a:pt x="0" y="81777"/>
                  </a:lnTo>
                  <a:lnTo>
                    <a:pt x="120000" y="81777"/>
                  </a:lnTo>
                  <a:lnTo>
                    <a:pt x="120000" y="120000"/>
                  </a:lnTo>
                </a:path>
              </a:pathLst>
            </a:custGeom>
            <a:noFill/>
            <a:ln w="25400" cap="flat" cmpd="sng">
              <a:solidFill>
                <a:srgbClr val="4579AF"/>
              </a:solidFill>
              <a:prstDash val="solid"/>
              <a:round/>
              <a:headEnd type="none" w="sm" len="sm"/>
              <a:tailEnd type="none" w="sm" len="sm"/>
            </a:ln>
          </p:spPr>
          <p:txBody>
            <a:bodyPr/>
            <a:lstStyle/>
            <a:p>
              <a:endParaRPr lang="it-IT"/>
            </a:p>
          </p:txBody>
        </p:sp>
        <p:sp>
          <p:nvSpPr>
            <p:cNvPr id="202" name="Google Shape;202;p2"/>
            <p:cNvSpPr/>
            <p:nvPr/>
          </p:nvSpPr>
          <p:spPr>
            <a:xfrm>
              <a:off x="2294397" y="1673699"/>
              <a:ext cx="600553" cy="285808"/>
            </a:xfrm>
            <a:custGeom>
              <a:avLst/>
              <a:gdLst/>
              <a:ahLst/>
              <a:cxnLst/>
              <a:rect l="l" t="t" r="r" b="b"/>
              <a:pathLst>
                <a:path w="120000" h="120000" extrusionOk="0">
                  <a:moveTo>
                    <a:pt x="0" y="0"/>
                  </a:moveTo>
                  <a:lnTo>
                    <a:pt x="0" y="81777"/>
                  </a:lnTo>
                  <a:lnTo>
                    <a:pt x="120000" y="81777"/>
                  </a:lnTo>
                  <a:lnTo>
                    <a:pt x="120000" y="120000"/>
                  </a:lnTo>
                </a:path>
              </a:pathLst>
            </a:custGeom>
            <a:noFill/>
            <a:ln w="25400" cap="flat" cmpd="sng">
              <a:solidFill>
                <a:srgbClr val="4579AF"/>
              </a:solidFill>
              <a:prstDash val="solid"/>
              <a:round/>
              <a:headEnd type="none" w="sm" len="sm"/>
              <a:tailEnd type="none" w="sm" len="sm"/>
            </a:ln>
          </p:spPr>
          <p:txBody>
            <a:bodyPr/>
            <a:lstStyle/>
            <a:p>
              <a:endParaRPr lang="it-IT"/>
            </a:p>
          </p:txBody>
        </p:sp>
        <p:sp>
          <p:nvSpPr>
            <p:cNvPr id="203" name="Google Shape;203;p2"/>
            <p:cNvSpPr/>
            <p:nvPr/>
          </p:nvSpPr>
          <p:spPr>
            <a:xfrm>
              <a:off x="1693844" y="1673699"/>
              <a:ext cx="600553" cy="285808"/>
            </a:xfrm>
            <a:custGeom>
              <a:avLst/>
              <a:gdLst/>
              <a:ahLst/>
              <a:cxnLst/>
              <a:rect l="l" t="t" r="r" b="b"/>
              <a:pathLst>
                <a:path w="120000" h="120000" extrusionOk="0">
                  <a:moveTo>
                    <a:pt x="120000" y="0"/>
                  </a:moveTo>
                  <a:lnTo>
                    <a:pt x="120000" y="81777"/>
                  </a:lnTo>
                  <a:lnTo>
                    <a:pt x="0" y="81777"/>
                  </a:lnTo>
                  <a:lnTo>
                    <a:pt x="0" y="120000"/>
                  </a:lnTo>
                </a:path>
              </a:pathLst>
            </a:custGeom>
            <a:noFill/>
            <a:ln w="25400" cap="flat" cmpd="sng">
              <a:solidFill>
                <a:srgbClr val="4579AF"/>
              </a:solidFill>
              <a:prstDash val="solid"/>
              <a:round/>
              <a:headEnd type="none" w="sm" len="sm"/>
              <a:tailEnd type="none" w="sm" len="sm"/>
            </a:ln>
          </p:spPr>
          <p:txBody>
            <a:bodyPr/>
            <a:lstStyle/>
            <a:p>
              <a:endParaRPr lang="it-IT"/>
            </a:p>
          </p:txBody>
        </p:sp>
        <p:sp>
          <p:nvSpPr>
            <p:cNvPr id="204" name="Google Shape;204;p2"/>
            <p:cNvSpPr/>
            <p:nvPr/>
          </p:nvSpPr>
          <p:spPr>
            <a:xfrm>
              <a:off x="492737" y="1673699"/>
              <a:ext cx="1801659" cy="285808"/>
            </a:xfrm>
            <a:custGeom>
              <a:avLst/>
              <a:gdLst/>
              <a:ahLst/>
              <a:cxnLst/>
              <a:rect l="l" t="t" r="r" b="b"/>
              <a:pathLst>
                <a:path w="120000" h="120000" extrusionOk="0">
                  <a:moveTo>
                    <a:pt x="120000" y="0"/>
                  </a:moveTo>
                  <a:lnTo>
                    <a:pt x="120000" y="81777"/>
                  </a:lnTo>
                  <a:lnTo>
                    <a:pt x="0" y="81777"/>
                  </a:lnTo>
                  <a:lnTo>
                    <a:pt x="0" y="120000"/>
                  </a:lnTo>
                </a:path>
              </a:pathLst>
            </a:custGeom>
            <a:noFill/>
            <a:ln w="25400" cap="flat" cmpd="sng">
              <a:solidFill>
                <a:srgbClr val="4579AF"/>
              </a:solidFill>
              <a:prstDash val="solid"/>
              <a:round/>
              <a:headEnd type="none" w="sm" len="sm"/>
              <a:tailEnd type="none" w="sm" len="sm"/>
            </a:ln>
          </p:spPr>
          <p:txBody>
            <a:bodyPr/>
            <a:lstStyle/>
            <a:p>
              <a:endParaRPr lang="it-IT"/>
            </a:p>
          </p:txBody>
        </p:sp>
        <p:sp>
          <p:nvSpPr>
            <p:cNvPr id="205" name="Google Shape;205;p2"/>
            <p:cNvSpPr/>
            <p:nvPr/>
          </p:nvSpPr>
          <p:spPr>
            <a:xfrm>
              <a:off x="1803035" y="1049669"/>
              <a:ext cx="982723" cy="624029"/>
            </a:xfrm>
            <a:prstGeom prst="roundRect">
              <a:avLst>
                <a:gd name="adj" fmla="val 10000"/>
              </a:avLst>
            </a:prstGeom>
            <a:solidFill>
              <a:srgbClr val="5699DC"/>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
            <p:cNvSpPr/>
            <p:nvPr/>
          </p:nvSpPr>
          <p:spPr>
            <a:xfrm>
              <a:off x="1912227" y="1153401"/>
              <a:ext cx="982723" cy="624029"/>
            </a:xfrm>
            <a:prstGeom prst="roundRect">
              <a:avLst>
                <a:gd name="adj" fmla="val 10000"/>
              </a:avLst>
            </a:prstGeom>
            <a:solidFill>
              <a:schemeClr val="lt1">
                <a:alpha val="89803"/>
              </a:schemeClr>
            </a:solidFill>
            <a:ln w="25400" cap="flat" cmpd="sng">
              <a:solidFill>
                <a:srgbClr val="5699D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
            <p:cNvSpPr txBox="1"/>
            <p:nvPr/>
          </p:nvSpPr>
          <p:spPr>
            <a:xfrm>
              <a:off x="1930504" y="1171678"/>
              <a:ext cx="946169" cy="587475"/>
            </a:xfrm>
            <a:prstGeom prst="rect">
              <a:avLst/>
            </a:prstGeom>
            <a:noFill/>
            <a:ln>
              <a:noFill/>
            </a:ln>
          </p:spPr>
          <p:txBody>
            <a:bodyPr spcFirstLastPara="1" wrap="square" lIns="95250" tIns="95250" rIns="95250" bIns="95250" anchor="ctr" anchorCtr="0">
              <a:noAutofit/>
            </a:bodyPr>
            <a:lstStyle/>
            <a:p>
              <a:pPr marL="0" marR="0" lvl="0" indent="0" algn="ctr" rtl="0">
                <a:lnSpc>
                  <a:spcPct val="90000"/>
                </a:lnSpc>
                <a:spcBef>
                  <a:spcPts val="0"/>
                </a:spcBef>
                <a:spcAft>
                  <a:spcPts val="0"/>
                </a:spcAft>
                <a:buClr>
                  <a:srgbClr val="000000"/>
                </a:buClr>
                <a:buSzPts val="2500"/>
                <a:buFont typeface="Arial"/>
                <a:buNone/>
              </a:pPr>
              <a:r>
                <a:rPr lang="it-IT" sz="2500" b="0" i="0" u="none" strike="noStrike" cap="none">
                  <a:solidFill>
                    <a:srgbClr val="000000"/>
                  </a:solidFill>
                  <a:latin typeface="Arial"/>
                  <a:ea typeface="Arial"/>
                  <a:cs typeface="Arial"/>
                  <a:sym typeface="Arial"/>
                </a:rPr>
                <a:t>IoE</a:t>
              </a:r>
              <a:endParaRPr sz="2500" b="0" i="0" u="none" strike="noStrike" cap="none">
                <a:solidFill>
                  <a:srgbClr val="000000"/>
                </a:solidFill>
                <a:latin typeface="Arial"/>
                <a:ea typeface="Arial"/>
                <a:cs typeface="Arial"/>
                <a:sym typeface="Arial"/>
              </a:endParaRPr>
            </a:p>
          </p:txBody>
        </p:sp>
        <p:sp>
          <p:nvSpPr>
            <p:cNvPr id="208" name="Google Shape;208;p2"/>
            <p:cNvSpPr/>
            <p:nvPr/>
          </p:nvSpPr>
          <p:spPr>
            <a:xfrm>
              <a:off x="1376" y="1959507"/>
              <a:ext cx="982723" cy="624029"/>
            </a:xfrm>
            <a:prstGeom prst="roundRect">
              <a:avLst>
                <a:gd name="adj" fmla="val 10000"/>
              </a:avLst>
            </a:prstGeom>
            <a:solidFill>
              <a:srgbClr val="5699DC"/>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
            <p:cNvSpPr/>
            <p:nvPr/>
          </p:nvSpPr>
          <p:spPr>
            <a:xfrm>
              <a:off x="110567" y="2063239"/>
              <a:ext cx="982723" cy="624029"/>
            </a:xfrm>
            <a:prstGeom prst="roundRect">
              <a:avLst>
                <a:gd name="adj" fmla="val 10000"/>
              </a:avLst>
            </a:prstGeom>
            <a:solidFill>
              <a:schemeClr val="lt1">
                <a:alpha val="89803"/>
              </a:schemeClr>
            </a:solidFill>
            <a:ln w="25400" cap="flat" cmpd="sng">
              <a:solidFill>
                <a:srgbClr val="5699D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
            <p:cNvSpPr txBox="1"/>
            <p:nvPr/>
          </p:nvSpPr>
          <p:spPr>
            <a:xfrm>
              <a:off x="128844" y="2081516"/>
              <a:ext cx="946169" cy="587475"/>
            </a:xfrm>
            <a:prstGeom prst="rect">
              <a:avLst/>
            </a:prstGeom>
            <a:noFill/>
            <a:ln>
              <a:noFill/>
            </a:ln>
          </p:spPr>
          <p:txBody>
            <a:bodyPr spcFirstLastPara="1" wrap="square" lIns="95250" tIns="95250" rIns="95250" bIns="95250" anchor="ctr" anchorCtr="0">
              <a:noAutofit/>
            </a:bodyPr>
            <a:lstStyle/>
            <a:p>
              <a:pPr marL="0" marR="0" lvl="0" indent="0" algn="ctr" rtl="0">
                <a:lnSpc>
                  <a:spcPct val="90000"/>
                </a:lnSpc>
                <a:spcBef>
                  <a:spcPts val="0"/>
                </a:spcBef>
                <a:spcAft>
                  <a:spcPts val="0"/>
                </a:spcAft>
                <a:buClr>
                  <a:srgbClr val="000000"/>
                </a:buClr>
                <a:buSzPts val="2500"/>
                <a:buFont typeface="Arial"/>
                <a:buNone/>
              </a:pPr>
              <a:r>
                <a:rPr lang="it-IT" sz="2500" b="0" i="0" u="none" strike="noStrike" cap="none">
                  <a:solidFill>
                    <a:srgbClr val="000000"/>
                  </a:solidFill>
                  <a:latin typeface="Arial"/>
                  <a:ea typeface="Arial"/>
                  <a:cs typeface="Arial"/>
                  <a:sym typeface="Arial"/>
                </a:rPr>
                <a:t>IoT</a:t>
              </a:r>
              <a:endParaRPr/>
            </a:p>
          </p:txBody>
        </p:sp>
        <p:sp>
          <p:nvSpPr>
            <p:cNvPr id="211" name="Google Shape;211;p2"/>
            <p:cNvSpPr/>
            <p:nvPr/>
          </p:nvSpPr>
          <p:spPr>
            <a:xfrm>
              <a:off x="1202482" y="1959507"/>
              <a:ext cx="982723" cy="624029"/>
            </a:xfrm>
            <a:prstGeom prst="roundRect">
              <a:avLst>
                <a:gd name="adj" fmla="val 10000"/>
              </a:avLst>
            </a:prstGeom>
            <a:solidFill>
              <a:srgbClr val="5699DC"/>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
            <p:cNvSpPr/>
            <p:nvPr/>
          </p:nvSpPr>
          <p:spPr>
            <a:xfrm>
              <a:off x="1311674" y="2063239"/>
              <a:ext cx="982723" cy="624029"/>
            </a:xfrm>
            <a:prstGeom prst="roundRect">
              <a:avLst>
                <a:gd name="adj" fmla="val 10000"/>
              </a:avLst>
            </a:prstGeom>
            <a:solidFill>
              <a:schemeClr val="lt1">
                <a:alpha val="89803"/>
              </a:schemeClr>
            </a:solidFill>
            <a:ln w="25400" cap="flat" cmpd="sng">
              <a:solidFill>
                <a:srgbClr val="5699D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
            <p:cNvSpPr txBox="1"/>
            <p:nvPr/>
          </p:nvSpPr>
          <p:spPr>
            <a:xfrm>
              <a:off x="1329951" y="2081516"/>
              <a:ext cx="946169" cy="587475"/>
            </a:xfrm>
            <a:prstGeom prst="rect">
              <a:avLst/>
            </a:prstGeom>
            <a:noFill/>
            <a:ln>
              <a:noFill/>
            </a:ln>
          </p:spPr>
          <p:txBody>
            <a:bodyPr spcFirstLastPara="1" wrap="square" lIns="95250" tIns="95250" rIns="95250" bIns="95250" anchor="ctr" anchorCtr="0">
              <a:noAutofit/>
            </a:bodyPr>
            <a:lstStyle/>
            <a:p>
              <a:pPr marL="0" marR="0" lvl="0" indent="0" algn="ctr" rtl="0">
                <a:lnSpc>
                  <a:spcPct val="90000"/>
                </a:lnSpc>
                <a:spcBef>
                  <a:spcPts val="0"/>
                </a:spcBef>
                <a:spcAft>
                  <a:spcPts val="0"/>
                </a:spcAft>
                <a:buClr>
                  <a:srgbClr val="000000"/>
                </a:buClr>
                <a:buSzPts val="2500"/>
                <a:buFont typeface="Arial"/>
                <a:buNone/>
              </a:pPr>
              <a:r>
                <a:rPr lang="it-IT" sz="2500" b="0" i="0" u="none" strike="noStrike" cap="none">
                  <a:solidFill>
                    <a:srgbClr val="000000"/>
                  </a:solidFill>
                  <a:latin typeface="Arial"/>
                  <a:ea typeface="Arial"/>
                  <a:cs typeface="Arial"/>
                  <a:sym typeface="Arial"/>
                </a:rPr>
                <a:t>IoNT</a:t>
              </a:r>
              <a:endParaRPr/>
            </a:p>
          </p:txBody>
        </p:sp>
        <p:sp>
          <p:nvSpPr>
            <p:cNvPr id="214" name="Google Shape;214;p2"/>
            <p:cNvSpPr/>
            <p:nvPr/>
          </p:nvSpPr>
          <p:spPr>
            <a:xfrm>
              <a:off x="2403588" y="1959507"/>
              <a:ext cx="982723" cy="624029"/>
            </a:xfrm>
            <a:prstGeom prst="roundRect">
              <a:avLst>
                <a:gd name="adj" fmla="val 10000"/>
              </a:avLst>
            </a:prstGeom>
            <a:solidFill>
              <a:srgbClr val="5699DC"/>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
            <p:cNvSpPr/>
            <p:nvPr/>
          </p:nvSpPr>
          <p:spPr>
            <a:xfrm>
              <a:off x="2512780" y="2063239"/>
              <a:ext cx="982723" cy="624029"/>
            </a:xfrm>
            <a:prstGeom prst="roundRect">
              <a:avLst>
                <a:gd name="adj" fmla="val 10000"/>
              </a:avLst>
            </a:prstGeom>
            <a:solidFill>
              <a:schemeClr val="lt1">
                <a:alpha val="89803"/>
              </a:schemeClr>
            </a:solidFill>
            <a:ln w="25400" cap="flat" cmpd="sng">
              <a:solidFill>
                <a:srgbClr val="5699D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
            <p:cNvSpPr txBox="1"/>
            <p:nvPr/>
          </p:nvSpPr>
          <p:spPr>
            <a:xfrm>
              <a:off x="2531057" y="2081516"/>
              <a:ext cx="946169" cy="587475"/>
            </a:xfrm>
            <a:prstGeom prst="rect">
              <a:avLst/>
            </a:prstGeom>
            <a:noFill/>
            <a:ln>
              <a:noFill/>
            </a:ln>
          </p:spPr>
          <p:txBody>
            <a:bodyPr spcFirstLastPara="1" wrap="square" lIns="95250" tIns="95250" rIns="95250" bIns="95250" anchor="ctr" anchorCtr="0">
              <a:noAutofit/>
            </a:bodyPr>
            <a:lstStyle/>
            <a:p>
              <a:pPr marL="0" marR="0" lvl="0" indent="0" algn="ctr" rtl="0">
                <a:lnSpc>
                  <a:spcPct val="90000"/>
                </a:lnSpc>
                <a:spcBef>
                  <a:spcPts val="0"/>
                </a:spcBef>
                <a:spcAft>
                  <a:spcPts val="0"/>
                </a:spcAft>
                <a:buClr>
                  <a:srgbClr val="000000"/>
                </a:buClr>
                <a:buSzPts val="2500"/>
                <a:buFont typeface="Arial"/>
                <a:buNone/>
              </a:pPr>
              <a:r>
                <a:rPr lang="it-IT" sz="2500" b="0" i="0" u="none" strike="noStrike" cap="none">
                  <a:solidFill>
                    <a:srgbClr val="000000"/>
                  </a:solidFill>
                  <a:latin typeface="Arial"/>
                  <a:ea typeface="Arial"/>
                  <a:cs typeface="Arial"/>
                  <a:sym typeface="Arial"/>
                </a:rPr>
                <a:t>IoMT</a:t>
              </a:r>
              <a:endParaRPr sz="2500" b="0" i="0" u="none" strike="noStrike" cap="none">
                <a:solidFill>
                  <a:srgbClr val="000000"/>
                </a:solidFill>
                <a:latin typeface="Arial"/>
                <a:ea typeface="Arial"/>
                <a:cs typeface="Arial"/>
                <a:sym typeface="Arial"/>
              </a:endParaRPr>
            </a:p>
          </p:txBody>
        </p:sp>
        <p:sp>
          <p:nvSpPr>
            <p:cNvPr id="217" name="Google Shape;217;p2"/>
            <p:cNvSpPr/>
            <p:nvPr/>
          </p:nvSpPr>
          <p:spPr>
            <a:xfrm>
              <a:off x="3604694" y="1959507"/>
              <a:ext cx="982723" cy="624029"/>
            </a:xfrm>
            <a:prstGeom prst="roundRect">
              <a:avLst>
                <a:gd name="adj" fmla="val 10000"/>
              </a:avLst>
            </a:prstGeom>
            <a:solidFill>
              <a:srgbClr val="5699DC"/>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
            <p:cNvSpPr/>
            <p:nvPr/>
          </p:nvSpPr>
          <p:spPr>
            <a:xfrm>
              <a:off x="3713886" y="2063239"/>
              <a:ext cx="982723" cy="624029"/>
            </a:xfrm>
            <a:prstGeom prst="roundRect">
              <a:avLst>
                <a:gd name="adj" fmla="val 10000"/>
              </a:avLst>
            </a:prstGeom>
            <a:solidFill>
              <a:schemeClr val="lt1">
                <a:alpha val="89803"/>
              </a:schemeClr>
            </a:solidFill>
            <a:ln w="25400" cap="flat" cmpd="sng">
              <a:solidFill>
                <a:srgbClr val="5699D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
            <p:cNvSpPr txBox="1"/>
            <p:nvPr/>
          </p:nvSpPr>
          <p:spPr>
            <a:xfrm>
              <a:off x="3732163" y="2081516"/>
              <a:ext cx="946169" cy="587475"/>
            </a:xfrm>
            <a:prstGeom prst="rect">
              <a:avLst/>
            </a:prstGeom>
            <a:noFill/>
            <a:ln>
              <a:noFill/>
            </a:ln>
          </p:spPr>
          <p:txBody>
            <a:bodyPr spcFirstLastPara="1" wrap="square" lIns="95250" tIns="95250" rIns="95250" bIns="95250" anchor="ctr" anchorCtr="0">
              <a:noAutofit/>
            </a:bodyPr>
            <a:lstStyle/>
            <a:p>
              <a:pPr marL="0" marR="0" lvl="0" indent="0" algn="ctr" rtl="0">
                <a:lnSpc>
                  <a:spcPct val="90000"/>
                </a:lnSpc>
                <a:spcBef>
                  <a:spcPts val="0"/>
                </a:spcBef>
                <a:spcAft>
                  <a:spcPts val="0"/>
                </a:spcAft>
                <a:buClr>
                  <a:srgbClr val="000000"/>
                </a:buClr>
                <a:buSzPts val="2500"/>
                <a:buFont typeface="Arial"/>
                <a:buNone/>
              </a:pPr>
              <a:r>
                <a:rPr lang="it-IT" sz="2500" b="0" i="0" u="none" strike="noStrike" cap="none">
                  <a:solidFill>
                    <a:srgbClr val="000000"/>
                  </a:solidFill>
                  <a:latin typeface="Arial"/>
                  <a:ea typeface="Arial"/>
                  <a:cs typeface="Arial"/>
                  <a:sym typeface="Arial"/>
                </a:rPr>
                <a:t>…</a:t>
              </a:r>
              <a:endParaRPr/>
            </a:p>
          </p:txBody>
        </p:sp>
      </p:grpSp>
      <p:sp>
        <p:nvSpPr>
          <p:cNvPr id="220" name="Google Shape;220;p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it-IT"/>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19"/>
        <p:cNvGrpSpPr/>
        <p:nvPr/>
      </p:nvGrpSpPr>
      <p:grpSpPr>
        <a:xfrm>
          <a:off x="0" y="0"/>
          <a:ext cx="0" cy="0"/>
          <a:chOff x="0" y="0"/>
          <a:chExt cx="0" cy="0"/>
        </a:xfrm>
      </p:grpSpPr>
      <p:pic>
        <p:nvPicPr>
          <p:cNvPr id="720" name="Google Shape;720;p20" descr="Immagine che contiene testo, Arte bambini, schermata, pianta&#10;&#10;Descrizione generata automaticamente"/>
          <p:cNvPicPr preferRelativeResize="0"/>
          <p:nvPr/>
        </p:nvPicPr>
        <p:blipFill rotWithShape="1">
          <a:blip r:embed="rId3">
            <a:alphaModFix/>
          </a:blip>
          <a:srcRect/>
          <a:stretch/>
        </p:blipFill>
        <p:spPr>
          <a:xfrm>
            <a:off x="831249" y="2367572"/>
            <a:ext cx="3740750" cy="2540728"/>
          </a:xfrm>
          <a:prstGeom prst="rect">
            <a:avLst/>
          </a:prstGeom>
          <a:noFill/>
          <a:ln>
            <a:noFill/>
          </a:ln>
        </p:spPr>
      </p:pic>
      <p:sp>
        <p:nvSpPr>
          <p:cNvPr id="721" name="Google Shape;721;p20"/>
          <p:cNvSpPr txBox="1">
            <a:spLocks noGrp="1"/>
          </p:cNvSpPr>
          <p:nvPr>
            <p:ph type="title"/>
          </p:nvPr>
        </p:nvSpPr>
        <p:spPr>
          <a:xfrm>
            <a:off x="720000" y="387600"/>
            <a:ext cx="7704000" cy="612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200"/>
              <a:buNone/>
            </a:pPr>
            <a:r>
              <a:rPr lang="it-IT" sz="2800">
                <a:solidFill>
                  <a:srgbClr val="263238"/>
                </a:solidFill>
              </a:rPr>
              <a:t>Application of IoNT in agriculture</a:t>
            </a:r>
            <a:br>
              <a:rPr lang="it-IT" sz="2800">
                <a:solidFill>
                  <a:srgbClr val="263238"/>
                </a:solidFill>
              </a:rPr>
            </a:br>
            <a:r>
              <a:rPr lang="it-IT" sz="1800"/>
              <a:t>Intelligent Plant Pathogen-Diagnostic Biosensors</a:t>
            </a:r>
            <a:endParaRPr sz="2800"/>
          </a:p>
        </p:txBody>
      </p:sp>
      <p:sp>
        <p:nvSpPr>
          <p:cNvPr id="722" name="Google Shape;722;p20"/>
          <p:cNvSpPr txBox="1"/>
          <p:nvPr/>
        </p:nvSpPr>
        <p:spPr>
          <a:xfrm>
            <a:off x="720000" y="1300216"/>
            <a:ext cx="7290900" cy="1011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800"/>
              <a:buFont typeface="Poppins"/>
              <a:buNone/>
            </a:pPr>
            <a:r>
              <a:rPr lang="it-IT" sz="1800" i="0" u="none" strike="noStrike" cap="none" dirty="0">
                <a:solidFill>
                  <a:srgbClr val="000000"/>
                </a:solidFill>
                <a:latin typeface="Poppins"/>
                <a:ea typeface="Poppins"/>
                <a:cs typeface="Poppins"/>
                <a:sym typeface="Poppins"/>
              </a:rPr>
              <a:t>Plant </a:t>
            </a:r>
            <a:r>
              <a:rPr lang="it-IT" sz="1800" i="0" u="none" strike="noStrike" cap="none" dirty="0" err="1">
                <a:solidFill>
                  <a:srgbClr val="000000"/>
                </a:solidFill>
                <a:latin typeface="Poppins"/>
                <a:ea typeface="Poppins"/>
                <a:cs typeface="Poppins"/>
                <a:sym typeface="Poppins"/>
              </a:rPr>
              <a:t>pathogens</a:t>
            </a:r>
            <a:r>
              <a:rPr lang="it-IT" sz="1800" i="0" u="none" strike="noStrike" cap="none" dirty="0">
                <a:solidFill>
                  <a:srgbClr val="000000"/>
                </a:solidFill>
                <a:latin typeface="Poppins"/>
                <a:ea typeface="Poppins"/>
                <a:cs typeface="Poppins"/>
                <a:sym typeface="Poppins"/>
              </a:rPr>
              <a:t> </a:t>
            </a:r>
            <a:r>
              <a:rPr lang="it-IT" sz="1800" i="0" u="none" strike="noStrike" cap="none" dirty="0" err="1">
                <a:solidFill>
                  <a:srgbClr val="000000"/>
                </a:solidFill>
                <a:latin typeface="Poppins"/>
                <a:ea typeface="Poppins"/>
                <a:cs typeface="Poppins"/>
                <a:sym typeface="Poppins"/>
              </a:rPr>
              <a:t>massively</a:t>
            </a:r>
            <a:r>
              <a:rPr lang="it-IT" sz="1800" i="0" u="none" strike="noStrike" cap="none" dirty="0">
                <a:solidFill>
                  <a:srgbClr val="000000"/>
                </a:solidFill>
                <a:latin typeface="Poppins"/>
                <a:ea typeface="Poppins"/>
                <a:cs typeface="Poppins"/>
                <a:sym typeface="Poppins"/>
              </a:rPr>
              <a:t> </a:t>
            </a:r>
            <a:r>
              <a:rPr lang="it-IT" sz="1800" i="0" u="none" strike="noStrike" cap="none" dirty="0" err="1">
                <a:solidFill>
                  <a:srgbClr val="000000"/>
                </a:solidFill>
                <a:latin typeface="Poppins"/>
                <a:ea typeface="Poppins"/>
                <a:cs typeface="Poppins"/>
                <a:sym typeface="Poppins"/>
              </a:rPr>
              <a:t>affect</a:t>
            </a:r>
            <a:r>
              <a:rPr lang="it-IT" sz="1800" i="0" u="none" strike="noStrike" cap="none" dirty="0">
                <a:solidFill>
                  <a:srgbClr val="000000"/>
                </a:solidFill>
                <a:latin typeface="Poppins"/>
                <a:ea typeface="Poppins"/>
                <a:cs typeface="Poppins"/>
                <a:sym typeface="Poppins"/>
              </a:rPr>
              <a:t> </a:t>
            </a:r>
            <a:r>
              <a:rPr lang="it-IT" sz="1800" i="0" u="none" strike="noStrike" cap="none" dirty="0" err="1">
                <a:solidFill>
                  <a:srgbClr val="000000"/>
                </a:solidFill>
                <a:latin typeface="Poppins"/>
                <a:ea typeface="Poppins"/>
                <a:cs typeface="Poppins"/>
                <a:sym typeface="Poppins"/>
              </a:rPr>
              <a:t>crop</a:t>
            </a:r>
            <a:r>
              <a:rPr lang="it-IT" sz="1800" i="0" u="none" strike="noStrike" cap="none" dirty="0">
                <a:solidFill>
                  <a:srgbClr val="000000"/>
                </a:solidFill>
                <a:latin typeface="Poppins"/>
                <a:ea typeface="Poppins"/>
                <a:cs typeface="Poppins"/>
                <a:sym typeface="Poppins"/>
              </a:rPr>
              <a:t> </a:t>
            </a:r>
            <a:r>
              <a:rPr lang="it-IT" sz="1800" i="0" u="none" strike="noStrike" cap="none" dirty="0" err="1">
                <a:solidFill>
                  <a:srgbClr val="000000"/>
                </a:solidFill>
                <a:latin typeface="Poppins"/>
                <a:ea typeface="Poppins"/>
                <a:cs typeface="Poppins"/>
                <a:sym typeface="Poppins"/>
              </a:rPr>
              <a:t>productivity</a:t>
            </a:r>
            <a:r>
              <a:rPr lang="it-IT" sz="1800" i="0" u="none" strike="noStrike" cap="none" dirty="0">
                <a:solidFill>
                  <a:srgbClr val="000000"/>
                </a:solidFill>
                <a:latin typeface="Poppins"/>
                <a:ea typeface="Poppins"/>
                <a:cs typeface="Poppins"/>
                <a:sym typeface="Poppins"/>
              </a:rPr>
              <a:t> and are one of the </a:t>
            </a:r>
            <a:r>
              <a:rPr lang="it-IT" sz="1800" i="0" u="none" strike="noStrike" cap="none" dirty="0" err="1">
                <a:solidFill>
                  <a:srgbClr val="000000"/>
                </a:solidFill>
                <a:latin typeface="Poppins"/>
                <a:ea typeface="Poppins"/>
                <a:cs typeface="Poppins"/>
                <a:sym typeface="Poppins"/>
              </a:rPr>
              <a:t>significant</a:t>
            </a:r>
            <a:r>
              <a:rPr lang="it-IT" sz="1800" i="0" u="none" strike="noStrike" cap="none" dirty="0">
                <a:solidFill>
                  <a:srgbClr val="000000"/>
                </a:solidFill>
                <a:latin typeface="Poppins"/>
                <a:ea typeface="Poppins"/>
                <a:cs typeface="Poppins"/>
                <a:sym typeface="Poppins"/>
              </a:rPr>
              <a:t> challenges in </a:t>
            </a:r>
            <a:r>
              <a:rPr lang="it-IT" sz="1800" i="0" u="none" strike="noStrike" cap="none" dirty="0" err="1">
                <a:solidFill>
                  <a:srgbClr val="000000"/>
                </a:solidFill>
                <a:latin typeface="Poppins"/>
                <a:ea typeface="Poppins"/>
                <a:cs typeface="Poppins"/>
                <a:sym typeface="Poppins"/>
              </a:rPr>
              <a:t>attaining</a:t>
            </a:r>
            <a:r>
              <a:rPr lang="it-IT" sz="1800" i="0" u="none" strike="noStrike" cap="none" dirty="0">
                <a:solidFill>
                  <a:srgbClr val="000000"/>
                </a:solidFill>
                <a:latin typeface="Poppins"/>
                <a:ea typeface="Poppins"/>
                <a:cs typeface="Poppins"/>
                <a:sym typeface="Poppins"/>
              </a:rPr>
              <a:t> </a:t>
            </a:r>
            <a:r>
              <a:rPr lang="it-IT" sz="1800" i="0" u="none" strike="noStrike" cap="none" dirty="0" err="1">
                <a:solidFill>
                  <a:srgbClr val="000000"/>
                </a:solidFill>
                <a:latin typeface="Poppins"/>
                <a:ea typeface="Poppins"/>
                <a:cs typeface="Poppins"/>
                <a:sym typeface="Poppins"/>
              </a:rPr>
              <a:t>sustainable</a:t>
            </a:r>
            <a:r>
              <a:rPr lang="it-IT" sz="1800" i="0" u="none" strike="noStrike" cap="none" dirty="0">
                <a:solidFill>
                  <a:srgbClr val="000000"/>
                </a:solidFill>
                <a:latin typeface="Poppins"/>
                <a:ea typeface="Poppins"/>
                <a:cs typeface="Poppins"/>
                <a:sym typeface="Poppins"/>
              </a:rPr>
              <a:t> development goals </a:t>
            </a:r>
            <a:r>
              <a:rPr lang="it-IT" sz="1800" i="0" u="none" strike="noStrike" cap="none" dirty="0" err="1">
                <a:solidFill>
                  <a:srgbClr val="000000"/>
                </a:solidFill>
                <a:latin typeface="Poppins"/>
                <a:ea typeface="Poppins"/>
                <a:cs typeface="Poppins"/>
                <a:sym typeface="Poppins"/>
              </a:rPr>
              <a:t>related</a:t>
            </a:r>
            <a:r>
              <a:rPr lang="it-IT" sz="1800" i="0" u="none" strike="noStrike" cap="none" dirty="0">
                <a:solidFill>
                  <a:srgbClr val="000000"/>
                </a:solidFill>
                <a:latin typeface="Poppins"/>
                <a:ea typeface="Poppins"/>
                <a:cs typeface="Poppins"/>
                <a:sym typeface="Poppins"/>
              </a:rPr>
              <a:t> to </a:t>
            </a:r>
            <a:r>
              <a:rPr lang="it-IT" sz="1800" i="0" u="none" strike="noStrike" cap="none" dirty="0" err="1">
                <a:solidFill>
                  <a:srgbClr val="000000"/>
                </a:solidFill>
                <a:latin typeface="Poppins"/>
                <a:ea typeface="Poppins"/>
                <a:cs typeface="Poppins"/>
                <a:sym typeface="Poppins"/>
              </a:rPr>
              <a:t>agriculture</a:t>
            </a:r>
            <a:r>
              <a:rPr lang="it-IT" sz="1800" i="0" u="none" strike="noStrike" cap="none" dirty="0">
                <a:solidFill>
                  <a:srgbClr val="000000"/>
                </a:solidFill>
                <a:latin typeface="Poppins"/>
                <a:ea typeface="Poppins"/>
                <a:cs typeface="Poppins"/>
                <a:sym typeface="Poppins"/>
              </a:rPr>
              <a:t>.</a:t>
            </a:r>
            <a:endParaRPr sz="1800" i="0" u="none" strike="noStrike" cap="none" dirty="0">
              <a:solidFill>
                <a:schemeClr val="dk1"/>
              </a:solidFill>
              <a:latin typeface="Poppins"/>
              <a:ea typeface="Poppins"/>
              <a:cs typeface="Poppins"/>
              <a:sym typeface="Poppins"/>
            </a:endParaRPr>
          </a:p>
        </p:txBody>
      </p:sp>
      <p:sp>
        <p:nvSpPr>
          <p:cNvPr id="723" name="Google Shape;723;p20"/>
          <p:cNvSpPr txBox="1"/>
          <p:nvPr/>
        </p:nvSpPr>
        <p:spPr>
          <a:xfrm>
            <a:off x="4900246" y="2497016"/>
            <a:ext cx="3944700" cy="1754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it-IT" sz="1800" i="0" u="none" strike="noStrike" cap="none" dirty="0" err="1">
                <a:solidFill>
                  <a:srgbClr val="000000"/>
                </a:solidFill>
                <a:latin typeface="Poppins"/>
                <a:ea typeface="Poppins"/>
                <a:cs typeface="Poppins"/>
                <a:sym typeface="Poppins"/>
              </a:rPr>
              <a:t>Biosensors</a:t>
            </a:r>
            <a:r>
              <a:rPr lang="it-IT" sz="1800" i="0" u="none" strike="noStrike" cap="none" dirty="0">
                <a:solidFill>
                  <a:srgbClr val="000000"/>
                </a:solidFill>
                <a:latin typeface="Poppins"/>
                <a:ea typeface="Poppins"/>
                <a:cs typeface="Poppins"/>
                <a:sym typeface="Poppins"/>
              </a:rPr>
              <a:t> </a:t>
            </a:r>
            <a:r>
              <a:rPr lang="it-IT" sz="1800" i="0" u="none" strike="noStrike" cap="none" dirty="0" err="1">
                <a:solidFill>
                  <a:srgbClr val="000000"/>
                </a:solidFill>
                <a:latin typeface="Poppins"/>
                <a:ea typeface="Poppins"/>
                <a:cs typeface="Poppins"/>
                <a:sym typeface="Poppins"/>
              </a:rPr>
              <a:t>generates</a:t>
            </a:r>
            <a:r>
              <a:rPr lang="it-IT" sz="1800" i="0" u="none" strike="noStrike" cap="none" dirty="0">
                <a:solidFill>
                  <a:srgbClr val="000000"/>
                </a:solidFill>
                <a:latin typeface="Poppins"/>
                <a:ea typeface="Poppins"/>
                <a:cs typeface="Poppins"/>
                <a:sym typeface="Poppins"/>
              </a:rPr>
              <a:t> an </a:t>
            </a:r>
            <a:r>
              <a:rPr lang="it-IT" sz="1800" i="0" u="none" strike="noStrike" cap="none" dirty="0" err="1">
                <a:solidFill>
                  <a:srgbClr val="000000"/>
                </a:solidFill>
                <a:latin typeface="Poppins"/>
                <a:ea typeface="Poppins"/>
                <a:cs typeface="Poppins"/>
                <a:sym typeface="Poppins"/>
              </a:rPr>
              <a:t>electrical</a:t>
            </a:r>
            <a:r>
              <a:rPr lang="it-IT" sz="1800" i="0" u="none" strike="noStrike" cap="none" dirty="0">
                <a:solidFill>
                  <a:srgbClr val="000000"/>
                </a:solidFill>
                <a:latin typeface="Poppins"/>
                <a:ea typeface="Poppins"/>
                <a:cs typeface="Poppins"/>
                <a:sym typeface="Poppins"/>
              </a:rPr>
              <a:t> </a:t>
            </a:r>
            <a:r>
              <a:rPr lang="it-IT" sz="1800" i="0" u="none" strike="noStrike" cap="none" dirty="0" err="1">
                <a:solidFill>
                  <a:srgbClr val="000000"/>
                </a:solidFill>
                <a:latin typeface="Poppins"/>
                <a:ea typeface="Poppins"/>
                <a:cs typeface="Poppins"/>
                <a:sym typeface="Poppins"/>
              </a:rPr>
              <a:t>signal</a:t>
            </a:r>
            <a:r>
              <a:rPr lang="it-IT" sz="1800" i="0" u="none" strike="noStrike" cap="none" dirty="0">
                <a:solidFill>
                  <a:srgbClr val="000000"/>
                </a:solidFill>
                <a:latin typeface="Poppins"/>
                <a:ea typeface="Poppins"/>
                <a:cs typeface="Poppins"/>
                <a:sym typeface="Poppins"/>
              </a:rPr>
              <a:t> by </a:t>
            </a:r>
            <a:r>
              <a:rPr lang="it-IT" sz="1800" i="0" u="none" strike="noStrike" cap="none" dirty="0" err="1">
                <a:solidFill>
                  <a:srgbClr val="000000"/>
                </a:solidFill>
                <a:latin typeface="Poppins"/>
                <a:ea typeface="Poppins"/>
                <a:cs typeface="Poppins"/>
                <a:sym typeface="Poppins"/>
              </a:rPr>
              <a:t>integrating</a:t>
            </a:r>
            <a:r>
              <a:rPr lang="it-IT" sz="1800" i="0" u="none" strike="noStrike" cap="none" dirty="0">
                <a:solidFill>
                  <a:srgbClr val="000000"/>
                </a:solidFill>
                <a:latin typeface="Poppins"/>
                <a:ea typeface="Poppins"/>
                <a:cs typeface="Poppins"/>
                <a:sym typeface="Poppins"/>
              </a:rPr>
              <a:t> a </a:t>
            </a:r>
            <a:r>
              <a:rPr lang="it-IT" sz="1800" i="0" u="none" strike="noStrike" cap="none" dirty="0" err="1">
                <a:solidFill>
                  <a:srgbClr val="000000"/>
                </a:solidFill>
                <a:latin typeface="Poppins"/>
                <a:ea typeface="Poppins"/>
                <a:cs typeface="Poppins"/>
                <a:sym typeface="Poppins"/>
              </a:rPr>
              <a:t>biological</a:t>
            </a:r>
            <a:r>
              <a:rPr lang="it-IT" sz="1800" i="0" u="none" strike="noStrike" cap="none" dirty="0">
                <a:solidFill>
                  <a:srgbClr val="000000"/>
                </a:solidFill>
                <a:latin typeface="Poppins"/>
                <a:ea typeface="Poppins"/>
                <a:cs typeface="Poppins"/>
                <a:sym typeface="Poppins"/>
              </a:rPr>
              <a:t> sensing </a:t>
            </a:r>
            <a:r>
              <a:rPr lang="it-IT" sz="1800" i="0" u="none" strike="noStrike" cap="none" dirty="0" err="1">
                <a:solidFill>
                  <a:srgbClr val="000000"/>
                </a:solidFill>
                <a:latin typeface="Poppins"/>
                <a:ea typeface="Poppins"/>
                <a:cs typeface="Poppins"/>
                <a:sym typeface="Poppins"/>
              </a:rPr>
              <a:t>element</a:t>
            </a:r>
            <a:r>
              <a:rPr lang="it-IT" sz="1800" i="0" u="none" strike="noStrike" cap="none" dirty="0">
                <a:solidFill>
                  <a:srgbClr val="000000"/>
                </a:solidFill>
                <a:latin typeface="Poppins"/>
                <a:ea typeface="Poppins"/>
                <a:cs typeface="Poppins"/>
                <a:sym typeface="Poppins"/>
              </a:rPr>
              <a:t> and </a:t>
            </a:r>
            <a:r>
              <a:rPr lang="it-IT" sz="1800" i="0" u="none" strike="noStrike" cap="none" dirty="0" err="1">
                <a:solidFill>
                  <a:srgbClr val="000000"/>
                </a:solidFill>
                <a:latin typeface="Poppins"/>
                <a:ea typeface="Poppins"/>
                <a:cs typeface="Poppins"/>
                <a:sym typeface="Poppins"/>
              </a:rPr>
              <a:t>physicochemical</a:t>
            </a:r>
            <a:r>
              <a:rPr lang="it-IT" sz="1800" i="0" u="none" strike="noStrike" cap="none" dirty="0">
                <a:solidFill>
                  <a:srgbClr val="000000"/>
                </a:solidFill>
                <a:latin typeface="Poppins"/>
                <a:ea typeface="Poppins"/>
                <a:cs typeface="Poppins"/>
                <a:sym typeface="Poppins"/>
              </a:rPr>
              <a:t> </a:t>
            </a:r>
            <a:r>
              <a:rPr lang="it-IT" sz="1800" i="0" u="none" strike="noStrike" cap="none" dirty="0" err="1">
                <a:solidFill>
                  <a:srgbClr val="000000"/>
                </a:solidFill>
                <a:latin typeface="Poppins"/>
                <a:ea typeface="Poppins"/>
                <a:cs typeface="Poppins"/>
                <a:sym typeface="Poppins"/>
              </a:rPr>
              <a:t>transducer</a:t>
            </a:r>
            <a:r>
              <a:rPr lang="it-IT" sz="1800" i="0" u="none" strike="noStrike" cap="none" dirty="0">
                <a:solidFill>
                  <a:srgbClr val="000000"/>
                </a:solidFill>
                <a:latin typeface="Poppins"/>
                <a:ea typeface="Poppins"/>
                <a:cs typeface="Poppins"/>
                <a:sym typeface="Poppins"/>
              </a:rPr>
              <a:t> </a:t>
            </a:r>
            <a:r>
              <a:rPr lang="it-IT" sz="1800" i="0" u="none" strike="noStrike" cap="none" dirty="0" err="1">
                <a:solidFill>
                  <a:srgbClr val="000000"/>
                </a:solidFill>
                <a:latin typeface="Poppins"/>
                <a:ea typeface="Poppins"/>
                <a:cs typeface="Poppins"/>
                <a:sym typeface="Poppins"/>
              </a:rPr>
              <a:t>when</a:t>
            </a:r>
            <a:r>
              <a:rPr lang="it-IT" sz="1800" i="0" u="none" strike="noStrike" cap="none" dirty="0">
                <a:solidFill>
                  <a:srgbClr val="000000"/>
                </a:solidFill>
                <a:latin typeface="Poppins"/>
                <a:ea typeface="Poppins"/>
                <a:cs typeface="Poppins"/>
                <a:sym typeface="Poppins"/>
              </a:rPr>
              <a:t> coming </a:t>
            </a:r>
            <a:r>
              <a:rPr lang="it-IT" sz="1800" i="0" u="none" strike="noStrike" cap="none" dirty="0" err="1">
                <a:solidFill>
                  <a:srgbClr val="000000"/>
                </a:solidFill>
                <a:latin typeface="Poppins"/>
                <a:ea typeface="Poppins"/>
                <a:cs typeface="Poppins"/>
                <a:sym typeface="Poppins"/>
              </a:rPr>
              <a:t>into</a:t>
            </a:r>
            <a:r>
              <a:rPr lang="it-IT" sz="1800" i="0" u="none" strike="noStrike" cap="none" dirty="0">
                <a:solidFill>
                  <a:srgbClr val="000000"/>
                </a:solidFill>
                <a:latin typeface="Poppins"/>
                <a:ea typeface="Poppins"/>
                <a:cs typeface="Poppins"/>
                <a:sym typeface="Poppins"/>
              </a:rPr>
              <a:t> contact with a target </a:t>
            </a:r>
            <a:r>
              <a:rPr lang="it-IT" sz="1800" i="0" u="none" strike="noStrike" cap="none" dirty="0" err="1">
                <a:solidFill>
                  <a:srgbClr val="000000"/>
                </a:solidFill>
                <a:latin typeface="Poppins"/>
                <a:ea typeface="Poppins"/>
                <a:cs typeface="Poppins"/>
                <a:sym typeface="Poppins"/>
              </a:rPr>
              <a:t>analyte</a:t>
            </a:r>
            <a:r>
              <a:rPr lang="it-IT" sz="1800" i="0" u="none" strike="noStrike" cap="none" dirty="0">
                <a:solidFill>
                  <a:srgbClr val="000000"/>
                </a:solidFill>
                <a:latin typeface="Poppins"/>
                <a:ea typeface="Poppins"/>
                <a:cs typeface="Poppins"/>
                <a:sym typeface="Poppins"/>
              </a:rPr>
              <a:t> or </a:t>
            </a:r>
            <a:r>
              <a:rPr lang="it-IT" sz="1800" i="0" u="none" strike="noStrike" cap="none" dirty="0" err="1">
                <a:solidFill>
                  <a:srgbClr val="000000"/>
                </a:solidFill>
                <a:latin typeface="Poppins"/>
                <a:ea typeface="Poppins"/>
                <a:cs typeface="Poppins"/>
                <a:sym typeface="Poppins"/>
              </a:rPr>
              <a:t>pathogen</a:t>
            </a:r>
            <a:r>
              <a:rPr lang="it-IT" sz="1800" i="0" u="none" strike="noStrike" cap="none" dirty="0">
                <a:solidFill>
                  <a:srgbClr val="000000"/>
                </a:solidFill>
                <a:latin typeface="Poppins"/>
                <a:ea typeface="Poppins"/>
                <a:cs typeface="Poppins"/>
                <a:sym typeface="Poppins"/>
              </a:rPr>
              <a:t>.​</a:t>
            </a:r>
            <a:endParaRPr sz="1400" i="0" u="none" strike="noStrike" cap="none" dirty="0">
              <a:solidFill>
                <a:srgbClr val="000000"/>
              </a:solidFill>
              <a:latin typeface="Poppins"/>
              <a:ea typeface="Poppins"/>
              <a:cs typeface="Poppins"/>
              <a:sym typeface="Poppins"/>
            </a:endParaRPr>
          </a:p>
        </p:txBody>
      </p:sp>
      <p:sp>
        <p:nvSpPr>
          <p:cNvPr id="724" name="Google Shape;724;p2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it-IT"/>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28"/>
        <p:cNvGrpSpPr/>
        <p:nvPr/>
      </p:nvGrpSpPr>
      <p:grpSpPr>
        <a:xfrm>
          <a:off x="0" y="0"/>
          <a:ext cx="0" cy="0"/>
          <a:chOff x="0" y="0"/>
          <a:chExt cx="0" cy="0"/>
        </a:xfrm>
      </p:grpSpPr>
      <p:sp>
        <p:nvSpPr>
          <p:cNvPr id="729" name="Google Shape;729;g31072ee70f8_0_24"/>
          <p:cNvSpPr txBox="1">
            <a:spLocks noGrp="1"/>
          </p:cNvSpPr>
          <p:nvPr>
            <p:ph type="title"/>
          </p:nvPr>
        </p:nvSpPr>
        <p:spPr>
          <a:xfrm>
            <a:off x="720000" y="387600"/>
            <a:ext cx="7704000" cy="612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200"/>
              <a:buNone/>
            </a:pPr>
            <a:r>
              <a:rPr lang="en-US" sz="2800" dirty="0">
                <a:solidFill>
                  <a:srgbClr val="263238"/>
                </a:solidFill>
              </a:rPr>
              <a:t>Application of IoNT in agriculture</a:t>
            </a:r>
            <a:br>
              <a:rPr lang="en-US" sz="2800" dirty="0">
                <a:solidFill>
                  <a:srgbClr val="263238"/>
                </a:solidFill>
              </a:rPr>
            </a:br>
            <a:r>
              <a:rPr lang="en-US" sz="1800" dirty="0"/>
              <a:t>Integration of modern age technology</a:t>
            </a:r>
            <a:endParaRPr lang="en-US" sz="2800" dirty="0"/>
          </a:p>
        </p:txBody>
      </p:sp>
      <p:sp>
        <p:nvSpPr>
          <p:cNvPr id="730" name="Google Shape;730;g31072ee70f8_0_24"/>
          <p:cNvSpPr txBox="1"/>
          <p:nvPr/>
        </p:nvSpPr>
        <p:spPr>
          <a:xfrm>
            <a:off x="720000" y="1409750"/>
            <a:ext cx="4296600" cy="3143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800"/>
              <a:buFont typeface="Arial"/>
              <a:buNone/>
            </a:pPr>
            <a:r>
              <a:rPr lang="it-IT" sz="1800" dirty="0" err="1">
                <a:solidFill>
                  <a:schemeClr val="dk1"/>
                </a:solidFill>
                <a:latin typeface="Poppins"/>
                <a:ea typeface="Poppins"/>
                <a:cs typeface="Poppins"/>
                <a:sym typeface="Poppins"/>
              </a:rPr>
              <a:t>Plants</a:t>
            </a:r>
            <a:r>
              <a:rPr lang="it-IT" sz="1800" dirty="0">
                <a:solidFill>
                  <a:schemeClr val="dk1"/>
                </a:solidFill>
                <a:latin typeface="Poppins"/>
                <a:ea typeface="Poppins"/>
                <a:cs typeface="Poppins"/>
                <a:sym typeface="Poppins"/>
              </a:rPr>
              <a:t> "</a:t>
            </a:r>
            <a:r>
              <a:rPr lang="it-IT" sz="1800" dirty="0" err="1">
                <a:solidFill>
                  <a:schemeClr val="dk1"/>
                </a:solidFill>
                <a:latin typeface="Poppins"/>
                <a:ea typeface="Poppins"/>
                <a:cs typeface="Poppins"/>
                <a:sym typeface="Poppins"/>
              </a:rPr>
              <a:t>classificated</a:t>
            </a:r>
            <a:r>
              <a:rPr lang="it-IT" sz="1800" dirty="0">
                <a:solidFill>
                  <a:schemeClr val="dk1"/>
                </a:solidFill>
                <a:latin typeface="Poppins"/>
                <a:ea typeface="Poppins"/>
                <a:cs typeface="Poppins"/>
                <a:sym typeface="Poppins"/>
              </a:rPr>
              <a:t>" by stress </a:t>
            </a:r>
            <a:r>
              <a:rPr lang="it-IT" sz="1800" dirty="0" err="1">
                <a:solidFill>
                  <a:schemeClr val="dk1"/>
                </a:solidFill>
                <a:latin typeface="Poppins"/>
                <a:ea typeface="Poppins"/>
                <a:cs typeface="Poppins"/>
                <a:sym typeface="Poppins"/>
              </a:rPr>
              <a:t>level</a:t>
            </a:r>
            <a:r>
              <a:rPr lang="it-IT" sz="1800" dirty="0">
                <a:solidFill>
                  <a:schemeClr val="dk1"/>
                </a:solidFill>
                <a:latin typeface="Poppins"/>
                <a:ea typeface="Poppins"/>
                <a:cs typeface="Poppins"/>
                <a:sym typeface="Poppins"/>
              </a:rPr>
              <a:t> can be </a:t>
            </a:r>
            <a:r>
              <a:rPr lang="it-IT" sz="1800" dirty="0" err="1">
                <a:solidFill>
                  <a:schemeClr val="dk1"/>
                </a:solidFill>
                <a:latin typeface="Poppins"/>
                <a:ea typeface="Poppins"/>
                <a:cs typeface="Poppins"/>
                <a:sym typeface="Poppins"/>
              </a:rPr>
              <a:t>easily</a:t>
            </a:r>
            <a:r>
              <a:rPr lang="it-IT" sz="1800" dirty="0">
                <a:solidFill>
                  <a:schemeClr val="dk1"/>
                </a:solidFill>
                <a:latin typeface="Poppins"/>
                <a:ea typeface="Poppins"/>
                <a:cs typeface="Poppins"/>
                <a:sym typeface="Poppins"/>
              </a:rPr>
              <a:t> </a:t>
            </a:r>
            <a:r>
              <a:rPr lang="it-IT" sz="1800" dirty="0" err="1">
                <a:solidFill>
                  <a:schemeClr val="dk1"/>
                </a:solidFill>
                <a:latin typeface="Poppins"/>
                <a:ea typeface="Poppins"/>
                <a:cs typeface="Poppins"/>
                <a:sym typeface="Poppins"/>
              </a:rPr>
              <a:t>taken</a:t>
            </a:r>
            <a:r>
              <a:rPr lang="it-IT" sz="1800" dirty="0">
                <a:solidFill>
                  <a:schemeClr val="dk1"/>
                </a:solidFill>
                <a:latin typeface="Poppins"/>
                <a:ea typeface="Poppins"/>
                <a:cs typeface="Poppins"/>
                <a:sym typeface="Poppins"/>
              </a:rPr>
              <a:t> by </a:t>
            </a:r>
            <a:r>
              <a:rPr lang="it-IT" sz="1800" dirty="0" err="1">
                <a:solidFill>
                  <a:schemeClr val="dk1"/>
                </a:solidFill>
                <a:latin typeface="Poppins"/>
                <a:ea typeface="Poppins"/>
                <a:cs typeface="Poppins"/>
                <a:sym typeface="Poppins"/>
              </a:rPr>
              <a:t>using</a:t>
            </a:r>
            <a:r>
              <a:rPr lang="it-IT" sz="1800" dirty="0">
                <a:solidFill>
                  <a:schemeClr val="dk1"/>
                </a:solidFill>
                <a:latin typeface="Poppins"/>
                <a:ea typeface="Poppins"/>
                <a:cs typeface="Poppins"/>
                <a:sym typeface="Poppins"/>
              </a:rPr>
              <a:t> IoNT-</a:t>
            </a:r>
            <a:r>
              <a:rPr lang="it-IT" sz="1800" dirty="0" err="1">
                <a:solidFill>
                  <a:schemeClr val="dk1"/>
                </a:solidFill>
                <a:latin typeface="Poppins"/>
                <a:ea typeface="Poppins"/>
                <a:cs typeface="Poppins"/>
                <a:sym typeface="Poppins"/>
              </a:rPr>
              <a:t>integrated</a:t>
            </a:r>
            <a:r>
              <a:rPr lang="it-IT" sz="1800" dirty="0">
                <a:solidFill>
                  <a:schemeClr val="dk1"/>
                </a:solidFill>
                <a:latin typeface="Poppins"/>
                <a:ea typeface="Poppins"/>
                <a:cs typeface="Poppins"/>
                <a:sym typeface="Poppins"/>
              </a:rPr>
              <a:t> </a:t>
            </a:r>
            <a:r>
              <a:rPr lang="it-IT" sz="1800" dirty="0" err="1">
                <a:solidFill>
                  <a:schemeClr val="dk1"/>
                </a:solidFill>
                <a:latin typeface="Poppins"/>
                <a:ea typeface="Poppins"/>
                <a:cs typeface="Poppins"/>
                <a:sym typeface="Poppins"/>
              </a:rPr>
              <a:t>biosensors</a:t>
            </a:r>
            <a:r>
              <a:rPr lang="it-IT" sz="1800" dirty="0">
                <a:solidFill>
                  <a:schemeClr val="dk1"/>
                </a:solidFill>
                <a:latin typeface="Poppins"/>
                <a:ea typeface="Poppins"/>
                <a:cs typeface="Poppins"/>
                <a:sym typeface="Poppins"/>
              </a:rPr>
              <a:t> with the </a:t>
            </a:r>
            <a:r>
              <a:rPr lang="it-IT" sz="1800" dirty="0" err="1">
                <a:solidFill>
                  <a:schemeClr val="dk1"/>
                </a:solidFill>
                <a:latin typeface="Poppins"/>
                <a:ea typeface="Poppins"/>
                <a:cs typeface="Poppins"/>
                <a:sym typeface="Poppins"/>
              </a:rPr>
              <a:t>assistance</a:t>
            </a:r>
            <a:r>
              <a:rPr lang="it-IT" sz="1800" dirty="0">
                <a:solidFill>
                  <a:schemeClr val="dk1"/>
                </a:solidFill>
                <a:latin typeface="Poppins"/>
                <a:ea typeface="Poppins"/>
                <a:cs typeface="Poppins"/>
                <a:sym typeface="Poppins"/>
              </a:rPr>
              <a:t> of AI, </a:t>
            </a:r>
            <a:r>
              <a:rPr lang="it-IT" sz="1800" dirty="0" err="1">
                <a:solidFill>
                  <a:schemeClr val="dk1"/>
                </a:solidFill>
                <a:latin typeface="Poppins"/>
                <a:ea typeface="Poppins"/>
                <a:cs typeface="Poppins"/>
                <a:sym typeface="Poppins"/>
              </a:rPr>
              <a:t>drones</a:t>
            </a:r>
            <a:r>
              <a:rPr lang="it-IT" sz="1800" dirty="0">
                <a:solidFill>
                  <a:schemeClr val="dk1"/>
                </a:solidFill>
                <a:latin typeface="Poppins"/>
                <a:ea typeface="Poppins"/>
                <a:cs typeface="Poppins"/>
                <a:sym typeface="Poppins"/>
              </a:rPr>
              <a:t>, 5G </a:t>
            </a:r>
            <a:r>
              <a:rPr lang="it-IT" sz="1800" dirty="0" err="1">
                <a:solidFill>
                  <a:schemeClr val="dk1"/>
                </a:solidFill>
                <a:latin typeface="Poppins"/>
                <a:ea typeface="Poppins"/>
                <a:cs typeface="Poppins"/>
                <a:sym typeface="Poppins"/>
              </a:rPr>
              <a:t>communication</a:t>
            </a:r>
            <a:r>
              <a:rPr lang="it-IT" sz="1800" dirty="0">
                <a:solidFill>
                  <a:schemeClr val="dk1"/>
                </a:solidFill>
                <a:latin typeface="Poppins"/>
                <a:ea typeface="Poppins"/>
                <a:cs typeface="Poppins"/>
                <a:sym typeface="Poppins"/>
              </a:rPr>
              <a:t>, and machine </a:t>
            </a:r>
            <a:r>
              <a:rPr lang="it-IT" sz="1800" dirty="0" err="1">
                <a:solidFill>
                  <a:schemeClr val="dk1"/>
                </a:solidFill>
                <a:latin typeface="Poppins"/>
                <a:ea typeface="Poppins"/>
                <a:cs typeface="Poppins"/>
                <a:sym typeface="Poppins"/>
              </a:rPr>
              <a:t>algorithms</a:t>
            </a:r>
            <a:r>
              <a:rPr lang="it-IT" sz="1800" dirty="0">
                <a:solidFill>
                  <a:schemeClr val="dk1"/>
                </a:solidFill>
                <a:latin typeface="Poppins"/>
                <a:ea typeface="Poppins"/>
                <a:cs typeface="Poppins"/>
                <a:sym typeface="Poppins"/>
              </a:rPr>
              <a:t>.</a:t>
            </a:r>
            <a:endParaRPr sz="1800" dirty="0">
              <a:solidFill>
                <a:schemeClr val="dk1"/>
              </a:solidFill>
              <a:latin typeface="Poppins"/>
              <a:ea typeface="Poppins"/>
              <a:cs typeface="Poppins"/>
              <a:sym typeface="Poppins"/>
            </a:endParaRPr>
          </a:p>
          <a:p>
            <a:pPr marL="0" lvl="0" indent="0" algn="l" rtl="0">
              <a:spcBef>
                <a:spcPts val="0"/>
              </a:spcBef>
              <a:spcAft>
                <a:spcPts val="0"/>
              </a:spcAft>
              <a:buClr>
                <a:srgbClr val="000000"/>
              </a:buClr>
              <a:buSzPts val="1800"/>
              <a:buFont typeface="Arial"/>
              <a:buNone/>
            </a:pPr>
            <a:br>
              <a:rPr lang="it-IT" sz="1800" dirty="0">
                <a:solidFill>
                  <a:schemeClr val="dk1"/>
                </a:solidFill>
                <a:latin typeface="Poppins"/>
                <a:ea typeface="Poppins"/>
                <a:cs typeface="Poppins"/>
                <a:sym typeface="Poppins"/>
              </a:rPr>
            </a:br>
            <a:r>
              <a:rPr lang="it-IT" sz="1800" dirty="0" err="1">
                <a:solidFill>
                  <a:schemeClr val="dk1"/>
                </a:solidFill>
                <a:latin typeface="Poppins"/>
                <a:ea typeface="Poppins"/>
                <a:cs typeface="Poppins"/>
                <a:sym typeface="Poppins"/>
              </a:rPr>
              <a:t>These</a:t>
            </a:r>
            <a:r>
              <a:rPr lang="it-IT" sz="1800" dirty="0">
                <a:solidFill>
                  <a:schemeClr val="dk1"/>
                </a:solidFill>
                <a:latin typeface="Poppins"/>
                <a:ea typeface="Poppins"/>
                <a:cs typeface="Poppins"/>
                <a:sym typeface="Poppins"/>
              </a:rPr>
              <a:t> </a:t>
            </a:r>
            <a:r>
              <a:rPr lang="it-IT" sz="1800" dirty="0" err="1">
                <a:solidFill>
                  <a:schemeClr val="dk1"/>
                </a:solidFill>
                <a:latin typeface="Poppins"/>
                <a:ea typeface="Poppins"/>
                <a:cs typeface="Poppins"/>
                <a:sym typeface="Poppins"/>
              </a:rPr>
              <a:t>concerns</a:t>
            </a:r>
            <a:r>
              <a:rPr lang="it-IT" sz="1800" dirty="0">
                <a:solidFill>
                  <a:schemeClr val="dk1"/>
                </a:solidFill>
                <a:latin typeface="Poppins"/>
                <a:ea typeface="Poppins"/>
                <a:cs typeface="Poppins"/>
                <a:sym typeface="Poppins"/>
              </a:rPr>
              <a:t> </a:t>
            </a:r>
            <a:r>
              <a:rPr lang="it-IT" sz="1800" dirty="0" err="1">
                <a:solidFill>
                  <a:schemeClr val="dk1"/>
                </a:solidFill>
                <a:latin typeface="Poppins"/>
                <a:ea typeface="Poppins"/>
                <a:cs typeface="Poppins"/>
                <a:sym typeface="Poppins"/>
              </a:rPr>
              <a:t>will</a:t>
            </a:r>
            <a:r>
              <a:rPr lang="it-IT" sz="1800" dirty="0">
                <a:solidFill>
                  <a:schemeClr val="dk1"/>
                </a:solidFill>
                <a:latin typeface="Poppins"/>
                <a:ea typeface="Poppins"/>
                <a:cs typeface="Poppins"/>
                <a:sym typeface="Poppins"/>
              </a:rPr>
              <a:t> </a:t>
            </a:r>
            <a:r>
              <a:rPr lang="it-IT" sz="1800" dirty="0" err="1">
                <a:solidFill>
                  <a:schemeClr val="dk1"/>
                </a:solidFill>
                <a:latin typeface="Poppins"/>
                <a:ea typeface="Poppins"/>
                <a:cs typeface="Poppins"/>
                <a:sym typeface="Poppins"/>
              </a:rPr>
              <a:t>aid</a:t>
            </a:r>
            <a:r>
              <a:rPr lang="it-IT" sz="1800" dirty="0">
                <a:solidFill>
                  <a:schemeClr val="dk1"/>
                </a:solidFill>
                <a:latin typeface="Poppins"/>
                <a:ea typeface="Poppins"/>
                <a:cs typeface="Poppins"/>
                <a:sym typeface="Poppins"/>
              </a:rPr>
              <a:t> in the development of superior </a:t>
            </a:r>
            <a:r>
              <a:rPr lang="it-IT" sz="1800" dirty="0" err="1">
                <a:solidFill>
                  <a:schemeClr val="dk1"/>
                </a:solidFill>
                <a:latin typeface="Poppins"/>
                <a:ea typeface="Poppins"/>
                <a:cs typeface="Poppins"/>
                <a:sym typeface="Poppins"/>
              </a:rPr>
              <a:t>nanosensor</a:t>
            </a:r>
            <a:r>
              <a:rPr lang="it-IT" sz="1800" dirty="0">
                <a:solidFill>
                  <a:schemeClr val="dk1"/>
                </a:solidFill>
                <a:latin typeface="Poppins"/>
                <a:ea typeface="Poppins"/>
                <a:cs typeface="Poppins"/>
                <a:sym typeface="Poppins"/>
              </a:rPr>
              <a:t> products and </a:t>
            </a:r>
            <a:r>
              <a:rPr lang="it-IT" sz="1800" dirty="0" err="1">
                <a:solidFill>
                  <a:schemeClr val="dk1"/>
                </a:solidFill>
                <a:latin typeface="Poppins"/>
                <a:ea typeface="Poppins"/>
                <a:cs typeface="Poppins"/>
                <a:sym typeface="Poppins"/>
              </a:rPr>
              <a:t>their</a:t>
            </a:r>
            <a:r>
              <a:rPr lang="it-IT" sz="1800" dirty="0">
                <a:solidFill>
                  <a:schemeClr val="dk1"/>
                </a:solidFill>
                <a:latin typeface="Poppins"/>
                <a:ea typeface="Poppins"/>
                <a:cs typeface="Poppins"/>
                <a:sym typeface="Poppins"/>
              </a:rPr>
              <a:t> </a:t>
            </a:r>
            <a:r>
              <a:rPr lang="it-IT" sz="1800" dirty="0" err="1">
                <a:solidFill>
                  <a:schemeClr val="dk1"/>
                </a:solidFill>
                <a:latin typeface="Poppins"/>
                <a:ea typeface="Poppins"/>
                <a:cs typeface="Poppins"/>
                <a:sym typeface="Poppins"/>
              </a:rPr>
              <a:t>eventual</a:t>
            </a:r>
            <a:r>
              <a:rPr lang="it-IT" sz="1800" dirty="0">
                <a:solidFill>
                  <a:schemeClr val="dk1"/>
                </a:solidFill>
                <a:latin typeface="Poppins"/>
                <a:ea typeface="Poppins"/>
                <a:cs typeface="Poppins"/>
                <a:sym typeface="Poppins"/>
              </a:rPr>
              <a:t> </a:t>
            </a:r>
            <a:r>
              <a:rPr lang="it-IT" sz="1800" dirty="0" err="1">
                <a:solidFill>
                  <a:schemeClr val="dk1"/>
                </a:solidFill>
                <a:latin typeface="Poppins"/>
                <a:ea typeface="Poppins"/>
                <a:cs typeface="Poppins"/>
                <a:sym typeface="Poppins"/>
              </a:rPr>
              <a:t>incorporation</a:t>
            </a:r>
            <a:r>
              <a:rPr lang="it-IT" sz="1800" dirty="0">
                <a:solidFill>
                  <a:schemeClr val="dk1"/>
                </a:solidFill>
                <a:latin typeface="Poppins"/>
                <a:ea typeface="Poppins"/>
                <a:cs typeface="Poppins"/>
                <a:sym typeface="Poppins"/>
              </a:rPr>
              <a:t> </a:t>
            </a:r>
            <a:r>
              <a:rPr lang="it-IT" sz="1800" dirty="0" err="1">
                <a:solidFill>
                  <a:schemeClr val="dk1"/>
                </a:solidFill>
                <a:latin typeface="Poppins"/>
                <a:ea typeface="Poppins"/>
                <a:cs typeface="Poppins"/>
                <a:sym typeface="Poppins"/>
              </a:rPr>
              <a:t>into</a:t>
            </a:r>
            <a:r>
              <a:rPr lang="it-IT" sz="1800" dirty="0">
                <a:solidFill>
                  <a:schemeClr val="dk1"/>
                </a:solidFill>
                <a:latin typeface="Poppins"/>
                <a:ea typeface="Poppins"/>
                <a:cs typeface="Poppins"/>
                <a:sym typeface="Poppins"/>
              </a:rPr>
              <a:t> the </a:t>
            </a:r>
            <a:r>
              <a:rPr lang="it-IT" sz="1800" dirty="0" err="1">
                <a:solidFill>
                  <a:schemeClr val="dk1"/>
                </a:solidFill>
                <a:latin typeface="Poppins"/>
                <a:ea typeface="Poppins"/>
                <a:cs typeface="Poppins"/>
                <a:sym typeface="Poppins"/>
              </a:rPr>
              <a:t>agricultural</a:t>
            </a:r>
            <a:r>
              <a:rPr lang="it-IT" sz="1800" dirty="0">
                <a:solidFill>
                  <a:schemeClr val="dk1"/>
                </a:solidFill>
                <a:latin typeface="Poppins"/>
                <a:ea typeface="Poppins"/>
                <a:cs typeface="Poppins"/>
                <a:sym typeface="Poppins"/>
              </a:rPr>
              <a:t> </a:t>
            </a:r>
            <a:r>
              <a:rPr lang="it-IT" sz="1800" dirty="0" err="1">
                <a:solidFill>
                  <a:schemeClr val="dk1"/>
                </a:solidFill>
                <a:latin typeface="Poppins"/>
                <a:ea typeface="Poppins"/>
                <a:cs typeface="Poppins"/>
                <a:sym typeface="Poppins"/>
              </a:rPr>
              <a:t>ecosystem</a:t>
            </a:r>
            <a:r>
              <a:rPr lang="it-IT" sz="1800" dirty="0">
                <a:solidFill>
                  <a:schemeClr val="dk1"/>
                </a:solidFill>
                <a:latin typeface="Poppins"/>
                <a:ea typeface="Poppins"/>
                <a:cs typeface="Poppins"/>
                <a:sym typeface="Poppins"/>
              </a:rPr>
              <a:t>.</a:t>
            </a:r>
            <a:endParaRPr sz="1800" dirty="0">
              <a:solidFill>
                <a:schemeClr val="dk1"/>
              </a:solidFill>
              <a:latin typeface="Poppins"/>
              <a:ea typeface="Poppins"/>
              <a:cs typeface="Poppins"/>
              <a:sym typeface="Poppins"/>
            </a:endParaRPr>
          </a:p>
          <a:p>
            <a:pPr marL="0" lvl="0" indent="0" algn="l" rtl="0">
              <a:spcBef>
                <a:spcPts val="1600"/>
              </a:spcBef>
              <a:spcAft>
                <a:spcPts val="0"/>
              </a:spcAft>
              <a:buClr>
                <a:srgbClr val="000000"/>
              </a:buClr>
              <a:buSzPts val="1800"/>
              <a:buFont typeface="Arial"/>
              <a:buNone/>
            </a:pPr>
            <a:endParaRPr sz="1800" dirty="0">
              <a:solidFill>
                <a:schemeClr val="dk1"/>
              </a:solidFill>
              <a:latin typeface="Poppins"/>
              <a:ea typeface="Poppins"/>
              <a:cs typeface="Poppins"/>
              <a:sym typeface="Poppins"/>
            </a:endParaRPr>
          </a:p>
          <a:p>
            <a:pPr marL="0" marR="0" lvl="0" indent="0" algn="l" rtl="0">
              <a:lnSpc>
                <a:spcPct val="100000"/>
              </a:lnSpc>
              <a:spcBef>
                <a:spcPts val="1600"/>
              </a:spcBef>
              <a:spcAft>
                <a:spcPts val="0"/>
              </a:spcAft>
              <a:buClr>
                <a:schemeClr val="dk1"/>
              </a:buClr>
              <a:buSzPts val="1800"/>
              <a:buFont typeface="Poppins"/>
              <a:buNone/>
            </a:pPr>
            <a:endParaRPr sz="1800" dirty="0"/>
          </a:p>
        </p:txBody>
      </p:sp>
      <p:grpSp>
        <p:nvGrpSpPr>
          <p:cNvPr id="731" name="Google Shape;731;g31072ee70f8_0_24"/>
          <p:cNvGrpSpPr/>
          <p:nvPr/>
        </p:nvGrpSpPr>
        <p:grpSpPr>
          <a:xfrm>
            <a:off x="5075176" y="1789263"/>
            <a:ext cx="3204999" cy="3143100"/>
            <a:chOff x="5500926" y="433888"/>
            <a:chExt cx="3204999" cy="3143100"/>
          </a:xfrm>
        </p:grpSpPr>
        <p:sp>
          <p:nvSpPr>
            <p:cNvPr id="732" name="Google Shape;732;g31072ee70f8_0_24"/>
            <p:cNvSpPr/>
            <p:nvPr/>
          </p:nvSpPr>
          <p:spPr>
            <a:xfrm>
              <a:off x="5562825" y="433888"/>
              <a:ext cx="3143100" cy="314310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733" name="Google Shape;733;g31072ee70f8_0_24"/>
            <p:cNvGrpSpPr/>
            <p:nvPr/>
          </p:nvGrpSpPr>
          <p:grpSpPr>
            <a:xfrm>
              <a:off x="5500926" y="539973"/>
              <a:ext cx="2923065" cy="2854728"/>
              <a:chOff x="2215075" y="1064425"/>
              <a:chExt cx="1564475" cy="1527900"/>
            </a:xfrm>
          </p:grpSpPr>
          <p:sp>
            <p:nvSpPr>
              <p:cNvPr id="734" name="Google Shape;734;g31072ee70f8_0_24"/>
              <p:cNvSpPr/>
              <p:nvPr/>
            </p:nvSpPr>
            <p:spPr>
              <a:xfrm>
                <a:off x="3027325" y="2502225"/>
                <a:ext cx="151800" cy="55075"/>
              </a:xfrm>
              <a:custGeom>
                <a:avLst/>
                <a:gdLst/>
                <a:ahLst/>
                <a:cxnLst/>
                <a:rect l="l" t="t" r="r" b="b"/>
                <a:pathLst>
                  <a:path w="6072" h="2203" extrusionOk="0">
                    <a:moveTo>
                      <a:pt x="5938" y="1"/>
                    </a:moveTo>
                    <a:lnTo>
                      <a:pt x="1" y="1802"/>
                    </a:lnTo>
                    <a:lnTo>
                      <a:pt x="134" y="2202"/>
                    </a:lnTo>
                    <a:lnTo>
                      <a:pt x="6072" y="401"/>
                    </a:lnTo>
                    <a:lnTo>
                      <a:pt x="5938"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5" name="Google Shape;735;g31072ee70f8_0_24"/>
              <p:cNvSpPr/>
              <p:nvPr/>
            </p:nvSpPr>
            <p:spPr>
              <a:xfrm>
                <a:off x="3219125" y="2465550"/>
                <a:ext cx="81750" cy="34200"/>
              </a:xfrm>
              <a:custGeom>
                <a:avLst/>
                <a:gdLst/>
                <a:ahLst/>
                <a:cxnLst/>
                <a:rect l="l" t="t" r="r" b="b"/>
                <a:pathLst>
                  <a:path w="3270" h="1368" extrusionOk="0">
                    <a:moveTo>
                      <a:pt x="3170" y="0"/>
                    </a:moveTo>
                    <a:lnTo>
                      <a:pt x="1" y="967"/>
                    </a:lnTo>
                    <a:lnTo>
                      <a:pt x="101" y="1368"/>
                    </a:lnTo>
                    <a:lnTo>
                      <a:pt x="3270" y="400"/>
                    </a:lnTo>
                    <a:lnTo>
                      <a:pt x="3170"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6" name="Google Shape;736;g31072ee70f8_0_24"/>
              <p:cNvSpPr/>
              <p:nvPr/>
            </p:nvSpPr>
            <p:spPr>
              <a:xfrm>
                <a:off x="2563675" y="1747525"/>
                <a:ext cx="935675" cy="844800"/>
              </a:xfrm>
              <a:custGeom>
                <a:avLst/>
                <a:gdLst/>
                <a:ahLst/>
                <a:cxnLst/>
                <a:rect l="l" t="t" r="r" b="b"/>
                <a:pathLst>
                  <a:path w="37427" h="33792" extrusionOk="0">
                    <a:moveTo>
                      <a:pt x="29922" y="1"/>
                    </a:moveTo>
                    <a:lnTo>
                      <a:pt x="0" y="9107"/>
                    </a:lnTo>
                    <a:lnTo>
                      <a:pt x="7506" y="33791"/>
                    </a:lnTo>
                    <a:lnTo>
                      <a:pt x="37427" y="24652"/>
                    </a:lnTo>
                    <a:lnTo>
                      <a:pt x="29922"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7" name="Google Shape;737;g31072ee70f8_0_24"/>
              <p:cNvSpPr/>
              <p:nvPr/>
            </p:nvSpPr>
            <p:spPr>
              <a:xfrm>
                <a:off x="3311700" y="1662475"/>
                <a:ext cx="467850" cy="702175"/>
              </a:xfrm>
              <a:custGeom>
                <a:avLst/>
                <a:gdLst/>
                <a:ahLst/>
                <a:cxnLst/>
                <a:rect l="l" t="t" r="r" b="b"/>
                <a:pathLst>
                  <a:path w="18714" h="28087" extrusionOk="0">
                    <a:moveTo>
                      <a:pt x="11175" y="0"/>
                    </a:moveTo>
                    <a:lnTo>
                      <a:pt x="1" y="3403"/>
                    </a:lnTo>
                    <a:lnTo>
                      <a:pt x="7506" y="28087"/>
                    </a:lnTo>
                    <a:lnTo>
                      <a:pt x="18714" y="24651"/>
                    </a:lnTo>
                    <a:lnTo>
                      <a:pt x="11175"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8" name="Google Shape;738;g31072ee70f8_0_24"/>
              <p:cNvSpPr/>
              <p:nvPr/>
            </p:nvSpPr>
            <p:spPr>
              <a:xfrm>
                <a:off x="3311700" y="1662475"/>
                <a:ext cx="467850" cy="702175"/>
              </a:xfrm>
              <a:custGeom>
                <a:avLst/>
                <a:gdLst/>
                <a:ahLst/>
                <a:cxnLst/>
                <a:rect l="l" t="t" r="r" b="b"/>
                <a:pathLst>
                  <a:path w="18714" h="28087" extrusionOk="0">
                    <a:moveTo>
                      <a:pt x="11175" y="0"/>
                    </a:moveTo>
                    <a:lnTo>
                      <a:pt x="1" y="3403"/>
                    </a:lnTo>
                    <a:lnTo>
                      <a:pt x="7506" y="28087"/>
                    </a:lnTo>
                    <a:lnTo>
                      <a:pt x="18714" y="24651"/>
                    </a:lnTo>
                    <a:lnTo>
                      <a:pt x="11175"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9" name="Google Shape;739;g31072ee70f8_0_24"/>
              <p:cNvSpPr/>
              <p:nvPr/>
            </p:nvSpPr>
            <p:spPr>
              <a:xfrm>
                <a:off x="3229150" y="1995200"/>
                <a:ext cx="403650" cy="298575"/>
              </a:xfrm>
              <a:custGeom>
                <a:avLst/>
                <a:gdLst/>
                <a:ahLst/>
                <a:cxnLst/>
                <a:rect l="l" t="t" r="r" b="b"/>
                <a:pathLst>
                  <a:path w="16146" h="11943" extrusionOk="0">
                    <a:moveTo>
                      <a:pt x="13810" y="1"/>
                    </a:moveTo>
                    <a:lnTo>
                      <a:pt x="0" y="4170"/>
                    </a:lnTo>
                    <a:lnTo>
                      <a:pt x="2335" y="11943"/>
                    </a:lnTo>
                    <a:lnTo>
                      <a:pt x="16145" y="7773"/>
                    </a:lnTo>
                    <a:lnTo>
                      <a:pt x="13810" y="1"/>
                    </a:lnTo>
                    <a:close/>
                  </a:path>
                </a:pathLst>
              </a:custGeom>
              <a:solidFill>
                <a:srgbClr val="1A2327">
                  <a:alpha val="1294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0" name="Google Shape;740;g31072ee70f8_0_24"/>
              <p:cNvSpPr/>
              <p:nvPr/>
            </p:nvSpPr>
            <p:spPr>
              <a:xfrm>
                <a:off x="2672075" y="1993525"/>
                <a:ext cx="169325" cy="169325"/>
              </a:xfrm>
              <a:custGeom>
                <a:avLst/>
                <a:gdLst/>
                <a:ahLst/>
                <a:cxnLst/>
                <a:rect l="l" t="t" r="r" b="b"/>
                <a:pathLst>
                  <a:path w="6773" h="6773" extrusionOk="0">
                    <a:moveTo>
                      <a:pt x="5204" y="1"/>
                    </a:moveTo>
                    <a:lnTo>
                      <a:pt x="1" y="1602"/>
                    </a:lnTo>
                    <a:lnTo>
                      <a:pt x="1602" y="6772"/>
                    </a:lnTo>
                    <a:lnTo>
                      <a:pt x="6772" y="5205"/>
                    </a:lnTo>
                    <a:lnTo>
                      <a:pt x="5204" y="1"/>
                    </a:lnTo>
                    <a:close/>
                  </a:path>
                </a:pathLst>
              </a:custGeom>
              <a:solidFill>
                <a:srgbClr val="1A2327">
                  <a:alpha val="1294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1" name="Google Shape;741;g31072ee70f8_0_24"/>
              <p:cNvSpPr/>
              <p:nvPr/>
            </p:nvSpPr>
            <p:spPr>
              <a:xfrm>
                <a:off x="2831350" y="1945175"/>
                <a:ext cx="168500" cy="169300"/>
              </a:xfrm>
              <a:custGeom>
                <a:avLst/>
                <a:gdLst/>
                <a:ahLst/>
                <a:cxnLst/>
                <a:rect l="l" t="t" r="r" b="b"/>
                <a:pathLst>
                  <a:path w="6740" h="6772" extrusionOk="0">
                    <a:moveTo>
                      <a:pt x="5171" y="0"/>
                    </a:moveTo>
                    <a:lnTo>
                      <a:pt x="1" y="1601"/>
                    </a:lnTo>
                    <a:lnTo>
                      <a:pt x="1569" y="6772"/>
                    </a:lnTo>
                    <a:lnTo>
                      <a:pt x="6739" y="5204"/>
                    </a:lnTo>
                    <a:lnTo>
                      <a:pt x="5171" y="0"/>
                    </a:lnTo>
                    <a:close/>
                  </a:path>
                </a:pathLst>
              </a:custGeom>
              <a:solidFill>
                <a:srgbClr val="1A2327">
                  <a:alpha val="1294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2" name="Google Shape;742;g31072ee70f8_0_24"/>
              <p:cNvSpPr/>
              <p:nvPr/>
            </p:nvSpPr>
            <p:spPr>
              <a:xfrm>
                <a:off x="2827200" y="1103350"/>
                <a:ext cx="231025" cy="339150"/>
              </a:xfrm>
              <a:custGeom>
                <a:avLst/>
                <a:gdLst/>
                <a:ahLst/>
                <a:cxnLst/>
                <a:rect l="l" t="t" r="r" b="b"/>
                <a:pathLst>
                  <a:path w="9241" h="13566" extrusionOk="0">
                    <a:moveTo>
                      <a:pt x="4145" y="1"/>
                    </a:moveTo>
                    <a:cubicBezTo>
                      <a:pt x="3944" y="1"/>
                      <a:pt x="3740" y="17"/>
                      <a:pt x="3536" y="49"/>
                    </a:cubicBezTo>
                    <a:cubicBezTo>
                      <a:pt x="1434" y="383"/>
                      <a:pt x="0" y="2384"/>
                      <a:pt x="334" y="4486"/>
                    </a:cubicBezTo>
                    <a:lnTo>
                      <a:pt x="1268" y="10323"/>
                    </a:lnTo>
                    <a:cubicBezTo>
                      <a:pt x="1571" y="12234"/>
                      <a:pt x="3226" y="13566"/>
                      <a:pt x="5129" y="13566"/>
                    </a:cubicBezTo>
                    <a:cubicBezTo>
                      <a:pt x="5318" y="13566"/>
                      <a:pt x="5511" y="13553"/>
                      <a:pt x="5704" y="13525"/>
                    </a:cubicBezTo>
                    <a:cubicBezTo>
                      <a:pt x="7806" y="13159"/>
                      <a:pt x="9240" y="11190"/>
                      <a:pt x="8906" y="9089"/>
                    </a:cubicBezTo>
                    <a:lnTo>
                      <a:pt x="7972" y="3251"/>
                    </a:lnTo>
                    <a:cubicBezTo>
                      <a:pt x="7671" y="1354"/>
                      <a:pt x="6011" y="1"/>
                      <a:pt x="4145"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3" name="Google Shape;743;g31072ee70f8_0_24"/>
              <p:cNvSpPr/>
              <p:nvPr/>
            </p:nvSpPr>
            <p:spPr>
              <a:xfrm>
                <a:off x="2875550" y="1207050"/>
                <a:ext cx="147100" cy="123650"/>
              </a:xfrm>
              <a:custGeom>
                <a:avLst/>
                <a:gdLst/>
                <a:ahLst/>
                <a:cxnLst/>
                <a:rect l="l" t="t" r="r" b="b"/>
                <a:pathLst>
                  <a:path w="5884" h="4946" extrusionOk="0">
                    <a:moveTo>
                      <a:pt x="2699" y="1"/>
                    </a:moveTo>
                    <a:cubicBezTo>
                      <a:pt x="2559" y="1"/>
                      <a:pt x="2416" y="13"/>
                      <a:pt x="2269" y="37"/>
                    </a:cubicBezTo>
                    <a:cubicBezTo>
                      <a:pt x="901" y="238"/>
                      <a:pt x="1" y="1539"/>
                      <a:pt x="201" y="2873"/>
                    </a:cubicBezTo>
                    <a:cubicBezTo>
                      <a:pt x="423" y="4183"/>
                      <a:pt x="1534" y="4946"/>
                      <a:pt x="2666" y="4946"/>
                    </a:cubicBezTo>
                    <a:cubicBezTo>
                      <a:pt x="3407" y="4946"/>
                      <a:pt x="4156" y="4619"/>
                      <a:pt x="4671" y="3907"/>
                    </a:cubicBezTo>
                    <a:cubicBezTo>
                      <a:pt x="5884" y="2258"/>
                      <a:pt x="4632" y="1"/>
                      <a:pt x="2699"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4" name="Google Shape;744;g31072ee70f8_0_24"/>
              <p:cNvSpPr/>
              <p:nvPr/>
            </p:nvSpPr>
            <p:spPr>
              <a:xfrm>
                <a:off x="2898900" y="1229075"/>
                <a:ext cx="95375" cy="80750"/>
              </a:xfrm>
              <a:custGeom>
                <a:avLst/>
                <a:gdLst/>
                <a:ahLst/>
                <a:cxnLst/>
                <a:rect l="l" t="t" r="r" b="b"/>
                <a:pathLst>
                  <a:path w="3815" h="3230" extrusionOk="0">
                    <a:moveTo>
                      <a:pt x="1748" y="1"/>
                    </a:moveTo>
                    <a:cubicBezTo>
                      <a:pt x="1657" y="1"/>
                      <a:pt x="1564" y="8"/>
                      <a:pt x="1469" y="24"/>
                    </a:cubicBezTo>
                    <a:cubicBezTo>
                      <a:pt x="601" y="157"/>
                      <a:pt x="1" y="991"/>
                      <a:pt x="134" y="1858"/>
                    </a:cubicBezTo>
                    <a:cubicBezTo>
                      <a:pt x="276" y="2728"/>
                      <a:pt x="994" y="3230"/>
                      <a:pt x="1731" y="3230"/>
                    </a:cubicBezTo>
                    <a:cubicBezTo>
                      <a:pt x="2209" y="3230"/>
                      <a:pt x="2695" y="3018"/>
                      <a:pt x="3036" y="2559"/>
                    </a:cubicBezTo>
                    <a:cubicBezTo>
                      <a:pt x="3815" y="1469"/>
                      <a:pt x="3023" y="1"/>
                      <a:pt x="174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5" name="Google Shape;745;g31072ee70f8_0_24"/>
              <p:cNvSpPr/>
              <p:nvPr/>
            </p:nvSpPr>
            <p:spPr>
              <a:xfrm>
                <a:off x="2940050" y="1241475"/>
                <a:ext cx="27000" cy="24750"/>
              </a:xfrm>
              <a:custGeom>
                <a:avLst/>
                <a:gdLst/>
                <a:ahLst/>
                <a:cxnLst/>
                <a:rect l="l" t="t" r="r" b="b"/>
                <a:pathLst>
                  <a:path w="1080" h="990" extrusionOk="0">
                    <a:moveTo>
                      <a:pt x="548" y="1"/>
                    </a:moveTo>
                    <a:cubicBezTo>
                      <a:pt x="276" y="1"/>
                      <a:pt x="0" y="209"/>
                      <a:pt x="56" y="562"/>
                    </a:cubicBezTo>
                    <a:cubicBezTo>
                      <a:pt x="100" y="857"/>
                      <a:pt x="315" y="989"/>
                      <a:pt x="532" y="989"/>
                    </a:cubicBezTo>
                    <a:cubicBezTo>
                      <a:pt x="804" y="989"/>
                      <a:pt x="1079" y="781"/>
                      <a:pt x="1023" y="428"/>
                    </a:cubicBezTo>
                    <a:cubicBezTo>
                      <a:pt x="979" y="133"/>
                      <a:pt x="764" y="1"/>
                      <a:pt x="548"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6" name="Google Shape;746;g31072ee70f8_0_24"/>
              <p:cNvSpPr/>
              <p:nvPr/>
            </p:nvSpPr>
            <p:spPr>
              <a:xfrm>
                <a:off x="2920975" y="1282550"/>
                <a:ext cx="13825" cy="12350"/>
              </a:xfrm>
              <a:custGeom>
                <a:avLst/>
                <a:gdLst/>
                <a:ahLst/>
                <a:cxnLst/>
                <a:rect l="l" t="t" r="r" b="b"/>
                <a:pathLst>
                  <a:path w="553" h="494" extrusionOk="0">
                    <a:moveTo>
                      <a:pt x="281" y="0"/>
                    </a:moveTo>
                    <a:cubicBezTo>
                      <a:pt x="143" y="0"/>
                      <a:pt x="0" y="103"/>
                      <a:pt x="18" y="286"/>
                    </a:cubicBezTo>
                    <a:cubicBezTo>
                      <a:pt x="47" y="402"/>
                      <a:pt x="152" y="493"/>
                      <a:pt x="266" y="493"/>
                    </a:cubicBezTo>
                    <a:cubicBezTo>
                      <a:pt x="284" y="493"/>
                      <a:pt x="301" y="491"/>
                      <a:pt x="319" y="487"/>
                    </a:cubicBezTo>
                    <a:cubicBezTo>
                      <a:pt x="452" y="487"/>
                      <a:pt x="552" y="353"/>
                      <a:pt x="519" y="220"/>
                    </a:cubicBezTo>
                    <a:cubicBezTo>
                      <a:pt x="504" y="69"/>
                      <a:pt x="394" y="0"/>
                      <a:pt x="281"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7" name="Google Shape;747;g31072ee70f8_0_24"/>
              <p:cNvSpPr/>
              <p:nvPr/>
            </p:nvSpPr>
            <p:spPr>
              <a:xfrm>
                <a:off x="3205800" y="1195475"/>
                <a:ext cx="270200" cy="64225"/>
              </a:xfrm>
              <a:custGeom>
                <a:avLst/>
                <a:gdLst/>
                <a:ahLst/>
                <a:cxnLst/>
                <a:rect l="l" t="t" r="r" b="b"/>
                <a:pathLst>
                  <a:path w="10808" h="2569" extrusionOk="0">
                    <a:moveTo>
                      <a:pt x="10574" y="0"/>
                    </a:moveTo>
                    <a:lnTo>
                      <a:pt x="0" y="1034"/>
                    </a:lnTo>
                    <a:lnTo>
                      <a:pt x="267" y="2569"/>
                    </a:lnTo>
                    <a:lnTo>
                      <a:pt x="10808" y="1401"/>
                    </a:lnTo>
                    <a:lnTo>
                      <a:pt x="1057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8" name="Google Shape;748;g31072ee70f8_0_24"/>
              <p:cNvSpPr/>
              <p:nvPr/>
            </p:nvSpPr>
            <p:spPr>
              <a:xfrm>
                <a:off x="3420950" y="1134975"/>
                <a:ext cx="105925" cy="154550"/>
              </a:xfrm>
              <a:custGeom>
                <a:avLst/>
                <a:gdLst/>
                <a:ahLst/>
                <a:cxnLst/>
                <a:rect l="l" t="t" r="r" b="b"/>
                <a:pathLst>
                  <a:path w="4237" h="6182" extrusionOk="0">
                    <a:moveTo>
                      <a:pt x="1892" y="1"/>
                    </a:moveTo>
                    <a:cubicBezTo>
                      <a:pt x="1807" y="1"/>
                      <a:pt x="1721" y="6"/>
                      <a:pt x="1635" y="18"/>
                    </a:cubicBezTo>
                    <a:cubicBezTo>
                      <a:pt x="668" y="185"/>
                      <a:pt x="0" y="1086"/>
                      <a:pt x="167" y="2053"/>
                    </a:cubicBezTo>
                    <a:lnTo>
                      <a:pt x="567" y="4722"/>
                    </a:lnTo>
                    <a:cubicBezTo>
                      <a:pt x="717" y="5559"/>
                      <a:pt x="1456" y="6182"/>
                      <a:pt x="2304" y="6182"/>
                    </a:cubicBezTo>
                    <a:cubicBezTo>
                      <a:pt x="2402" y="6182"/>
                      <a:pt x="2502" y="6173"/>
                      <a:pt x="2602" y="6156"/>
                    </a:cubicBezTo>
                    <a:cubicBezTo>
                      <a:pt x="3570" y="6023"/>
                      <a:pt x="4237" y="5122"/>
                      <a:pt x="4070" y="4155"/>
                    </a:cubicBezTo>
                    <a:lnTo>
                      <a:pt x="3670" y="1486"/>
                    </a:lnTo>
                    <a:cubicBezTo>
                      <a:pt x="3518" y="605"/>
                      <a:pt x="2757" y="1"/>
                      <a:pt x="1892"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9" name="Google Shape;749;g31072ee70f8_0_24"/>
              <p:cNvSpPr/>
              <p:nvPr/>
            </p:nvSpPr>
            <p:spPr>
              <a:xfrm>
                <a:off x="3026500" y="1186300"/>
                <a:ext cx="209350" cy="129275"/>
              </a:xfrm>
              <a:custGeom>
                <a:avLst/>
                <a:gdLst/>
                <a:ahLst/>
                <a:cxnLst/>
                <a:rect l="l" t="t" r="r" b="b"/>
                <a:pathLst>
                  <a:path w="8374" h="5171" extrusionOk="0">
                    <a:moveTo>
                      <a:pt x="0" y="0"/>
                    </a:moveTo>
                    <a:lnTo>
                      <a:pt x="834" y="5171"/>
                    </a:lnTo>
                    <a:lnTo>
                      <a:pt x="7606" y="4070"/>
                    </a:lnTo>
                    <a:cubicBezTo>
                      <a:pt x="8073" y="4003"/>
                      <a:pt x="8373" y="3569"/>
                      <a:pt x="8306" y="3136"/>
                    </a:cubicBezTo>
                    <a:lnTo>
                      <a:pt x="8006" y="1134"/>
                    </a:lnTo>
                    <a:cubicBezTo>
                      <a:pt x="7939" y="734"/>
                      <a:pt x="7606" y="467"/>
                      <a:pt x="7206" y="434"/>
                    </a:cubicBezTo>
                    <a:lnTo>
                      <a:pt x="0"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0" name="Google Shape;750;g31072ee70f8_0_24"/>
              <p:cNvSpPr/>
              <p:nvPr/>
            </p:nvSpPr>
            <p:spPr>
              <a:xfrm>
                <a:off x="3439300" y="1088450"/>
                <a:ext cx="38625" cy="32875"/>
              </a:xfrm>
              <a:custGeom>
                <a:avLst/>
                <a:gdLst/>
                <a:ahLst/>
                <a:cxnLst/>
                <a:rect l="l" t="t" r="r" b="b"/>
                <a:pathLst>
                  <a:path w="1545" h="1315" extrusionOk="0">
                    <a:moveTo>
                      <a:pt x="719" y="1"/>
                    </a:moveTo>
                    <a:cubicBezTo>
                      <a:pt x="681" y="1"/>
                      <a:pt x="641" y="4"/>
                      <a:pt x="601" y="11"/>
                    </a:cubicBezTo>
                    <a:cubicBezTo>
                      <a:pt x="234" y="45"/>
                      <a:pt x="0" y="378"/>
                      <a:pt x="67" y="745"/>
                    </a:cubicBezTo>
                    <a:cubicBezTo>
                      <a:pt x="107" y="1110"/>
                      <a:pt x="406" y="1315"/>
                      <a:pt x="709" y="1315"/>
                    </a:cubicBezTo>
                    <a:cubicBezTo>
                      <a:pt x="906" y="1315"/>
                      <a:pt x="1103" y="1229"/>
                      <a:pt x="1234" y="1045"/>
                    </a:cubicBezTo>
                    <a:cubicBezTo>
                      <a:pt x="1544" y="581"/>
                      <a:pt x="1221" y="1"/>
                      <a:pt x="719"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1" name="Google Shape;751;g31072ee70f8_0_24"/>
              <p:cNvSpPr/>
              <p:nvPr/>
            </p:nvSpPr>
            <p:spPr>
              <a:xfrm>
                <a:off x="3485150" y="1064425"/>
                <a:ext cx="158475" cy="46100"/>
              </a:xfrm>
              <a:custGeom>
                <a:avLst/>
                <a:gdLst/>
                <a:ahLst/>
                <a:cxnLst/>
                <a:rect l="l" t="t" r="r" b="b"/>
                <a:pathLst>
                  <a:path w="6339" h="1844" extrusionOk="0">
                    <a:moveTo>
                      <a:pt x="5805" y="1"/>
                    </a:moveTo>
                    <a:cubicBezTo>
                      <a:pt x="5783" y="1"/>
                      <a:pt x="5761" y="2"/>
                      <a:pt x="5738" y="5"/>
                    </a:cubicBezTo>
                    <a:lnTo>
                      <a:pt x="468" y="839"/>
                    </a:lnTo>
                    <a:cubicBezTo>
                      <a:pt x="168" y="906"/>
                      <a:pt x="1" y="1139"/>
                      <a:pt x="34" y="1439"/>
                    </a:cubicBezTo>
                    <a:cubicBezTo>
                      <a:pt x="95" y="1683"/>
                      <a:pt x="296" y="1844"/>
                      <a:pt x="534" y="1844"/>
                    </a:cubicBezTo>
                    <a:cubicBezTo>
                      <a:pt x="556" y="1844"/>
                      <a:pt x="579" y="1842"/>
                      <a:pt x="601" y="1840"/>
                    </a:cubicBezTo>
                    <a:lnTo>
                      <a:pt x="5872" y="1006"/>
                    </a:lnTo>
                    <a:cubicBezTo>
                      <a:pt x="6139" y="972"/>
                      <a:pt x="6339" y="705"/>
                      <a:pt x="6305" y="439"/>
                    </a:cubicBezTo>
                    <a:cubicBezTo>
                      <a:pt x="6244" y="164"/>
                      <a:pt x="6043" y="1"/>
                      <a:pt x="5805"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2" name="Google Shape;752;g31072ee70f8_0_24"/>
              <p:cNvSpPr/>
              <p:nvPr/>
            </p:nvSpPr>
            <p:spPr>
              <a:xfrm>
                <a:off x="3270000" y="1099250"/>
                <a:ext cx="158475" cy="46300"/>
              </a:xfrm>
              <a:custGeom>
                <a:avLst/>
                <a:gdLst/>
                <a:ahLst/>
                <a:cxnLst/>
                <a:rect l="l" t="t" r="r" b="b"/>
                <a:pathLst>
                  <a:path w="6339" h="1852" extrusionOk="0">
                    <a:moveTo>
                      <a:pt x="5843" y="0"/>
                    </a:moveTo>
                    <a:cubicBezTo>
                      <a:pt x="5808" y="0"/>
                      <a:pt x="5773" y="4"/>
                      <a:pt x="5738" y="13"/>
                    </a:cubicBezTo>
                    <a:lnTo>
                      <a:pt x="468" y="847"/>
                    </a:lnTo>
                    <a:cubicBezTo>
                      <a:pt x="201" y="880"/>
                      <a:pt x="1" y="1147"/>
                      <a:pt x="34" y="1414"/>
                    </a:cubicBezTo>
                    <a:cubicBezTo>
                      <a:pt x="96" y="1661"/>
                      <a:pt x="301" y="1851"/>
                      <a:pt x="570" y="1851"/>
                    </a:cubicBezTo>
                    <a:cubicBezTo>
                      <a:pt x="591" y="1851"/>
                      <a:pt x="613" y="1850"/>
                      <a:pt x="635" y="1848"/>
                    </a:cubicBezTo>
                    <a:lnTo>
                      <a:pt x="5872" y="1014"/>
                    </a:lnTo>
                    <a:cubicBezTo>
                      <a:pt x="6172" y="947"/>
                      <a:pt x="6339" y="680"/>
                      <a:pt x="6305" y="413"/>
                    </a:cubicBezTo>
                    <a:cubicBezTo>
                      <a:pt x="6276" y="182"/>
                      <a:pt x="6071" y="0"/>
                      <a:pt x="5843"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3" name="Google Shape;753;g31072ee70f8_0_24"/>
              <p:cNvSpPr/>
              <p:nvPr/>
            </p:nvSpPr>
            <p:spPr>
              <a:xfrm>
                <a:off x="2416900" y="1305550"/>
                <a:ext cx="265200" cy="92575"/>
              </a:xfrm>
              <a:custGeom>
                <a:avLst/>
                <a:gdLst/>
                <a:ahLst/>
                <a:cxnLst/>
                <a:rect l="l" t="t" r="r" b="b"/>
                <a:pathLst>
                  <a:path w="10608" h="3703" extrusionOk="0">
                    <a:moveTo>
                      <a:pt x="10374" y="0"/>
                    </a:moveTo>
                    <a:lnTo>
                      <a:pt x="0" y="2302"/>
                    </a:lnTo>
                    <a:lnTo>
                      <a:pt x="234" y="3703"/>
                    </a:lnTo>
                    <a:lnTo>
                      <a:pt x="10608" y="1568"/>
                    </a:lnTo>
                    <a:lnTo>
                      <a:pt x="1037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4" name="Google Shape;754;g31072ee70f8_0_24"/>
              <p:cNvSpPr/>
              <p:nvPr/>
            </p:nvSpPr>
            <p:spPr>
              <a:xfrm>
                <a:off x="2366025" y="1303225"/>
                <a:ext cx="105100" cy="155375"/>
              </a:xfrm>
              <a:custGeom>
                <a:avLst/>
                <a:gdLst/>
                <a:ahLst/>
                <a:cxnLst/>
                <a:rect l="l" t="t" r="r" b="b"/>
                <a:pathLst>
                  <a:path w="4204" h="6215" extrusionOk="0">
                    <a:moveTo>
                      <a:pt x="1899" y="1"/>
                    </a:moveTo>
                    <a:cubicBezTo>
                      <a:pt x="1801" y="1"/>
                      <a:pt x="1702" y="9"/>
                      <a:pt x="1602" y="27"/>
                    </a:cubicBezTo>
                    <a:cubicBezTo>
                      <a:pt x="634" y="193"/>
                      <a:pt x="1" y="1094"/>
                      <a:pt x="134" y="2061"/>
                    </a:cubicBezTo>
                    <a:lnTo>
                      <a:pt x="568" y="4697"/>
                    </a:lnTo>
                    <a:cubicBezTo>
                      <a:pt x="690" y="5581"/>
                      <a:pt x="1481" y="6215"/>
                      <a:pt x="2355" y="6215"/>
                    </a:cubicBezTo>
                    <a:cubicBezTo>
                      <a:pt x="2437" y="6215"/>
                      <a:pt x="2520" y="6209"/>
                      <a:pt x="2602" y="6198"/>
                    </a:cubicBezTo>
                    <a:cubicBezTo>
                      <a:pt x="3536" y="6031"/>
                      <a:pt x="4204" y="5130"/>
                      <a:pt x="4070" y="4163"/>
                    </a:cubicBezTo>
                    <a:lnTo>
                      <a:pt x="3637" y="1494"/>
                    </a:lnTo>
                    <a:cubicBezTo>
                      <a:pt x="3487" y="627"/>
                      <a:pt x="2748" y="1"/>
                      <a:pt x="1899"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5" name="Google Shape;755;g31072ee70f8_0_24"/>
              <p:cNvSpPr/>
              <p:nvPr/>
            </p:nvSpPr>
            <p:spPr>
              <a:xfrm>
                <a:off x="2653725" y="1216325"/>
                <a:ext cx="202675" cy="157000"/>
              </a:xfrm>
              <a:custGeom>
                <a:avLst/>
                <a:gdLst/>
                <a:ahLst/>
                <a:cxnLst/>
                <a:rect l="l" t="t" r="r" b="b"/>
                <a:pathLst>
                  <a:path w="8107" h="6280" extrusionOk="0">
                    <a:moveTo>
                      <a:pt x="7273" y="0"/>
                    </a:moveTo>
                    <a:lnTo>
                      <a:pt x="568" y="2669"/>
                    </a:lnTo>
                    <a:cubicBezTo>
                      <a:pt x="201" y="2802"/>
                      <a:pt x="1" y="3202"/>
                      <a:pt x="68" y="3569"/>
                    </a:cubicBezTo>
                    <a:lnTo>
                      <a:pt x="368" y="5571"/>
                    </a:lnTo>
                    <a:cubicBezTo>
                      <a:pt x="429" y="5967"/>
                      <a:pt x="796" y="6280"/>
                      <a:pt x="1215" y="6280"/>
                    </a:cubicBezTo>
                    <a:cubicBezTo>
                      <a:pt x="1255" y="6280"/>
                      <a:pt x="1295" y="6277"/>
                      <a:pt x="1335" y="6271"/>
                    </a:cubicBezTo>
                    <a:lnTo>
                      <a:pt x="8107" y="5170"/>
                    </a:lnTo>
                    <a:lnTo>
                      <a:pt x="7273"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6" name="Google Shape;756;g31072ee70f8_0_24"/>
              <p:cNvSpPr/>
              <p:nvPr/>
            </p:nvSpPr>
            <p:spPr>
              <a:xfrm>
                <a:off x="2380200" y="1256250"/>
                <a:ext cx="39425" cy="33175"/>
              </a:xfrm>
              <a:custGeom>
                <a:avLst/>
                <a:gdLst/>
                <a:ahLst/>
                <a:cxnLst/>
                <a:rect l="l" t="t" r="r" b="b"/>
                <a:pathLst>
                  <a:path w="1577" h="1327" extrusionOk="0">
                    <a:moveTo>
                      <a:pt x="837" y="1"/>
                    </a:moveTo>
                    <a:cubicBezTo>
                      <a:pt x="814" y="1"/>
                      <a:pt x="791" y="2"/>
                      <a:pt x="768" y="4"/>
                    </a:cubicBezTo>
                    <a:cubicBezTo>
                      <a:pt x="167" y="104"/>
                      <a:pt x="1" y="838"/>
                      <a:pt x="468" y="1205"/>
                    </a:cubicBezTo>
                    <a:cubicBezTo>
                      <a:pt x="585" y="1289"/>
                      <a:pt x="715" y="1326"/>
                      <a:pt x="843" y="1326"/>
                    </a:cubicBezTo>
                    <a:cubicBezTo>
                      <a:pt x="1222" y="1326"/>
                      <a:pt x="1577" y="996"/>
                      <a:pt x="1502" y="571"/>
                    </a:cubicBezTo>
                    <a:cubicBezTo>
                      <a:pt x="1439" y="228"/>
                      <a:pt x="1172" y="1"/>
                      <a:pt x="837"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7" name="Google Shape;757;g31072ee70f8_0_24"/>
              <p:cNvSpPr/>
              <p:nvPr/>
            </p:nvSpPr>
            <p:spPr>
              <a:xfrm>
                <a:off x="2215075" y="1267075"/>
                <a:ext cx="158475" cy="46100"/>
              </a:xfrm>
              <a:custGeom>
                <a:avLst/>
                <a:gdLst/>
                <a:ahLst/>
                <a:cxnLst/>
                <a:rect l="l" t="t" r="r" b="b"/>
                <a:pathLst>
                  <a:path w="6339" h="1844" extrusionOk="0">
                    <a:moveTo>
                      <a:pt x="5773" y="1"/>
                    </a:moveTo>
                    <a:cubicBezTo>
                      <a:pt x="5750" y="1"/>
                      <a:pt x="5728" y="2"/>
                      <a:pt x="5705" y="5"/>
                    </a:cubicBezTo>
                    <a:lnTo>
                      <a:pt x="435" y="839"/>
                    </a:lnTo>
                    <a:cubicBezTo>
                      <a:pt x="168" y="872"/>
                      <a:pt x="1" y="1139"/>
                      <a:pt x="34" y="1406"/>
                    </a:cubicBezTo>
                    <a:cubicBezTo>
                      <a:pt x="65" y="1653"/>
                      <a:pt x="297" y="1843"/>
                      <a:pt x="543" y="1843"/>
                    </a:cubicBezTo>
                    <a:cubicBezTo>
                      <a:pt x="562" y="1843"/>
                      <a:pt x="582" y="1842"/>
                      <a:pt x="601" y="1839"/>
                    </a:cubicBezTo>
                    <a:lnTo>
                      <a:pt x="5872" y="1006"/>
                    </a:lnTo>
                    <a:cubicBezTo>
                      <a:pt x="6139" y="939"/>
                      <a:pt x="6339" y="705"/>
                      <a:pt x="6272" y="405"/>
                    </a:cubicBezTo>
                    <a:cubicBezTo>
                      <a:pt x="6242" y="161"/>
                      <a:pt x="6016" y="1"/>
                      <a:pt x="5773"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8" name="Google Shape;758;g31072ee70f8_0_24"/>
              <p:cNvSpPr/>
              <p:nvPr/>
            </p:nvSpPr>
            <p:spPr>
              <a:xfrm>
                <a:off x="2429400" y="1232675"/>
                <a:ext cx="158475" cy="46300"/>
              </a:xfrm>
              <a:custGeom>
                <a:avLst/>
                <a:gdLst/>
                <a:ahLst/>
                <a:cxnLst/>
                <a:rect l="l" t="t" r="r" b="b"/>
                <a:pathLst>
                  <a:path w="6339" h="1852" extrusionOk="0">
                    <a:moveTo>
                      <a:pt x="5843" y="0"/>
                    </a:moveTo>
                    <a:cubicBezTo>
                      <a:pt x="5808" y="0"/>
                      <a:pt x="5773" y="4"/>
                      <a:pt x="5738" y="13"/>
                    </a:cubicBezTo>
                    <a:lnTo>
                      <a:pt x="468" y="847"/>
                    </a:lnTo>
                    <a:cubicBezTo>
                      <a:pt x="201" y="880"/>
                      <a:pt x="1" y="1147"/>
                      <a:pt x="34" y="1414"/>
                    </a:cubicBezTo>
                    <a:cubicBezTo>
                      <a:pt x="96" y="1661"/>
                      <a:pt x="301" y="1851"/>
                      <a:pt x="570" y="1851"/>
                    </a:cubicBezTo>
                    <a:cubicBezTo>
                      <a:pt x="591" y="1851"/>
                      <a:pt x="613" y="1850"/>
                      <a:pt x="635" y="1848"/>
                    </a:cubicBezTo>
                    <a:lnTo>
                      <a:pt x="5905" y="1014"/>
                    </a:lnTo>
                    <a:cubicBezTo>
                      <a:pt x="6172" y="947"/>
                      <a:pt x="6339" y="680"/>
                      <a:pt x="6305" y="413"/>
                    </a:cubicBezTo>
                    <a:cubicBezTo>
                      <a:pt x="6276" y="182"/>
                      <a:pt x="6071" y="0"/>
                      <a:pt x="5843"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9" name="Google Shape;759;g31072ee70f8_0_24"/>
              <p:cNvSpPr/>
              <p:nvPr/>
            </p:nvSpPr>
            <p:spPr>
              <a:xfrm>
                <a:off x="2963525" y="1466000"/>
                <a:ext cx="597550" cy="188150"/>
              </a:xfrm>
              <a:custGeom>
                <a:avLst/>
                <a:gdLst/>
                <a:ahLst/>
                <a:cxnLst/>
                <a:rect l="l" t="t" r="r" b="b"/>
                <a:pathLst>
                  <a:path w="23902" h="7526" extrusionOk="0">
                    <a:moveTo>
                      <a:pt x="735" y="1"/>
                    </a:moveTo>
                    <a:cubicBezTo>
                      <a:pt x="181" y="1"/>
                      <a:pt x="1" y="839"/>
                      <a:pt x="585" y="1054"/>
                    </a:cubicBezTo>
                    <a:lnTo>
                      <a:pt x="23168" y="7526"/>
                    </a:lnTo>
                    <a:lnTo>
                      <a:pt x="23301" y="7526"/>
                    </a:lnTo>
                    <a:cubicBezTo>
                      <a:pt x="23534" y="7526"/>
                      <a:pt x="23735" y="7359"/>
                      <a:pt x="23801" y="7125"/>
                    </a:cubicBezTo>
                    <a:cubicBezTo>
                      <a:pt x="23901" y="6858"/>
                      <a:pt x="23735" y="6558"/>
                      <a:pt x="23434" y="6458"/>
                    </a:cubicBezTo>
                    <a:lnTo>
                      <a:pt x="885" y="20"/>
                    </a:lnTo>
                    <a:cubicBezTo>
                      <a:pt x="833" y="7"/>
                      <a:pt x="783" y="1"/>
                      <a:pt x="73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0" name="Google Shape;760;g31072ee70f8_0_24"/>
              <p:cNvSpPr/>
              <p:nvPr/>
            </p:nvSpPr>
            <p:spPr>
              <a:xfrm>
                <a:off x="2960500" y="1464725"/>
                <a:ext cx="360400" cy="251125"/>
              </a:xfrm>
              <a:custGeom>
                <a:avLst/>
                <a:gdLst/>
                <a:ahLst/>
                <a:cxnLst/>
                <a:rect l="l" t="t" r="r" b="b"/>
                <a:pathLst>
                  <a:path w="14416" h="10045" extrusionOk="0">
                    <a:moveTo>
                      <a:pt x="813" y="1"/>
                    </a:moveTo>
                    <a:cubicBezTo>
                      <a:pt x="331" y="1"/>
                      <a:pt x="0" y="715"/>
                      <a:pt x="539" y="1039"/>
                    </a:cubicBezTo>
                    <a:lnTo>
                      <a:pt x="13381" y="9945"/>
                    </a:lnTo>
                    <a:cubicBezTo>
                      <a:pt x="13448" y="10012"/>
                      <a:pt x="13582" y="10045"/>
                      <a:pt x="13682" y="10045"/>
                    </a:cubicBezTo>
                    <a:cubicBezTo>
                      <a:pt x="14215" y="10045"/>
                      <a:pt x="14416" y="9344"/>
                      <a:pt x="13982" y="9044"/>
                    </a:cubicBezTo>
                    <a:lnTo>
                      <a:pt x="1173" y="138"/>
                    </a:lnTo>
                    <a:cubicBezTo>
                      <a:pt x="1051" y="41"/>
                      <a:pt x="927" y="1"/>
                      <a:pt x="81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1" name="Google Shape;761;g31072ee70f8_0_24"/>
              <p:cNvSpPr/>
              <p:nvPr/>
            </p:nvSpPr>
            <p:spPr>
              <a:xfrm>
                <a:off x="2563675" y="1465075"/>
                <a:ext cx="437400" cy="483450"/>
              </a:xfrm>
              <a:custGeom>
                <a:avLst/>
                <a:gdLst/>
                <a:ahLst/>
                <a:cxnLst/>
                <a:rect l="l" t="t" r="r" b="b"/>
                <a:pathLst>
                  <a:path w="17496" h="19338" extrusionOk="0">
                    <a:moveTo>
                      <a:pt x="16707" y="0"/>
                    </a:moveTo>
                    <a:cubicBezTo>
                      <a:pt x="16570" y="0"/>
                      <a:pt x="16429" y="57"/>
                      <a:pt x="16312" y="191"/>
                    </a:cubicBezTo>
                    <a:lnTo>
                      <a:pt x="334" y="18437"/>
                    </a:lnTo>
                    <a:cubicBezTo>
                      <a:pt x="0" y="18804"/>
                      <a:pt x="267" y="19338"/>
                      <a:pt x="734" y="19338"/>
                    </a:cubicBezTo>
                    <a:cubicBezTo>
                      <a:pt x="901" y="19338"/>
                      <a:pt x="1068" y="19271"/>
                      <a:pt x="1168" y="19171"/>
                    </a:cubicBezTo>
                    <a:lnTo>
                      <a:pt x="17146" y="924"/>
                    </a:lnTo>
                    <a:cubicBezTo>
                      <a:pt x="17496" y="500"/>
                      <a:pt x="17116" y="0"/>
                      <a:pt x="1670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762" name="Google Shape;762;g31072ee70f8_0_2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it-IT"/>
              <a:t>21</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766"/>
        <p:cNvGrpSpPr/>
        <p:nvPr/>
      </p:nvGrpSpPr>
      <p:grpSpPr>
        <a:xfrm>
          <a:off x="0" y="0"/>
          <a:ext cx="0" cy="0"/>
          <a:chOff x="0" y="0"/>
          <a:chExt cx="0" cy="0"/>
        </a:xfrm>
      </p:grpSpPr>
      <p:sp>
        <p:nvSpPr>
          <p:cNvPr id="767" name="Google Shape;767;p22"/>
          <p:cNvSpPr/>
          <p:nvPr/>
        </p:nvSpPr>
        <p:spPr>
          <a:xfrm>
            <a:off x="4306199" y="2320163"/>
            <a:ext cx="4309790" cy="3948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8" name="Google Shape;768;p22"/>
          <p:cNvSpPr/>
          <p:nvPr/>
        </p:nvSpPr>
        <p:spPr>
          <a:xfrm>
            <a:off x="801117" y="3375401"/>
            <a:ext cx="3381103" cy="3948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9" name="Google Shape;769;p22"/>
          <p:cNvSpPr/>
          <p:nvPr/>
        </p:nvSpPr>
        <p:spPr>
          <a:xfrm>
            <a:off x="802098" y="2851751"/>
            <a:ext cx="3381103" cy="3948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0" name="Google Shape;770;p22"/>
          <p:cNvSpPr/>
          <p:nvPr/>
        </p:nvSpPr>
        <p:spPr>
          <a:xfrm>
            <a:off x="801117" y="3939751"/>
            <a:ext cx="3381103" cy="3948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1" name="Google Shape;771;p22"/>
          <p:cNvSpPr/>
          <p:nvPr/>
        </p:nvSpPr>
        <p:spPr>
          <a:xfrm>
            <a:off x="813699" y="2320163"/>
            <a:ext cx="3381103" cy="3948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2" name="Google Shape;772;p22"/>
          <p:cNvSpPr txBox="1"/>
          <p:nvPr/>
        </p:nvSpPr>
        <p:spPr>
          <a:xfrm>
            <a:off x="720000" y="1118509"/>
            <a:ext cx="7305510" cy="901676"/>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800"/>
              <a:buFont typeface="Poppins"/>
              <a:buNone/>
            </a:pPr>
            <a:r>
              <a:rPr lang="it-IT" sz="1800" i="0" u="none" strike="noStrike" cap="none" dirty="0" err="1">
                <a:solidFill>
                  <a:srgbClr val="000000"/>
                </a:solidFill>
                <a:latin typeface="Poppins"/>
                <a:ea typeface="Poppins"/>
                <a:cs typeface="Poppins"/>
                <a:sym typeface="Poppins"/>
              </a:rPr>
              <a:t>Recent</a:t>
            </a:r>
            <a:r>
              <a:rPr lang="it-IT" sz="1800" i="0" u="none" strike="noStrike" cap="none" dirty="0">
                <a:solidFill>
                  <a:srgbClr val="000000"/>
                </a:solidFill>
                <a:latin typeface="Poppins"/>
                <a:ea typeface="Poppins"/>
                <a:cs typeface="Poppins"/>
                <a:sym typeface="Poppins"/>
              </a:rPr>
              <a:t> </a:t>
            </a:r>
            <a:r>
              <a:rPr lang="it-IT" sz="1800" i="0" u="none" strike="noStrike" cap="none" dirty="0" err="1">
                <a:solidFill>
                  <a:srgbClr val="000000"/>
                </a:solidFill>
                <a:latin typeface="Poppins"/>
                <a:ea typeface="Poppins"/>
                <a:cs typeface="Poppins"/>
                <a:sym typeface="Poppins"/>
              </a:rPr>
              <a:t>advancements</a:t>
            </a:r>
            <a:r>
              <a:rPr lang="it-IT" sz="1800" i="0" u="none" strike="noStrike" cap="none" dirty="0">
                <a:solidFill>
                  <a:srgbClr val="000000"/>
                </a:solidFill>
                <a:latin typeface="Poppins"/>
                <a:ea typeface="Poppins"/>
                <a:cs typeface="Poppins"/>
                <a:sym typeface="Poppins"/>
              </a:rPr>
              <a:t> in nano- and micro </a:t>
            </a:r>
            <a:r>
              <a:rPr lang="it-IT" sz="1800" i="0" u="none" strike="noStrike" cap="none" dirty="0" err="1">
                <a:solidFill>
                  <a:srgbClr val="000000"/>
                </a:solidFill>
                <a:latin typeface="Poppins"/>
                <a:ea typeface="Poppins"/>
                <a:cs typeface="Poppins"/>
                <a:sym typeface="Poppins"/>
              </a:rPr>
              <a:t>technologies</a:t>
            </a:r>
            <a:r>
              <a:rPr lang="it-IT" sz="1800" i="0" u="none" strike="noStrike" cap="none" dirty="0">
                <a:solidFill>
                  <a:srgbClr val="000000"/>
                </a:solidFill>
                <a:latin typeface="Poppins"/>
                <a:ea typeface="Poppins"/>
                <a:cs typeface="Poppins"/>
                <a:sym typeface="Poppins"/>
              </a:rPr>
              <a:t> </a:t>
            </a:r>
            <a:r>
              <a:rPr lang="it-IT" sz="1800" i="0" u="none" strike="noStrike" cap="none" dirty="0" err="1">
                <a:solidFill>
                  <a:srgbClr val="000000"/>
                </a:solidFill>
                <a:latin typeface="Poppins"/>
                <a:ea typeface="Poppins"/>
                <a:cs typeface="Poppins"/>
                <a:sym typeface="Poppins"/>
              </a:rPr>
              <a:t>have</a:t>
            </a:r>
            <a:r>
              <a:rPr lang="it-IT" sz="1800" i="0" u="none" strike="noStrike" cap="none" dirty="0">
                <a:solidFill>
                  <a:srgbClr val="000000"/>
                </a:solidFill>
                <a:latin typeface="Poppins"/>
                <a:ea typeface="Poppins"/>
                <a:cs typeface="Poppins"/>
                <a:sym typeface="Poppins"/>
              </a:rPr>
              <a:t> </a:t>
            </a:r>
            <a:r>
              <a:rPr lang="it-IT" sz="1800" i="0" u="none" strike="noStrike" cap="none" dirty="0" err="1">
                <a:solidFill>
                  <a:srgbClr val="000000"/>
                </a:solidFill>
                <a:latin typeface="Poppins"/>
                <a:ea typeface="Poppins"/>
                <a:cs typeface="Poppins"/>
                <a:sym typeface="Poppins"/>
              </a:rPr>
              <a:t>allowed</a:t>
            </a:r>
            <a:r>
              <a:rPr lang="it-IT" sz="1800" i="0" u="none" strike="noStrike" cap="none" dirty="0">
                <a:solidFill>
                  <a:srgbClr val="000000"/>
                </a:solidFill>
                <a:latin typeface="Poppins"/>
                <a:ea typeface="Poppins"/>
                <a:cs typeface="Poppins"/>
                <a:sym typeface="Poppins"/>
              </a:rPr>
              <a:t> the </a:t>
            </a:r>
            <a:r>
              <a:rPr lang="it-IT" sz="1800" i="0" u="none" strike="noStrike" cap="none" dirty="0" err="1">
                <a:solidFill>
                  <a:srgbClr val="000000"/>
                </a:solidFill>
                <a:latin typeface="Poppins"/>
                <a:ea typeface="Poppins"/>
                <a:cs typeface="Poppins"/>
                <a:sym typeface="Poppins"/>
              </a:rPr>
              <a:t>creation</a:t>
            </a:r>
            <a:r>
              <a:rPr lang="it-IT" sz="1800" i="0" u="none" strike="noStrike" cap="none" dirty="0">
                <a:solidFill>
                  <a:srgbClr val="000000"/>
                </a:solidFill>
                <a:latin typeface="Poppins"/>
                <a:ea typeface="Poppins"/>
                <a:cs typeface="Poppins"/>
                <a:sym typeface="Poppins"/>
              </a:rPr>
              <a:t> of </a:t>
            </a:r>
            <a:r>
              <a:rPr lang="it-IT" sz="1800" i="0" u="none" strike="noStrike" cap="none" dirty="0" err="1">
                <a:solidFill>
                  <a:srgbClr val="000000"/>
                </a:solidFill>
                <a:latin typeface="Poppins"/>
                <a:ea typeface="Poppins"/>
                <a:cs typeface="Poppins"/>
                <a:sym typeface="Poppins"/>
              </a:rPr>
              <a:t>plant-based</a:t>
            </a:r>
            <a:r>
              <a:rPr lang="it-IT" sz="1800" i="0" u="none" strike="noStrike" cap="none" dirty="0">
                <a:solidFill>
                  <a:srgbClr val="000000"/>
                </a:solidFill>
                <a:latin typeface="Poppins"/>
                <a:ea typeface="Poppins"/>
                <a:cs typeface="Poppins"/>
                <a:sym typeface="Poppins"/>
              </a:rPr>
              <a:t> </a:t>
            </a:r>
            <a:r>
              <a:rPr lang="it-IT" sz="1800" i="0" u="none" strike="noStrike" cap="none" dirty="0" err="1">
                <a:solidFill>
                  <a:srgbClr val="000000"/>
                </a:solidFill>
                <a:latin typeface="Poppins"/>
                <a:ea typeface="Poppins"/>
                <a:cs typeface="Poppins"/>
                <a:sym typeface="Poppins"/>
              </a:rPr>
              <a:t>biosensors</a:t>
            </a:r>
            <a:r>
              <a:rPr lang="it-IT" sz="1800" i="0" u="none" strike="noStrike" cap="none" dirty="0">
                <a:solidFill>
                  <a:srgbClr val="000000"/>
                </a:solidFill>
                <a:latin typeface="Poppins"/>
                <a:ea typeface="Poppins"/>
                <a:cs typeface="Poppins"/>
                <a:sym typeface="Poppins"/>
              </a:rPr>
              <a:t> </a:t>
            </a:r>
            <a:r>
              <a:rPr lang="it-IT" sz="1800" i="0" u="none" strike="noStrike" cap="none" dirty="0" err="1">
                <a:solidFill>
                  <a:srgbClr val="000000"/>
                </a:solidFill>
                <a:latin typeface="Poppins"/>
                <a:ea typeface="Poppins"/>
                <a:cs typeface="Poppins"/>
                <a:sym typeface="Poppins"/>
              </a:rPr>
              <a:t>that</a:t>
            </a:r>
            <a:r>
              <a:rPr lang="it-IT" sz="1800" i="0" u="none" strike="noStrike" cap="none" dirty="0">
                <a:solidFill>
                  <a:srgbClr val="000000"/>
                </a:solidFill>
                <a:latin typeface="Poppins"/>
                <a:ea typeface="Poppins"/>
                <a:cs typeface="Poppins"/>
                <a:sym typeface="Poppins"/>
              </a:rPr>
              <a:t> are </a:t>
            </a:r>
            <a:r>
              <a:rPr lang="it-IT" sz="1800" i="0" u="none" strike="noStrike" cap="none" dirty="0" err="1">
                <a:solidFill>
                  <a:srgbClr val="000000"/>
                </a:solidFill>
                <a:latin typeface="Poppins"/>
                <a:ea typeface="Poppins"/>
                <a:cs typeface="Poppins"/>
                <a:sym typeface="Poppins"/>
              </a:rPr>
              <a:t>extremely</a:t>
            </a:r>
            <a:r>
              <a:rPr lang="it-IT" sz="1800" i="0" u="none" strike="noStrike" cap="none" dirty="0">
                <a:solidFill>
                  <a:srgbClr val="000000"/>
                </a:solidFill>
                <a:latin typeface="Poppins"/>
                <a:ea typeface="Poppins"/>
                <a:cs typeface="Poppins"/>
                <a:sym typeface="Poppins"/>
              </a:rPr>
              <a:t> sensitive, fast, and </a:t>
            </a:r>
            <a:r>
              <a:rPr lang="it-IT" sz="1800" i="0" u="none" strike="noStrike" cap="none" dirty="0" err="1">
                <a:solidFill>
                  <a:srgbClr val="000000"/>
                </a:solidFill>
                <a:latin typeface="Poppins"/>
                <a:ea typeface="Poppins"/>
                <a:cs typeface="Poppins"/>
                <a:sym typeface="Poppins"/>
              </a:rPr>
              <a:t>selective</a:t>
            </a:r>
            <a:r>
              <a:rPr lang="it-IT" sz="1800" i="0" u="none" strike="noStrike" cap="none" dirty="0">
                <a:solidFill>
                  <a:srgbClr val="000000"/>
                </a:solidFill>
                <a:latin typeface="Poppins"/>
                <a:ea typeface="Poppins"/>
                <a:cs typeface="Poppins"/>
                <a:sym typeface="Poppins"/>
              </a:rPr>
              <a:t>.</a:t>
            </a:r>
            <a:endParaRPr sz="1800" i="0" u="none" strike="noStrike" cap="none" dirty="0">
              <a:solidFill>
                <a:schemeClr val="dk1"/>
              </a:solidFill>
              <a:latin typeface="Poppins Black"/>
              <a:ea typeface="Poppins Black"/>
              <a:cs typeface="Poppins Black"/>
              <a:sym typeface="Poppins Black"/>
            </a:endParaRPr>
          </a:p>
        </p:txBody>
      </p:sp>
      <p:graphicFrame>
        <p:nvGraphicFramePr>
          <p:cNvPr id="773" name="Google Shape;773;p22"/>
          <p:cNvGraphicFramePr/>
          <p:nvPr/>
        </p:nvGraphicFramePr>
        <p:xfrm>
          <a:off x="710711" y="2249365"/>
          <a:ext cx="7963700" cy="2152920"/>
        </p:xfrm>
        <a:graphic>
          <a:graphicData uri="http://schemas.openxmlformats.org/drawingml/2006/table">
            <a:tbl>
              <a:tblPr>
                <a:noFill/>
                <a:tableStyleId>{71B71F7A-C3B7-4CAC-AC35-371342D19D7B}</a:tableStyleId>
              </a:tblPr>
              <a:tblGrid>
                <a:gridCol w="3643300">
                  <a:extLst>
                    <a:ext uri="{9D8B030D-6E8A-4147-A177-3AD203B41FA5}">
                      <a16:colId xmlns:a16="http://schemas.microsoft.com/office/drawing/2014/main" val="20000"/>
                    </a:ext>
                  </a:extLst>
                </a:gridCol>
                <a:gridCol w="4320400">
                  <a:extLst>
                    <a:ext uri="{9D8B030D-6E8A-4147-A177-3AD203B41FA5}">
                      <a16:colId xmlns:a16="http://schemas.microsoft.com/office/drawing/2014/main" val="20001"/>
                    </a:ext>
                  </a:extLst>
                </a:gridCol>
              </a:tblGrid>
              <a:tr h="527850">
                <a:tc>
                  <a:txBody>
                    <a:bodyPr/>
                    <a:lstStyle/>
                    <a:p>
                      <a:pPr marL="0" marR="0" lvl="0" indent="0" algn="ctr" rtl="0">
                        <a:lnSpc>
                          <a:spcPct val="100000"/>
                        </a:lnSpc>
                        <a:spcBef>
                          <a:spcPts val="0"/>
                        </a:spcBef>
                        <a:spcAft>
                          <a:spcPts val="0"/>
                        </a:spcAft>
                        <a:buClr>
                          <a:srgbClr val="000000"/>
                        </a:buClr>
                        <a:buSzPts val="1600"/>
                        <a:buFont typeface="Arial"/>
                        <a:buNone/>
                      </a:pPr>
                      <a:r>
                        <a:rPr lang="it-IT" sz="1600" b="0" i="0" u="none" strike="noStrike" cap="none">
                          <a:solidFill>
                            <a:schemeClr val="dk1"/>
                          </a:solidFill>
                          <a:latin typeface="Poppins Black"/>
                          <a:ea typeface="Poppins Black"/>
                          <a:cs typeface="Poppins Black"/>
                          <a:sym typeface="Poppins Black"/>
                        </a:rPr>
                        <a:t>Challenges</a:t>
                      </a:r>
                      <a:endParaRPr sz="1600" b="0" i="0" u="none" strike="noStrike" cap="none">
                        <a:solidFill>
                          <a:srgbClr val="000000"/>
                        </a:solidFill>
                        <a:latin typeface="Poppins Black"/>
                        <a:ea typeface="Poppins Black"/>
                        <a:cs typeface="Poppins Black"/>
                        <a:sym typeface="Poppins Black"/>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600"/>
                        <a:buFont typeface="Arial"/>
                        <a:buNone/>
                      </a:pPr>
                      <a:r>
                        <a:rPr lang="it-IT" sz="1600" u="none" strike="noStrike" cap="none">
                          <a:solidFill>
                            <a:schemeClr val="dk1"/>
                          </a:solidFill>
                          <a:latin typeface="Poppins Black"/>
                          <a:ea typeface="Poppins Black"/>
                          <a:cs typeface="Poppins Black"/>
                          <a:sym typeface="Poppins Black"/>
                        </a:rPr>
                        <a:t>Alternative</a:t>
                      </a:r>
                      <a:endParaRPr sz="1400" u="none" strike="noStrike" cap="none"/>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extLst>
                  <a:ext uri="{0D108BD9-81ED-4DB2-BD59-A6C34878D82A}">
                    <a16:rowId xmlns:a16="http://schemas.microsoft.com/office/drawing/2014/main" val="10000"/>
                  </a:ext>
                </a:extLst>
              </a:tr>
              <a:tr h="527850">
                <a:tc>
                  <a:txBody>
                    <a:bodyPr/>
                    <a:lstStyle/>
                    <a:p>
                      <a:pPr marL="0" marR="0" lvl="0" indent="0" algn="ctr" rtl="0">
                        <a:lnSpc>
                          <a:spcPct val="100000"/>
                        </a:lnSpc>
                        <a:spcBef>
                          <a:spcPts val="0"/>
                        </a:spcBef>
                        <a:spcAft>
                          <a:spcPts val="0"/>
                        </a:spcAft>
                        <a:buClr>
                          <a:srgbClr val="000000"/>
                        </a:buClr>
                        <a:buSzPts val="1600"/>
                        <a:buFont typeface="Arial"/>
                        <a:buNone/>
                      </a:pPr>
                      <a:r>
                        <a:rPr lang="it-IT" sz="1600" b="0" i="0" u="none" strike="noStrike" cap="none" dirty="0" err="1">
                          <a:solidFill>
                            <a:srgbClr val="263238"/>
                          </a:solidFill>
                          <a:latin typeface="Poppins Black"/>
                          <a:ea typeface="Poppins Black"/>
                          <a:cs typeface="Poppins Black"/>
                          <a:sym typeface="Poppins Black"/>
                        </a:rPr>
                        <a:t>Nanomaterials</a:t>
                      </a:r>
                      <a:r>
                        <a:rPr lang="it-IT" sz="1600" b="0" i="0" u="none" strike="noStrike" cap="none" dirty="0">
                          <a:solidFill>
                            <a:srgbClr val="263238"/>
                          </a:solidFill>
                          <a:latin typeface="Poppins Black"/>
                          <a:ea typeface="Poppins Black"/>
                          <a:cs typeface="Poppins Black"/>
                          <a:sym typeface="Poppins Black"/>
                        </a:rPr>
                        <a:t> </a:t>
                      </a:r>
                      <a:r>
                        <a:rPr lang="it-IT" sz="1600" b="0" i="0" u="none" strike="noStrike" cap="none" dirty="0" err="1">
                          <a:solidFill>
                            <a:srgbClr val="263238"/>
                          </a:solidFill>
                          <a:latin typeface="Poppins Black"/>
                          <a:ea typeface="Poppins Black"/>
                          <a:cs typeface="Poppins Black"/>
                          <a:sym typeface="Poppins Black"/>
                        </a:rPr>
                        <a:t>may</a:t>
                      </a:r>
                      <a:r>
                        <a:rPr lang="it-IT" sz="1600" b="0" i="0" u="none" strike="noStrike" cap="none" dirty="0">
                          <a:solidFill>
                            <a:srgbClr val="263238"/>
                          </a:solidFill>
                          <a:latin typeface="Poppins Black"/>
                          <a:ea typeface="Poppins Black"/>
                          <a:cs typeface="Poppins Black"/>
                          <a:sym typeface="Poppins Black"/>
                        </a:rPr>
                        <a:t> be </a:t>
                      </a:r>
                      <a:r>
                        <a:rPr lang="it-IT" sz="1600" b="0" i="0" u="none" strike="noStrike" cap="none" dirty="0" err="1">
                          <a:solidFill>
                            <a:srgbClr val="263238"/>
                          </a:solidFill>
                          <a:latin typeface="Poppins Black"/>
                          <a:ea typeface="Poppins Black"/>
                          <a:cs typeface="Poppins Black"/>
                          <a:sym typeface="Poppins Black"/>
                        </a:rPr>
                        <a:t>toxic</a:t>
                      </a:r>
                      <a:endParaRPr sz="1400" u="none" strike="noStrike" cap="none" dirty="0"/>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200"/>
                        <a:buFont typeface="Arial"/>
                        <a:buNone/>
                      </a:pPr>
                      <a:r>
                        <a:rPr lang="it-IT" sz="1200" b="0" i="0" u="none" strike="noStrike" cap="none" dirty="0" err="1">
                          <a:solidFill>
                            <a:srgbClr val="263238"/>
                          </a:solidFill>
                          <a:latin typeface="Poppins"/>
                          <a:ea typeface="Poppins"/>
                          <a:cs typeface="Poppins"/>
                          <a:sym typeface="Poppins"/>
                        </a:rPr>
                        <a:t>Toxicity</a:t>
                      </a:r>
                      <a:r>
                        <a:rPr lang="it-IT" sz="1200" b="0" i="0" u="none" strike="noStrike" cap="none" dirty="0">
                          <a:solidFill>
                            <a:srgbClr val="263238"/>
                          </a:solidFill>
                          <a:latin typeface="Poppins"/>
                          <a:ea typeface="Poppins"/>
                          <a:cs typeface="Poppins"/>
                          <a:sym typeface="Poppins"/>
                        </a:rPr>
                        <a:t> can be </a:t>
                      </a:r>
                      <a:r>
                        <a:rPr lang="it-IT" sz="1200" b="0" i="0" u="none" strike="noStrike" cap="none" dirty="0" err="1">
                          <a:solidFill>
                            <a:srgbClr val="263238"/>
                          </a:solidFill>
                          <a:latin typeface="Poppins"/>
                          <a:ea typeface="Poppins"/>
                          <a:cs typeface="Poppins"/>
                          <a:sym typeface="Poppins"/>
                        </a:rPr>
                        <a:t>reduced</a:t>
                      </a:r>
                      <a:r>
                        <a:rPr lang="it-IT" sz="1200" b="0" i="0" u="none" strike="noStrike" cap="none" dirty="0">
                          <a:solidFill>
                            <a:srgbClr val="263238"/>
                          </a:solidFill>
                          <a:latin typeface="Poppins"/>
                          <a:ea typeface="Poppins"/>
                          <a:cs typeface="Poppins"/>
                          <a:sym typeface="Poppins"/>
                        </a:rPr>
                        <a:t> by </a:t>
                      </a:r>
                      <a:r>
                        <a:rPr lang="it-IT" sz="1200" b="0" i="0" u="none" strike="noStrike" cap="none" dirty="0" err="1">
                          <a:solidFill>
                            <a:srgbClr val="263238"/>
                          </a:solidFill>
                          <a:latin typeface="Poppins"/>
                          <a:ea typeface="Poppins"/>
                          <a:cs typeface="Poppins"/>
                          <a:sym typeface="Poppins"/>
                        </a:rPr>
                        <a:t>functionalizing</a:t>
                      </a:r>
                      <a:r>
                        <a:rPr lang="it-IT" sz="1200" b="0" i="0" u="none" strike="noStrike" cap="none" dirty="0">
                          <a:solidFill>
                            <a:srgbClr val="263238"/>
                          </a:solidFill>
                          <a:latin typeface="Poppins"/>
                          <a:ea typeface="Poppins"/>
                          <a:cs typeface="Poppins"/>
                          <a:sym typeface="Poppins"/>
                        </a:rPr>
                        <a:t> </a:t>
                      </a:r>
                      <a:r>
                        <a:rPr lang="it-IT" sz="1200" b="0" i="0" u="none" strike="noStrike" cap="none" dirty="0" err="1">
                          <a:solidFill>
                            <a:srgbClr val="263238"/>
                          </a:solidFill>
                          <a:latin typeface="Poppins"/>
                          <a:ea typeface="Poppins"/>
                          <a:cs typeface="Poppins"/>
                          <a:sym typeface="Poppins"/>
                        </a:rPr>
                        <a:t>nanomaterials</a:t>
                      </a:r>
                      <a:r>
                        <a:rPr lang="it-IT" sz="1200" b="0" i="0" u="none" strike="noStrike" cap="none" dirty="0">
                          <a:solidFill>
                            <a:srgbClr val="263238"/>
                          </a:solidFill>
                          <a:latin typeface="Poppins"/>
                          <a:ea typeface="Poppins"/>
                          <a:cs typeface="Poppins"/>
                          <a:sym typeface="Poppins"/>
                        </a:rPr>
                        <a:t> with </a:t>
                      </a:r>
                      <a:r>
                        <a:rPr lang="it-IT" sz="1200" b="0" i="0" u="none" strike="noStrike" cap="none" dirty="0" err="1">
                          <a:solidFill>
                            <a:srgbClr val="263238"/>
                          </a:solidFill>
                          <a:latin typeface="Poppins"/>
                          <a:ea typeface="Poppins"/>
                          <a:cs typeface="Poppins"/>
                          <a:sym typeface="Poppins"/>
                        </a:rPr>
                        <a:t>biocompatible</a:t>
                      </a:r>
                      <a:r>
                        <a:rPr lang="it-IT" sz="1200" b="0" i="0" u="none" strike="noStrike" cap="none" dirty="0">
                          <a:solidFill>
                            <a:srgbClr val="263238"/>
                          </a:solidFill>
                          <a:latin typeface="Poppins"/>
                          <a:ea typeface="Poppins"/>
                          <a:cs typeface="Poppins"/>
                          <a:sym typeface="Poppins"/>
                        </a:rPr>
                        <a:t> </a:t>
                      </a:r>
                      <a:r>
                        <a:rPr lang="it-IT" sz="1200" b="0" i="0" u="none" strike="noStrike" cap="none" dirty="0" err="1">
                          <a:solidFill>
                            <a:srgbClr val="263238"/>
                          </a:solidFill>
                          <a:latin typeface="Poppins"/>
                          <a:ea typeface="Poppins"/>
                          <a:cs typeface="Poppins"/>
                          <a:sym typeface="Poppins"/>
                        </a:rPr>
                        <a:t>materials</a:t>
                      </a:r>
                      <a:r>
                        <a:rPr lang="it-IT" sz="1200" b="0" i="0" u="none" strike="noStrike" cap="none" dirty="0">
                          <a:solidFill>
                            <a:srgbClr val="263238"/>
                          </a:solidFill>
                          <a:latin typeface="Poppins"/>
                          <a:ea typeface="Poppins"/>
                          <a:cs typeface="Poppins"/>
                          <a:sym typeface="Poppins"/>
                        </a:rPr>
                        <a:t> like P.E.G</a:t>
                      </a:r>
                      <a:endParaRPr sz="1200" u="none" strike="noStrike" cap="none" dirty="0"/>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527850">
                <a:tc>
                  <a:txBody>
                    <a:bodyPr/>
                    <a:lstStyle/>
                    <a:p>
                      <a:pPr marL="0" marR="0" lvl="0" indent="0" algn="ctr" rtl="0">
                        <a:lnSpc>
                          <a:spcPct val="100000"/>
                        </a:lnSpc>
                        <a:spcBef>
                          <a:spcPts val="0"/>
                        </a:spcBef>
                        <a:spcAft>
                          <a:spcPts val="0"/>
                        </a:spcAft>
                        <a:buClr>
                          <a:srgbClr val="000000"/>
                        </a:buClr>
                        <a:buSzPts val="1600"/>
                        <a:buFont typeface="Arial"/>
                        <a:buNone/>
                      </a:pPr>
                      <a:r>
                        <a:rPr lang="it-IT" sz="1600" b="0" i="0" u="none" strike="noStrike" cap="none" dirty="0">
                          <a:solidFill>
                            <a:srgbClr val="263238"/>
                          </a:solidFill>
                          <a:latin typeface="Poppins Black"/>
                          <a:ea typeface="Poppins Black"/>
                          <a:cs typeface="Poppins Black"/>
                          <a:sym typeface="Poppins Black"/>
                        </a:rPr>
                        <a:t>Generation of e-</a:t>
                      </a:r>
                      <a:r>
                        <a:rPr lang="it-IT" sz="1600" b="0" i="0" u="none" strike="noStrike" cap="none" dirty="0" err="1">
                          <a:solidFill>
                            <a:srgbClr val="263238"/>
                          </a:solidFill>
                          <a:latin typeface="Poppins Black"/>
                          <a:ea typeface="Poppins Black"/>
                          <a:cs typeface="Poppins Black"/>
                          <a:sym typeface="Poppins Black"/>
                        </a:rPr>
                        <a:t>waste</a:t>
                      </a:r>
                      <a:endParaRPr sz="1400" u="none" strike="noStrike" cap="none" dirty="0"/>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200"/>
                        <a:buFont typeface="Arial"/>
                        <a:buNone/>
                      </a:pPr>
                      <a:r>
                        <a:rPr lang="it-IT" sz="1200" b="0" i="0" u="none" strike="noStrike" cap="none" dirty="0">
                          <a:solidFill>
                            <a:srgbClr val="263238"/>
                          </a:solidFill>
                          <a:latin typeface="Poppins"/>
                          <a:ea typeface="Poppins"/>
                          <a:cs typeface="Poppins"/>
                          <a:sym typeface="Poppins"/>
                        </a:rPr>
                        <a:t>Green </a:t>
                      </a:r>
                      <a:r>
                        <a:rPr lang="it-IT" sz="1200" b="0" i="0" u="none" strike="noStrike" cap="none" dirty="0" err="1">
                          <a:solidFill>
                            <a:srgbClr val="263238"/>
                          </a:solidFill>
                          <a:latin typeface="Poppins"/>
                          <a:ea typeface="Poppins"/>
                          <a:cs typeface="Poppins"/>
                          <a:sym typeface="Poppins"/>
                        </a:rPr>
                        <a:t>synthesis</a:t>
                      </a:r>
                      <a:r>
                        <a:rPr lang="it-IT" sz="1200" b="0" i="0" u="none" strike="noStrike" cap="none" dirty="0">
                          <a:solidFill>
                            <a:srgbClr val="263238"/>
                          </a:solidFill>
                          <a:latin typeface="Poppins"/>
                          <a:ea typeface="Poppins"/>
                          <a:cs typeface="Poppins"/>
                          <a:sym typeface="Poppins"/>
                        </a:rPr>
                        <a:t> can be </a:t>
                      </a:r>
                      <a:r>
                        <a:rPr lang="it-IT" sz="1200" b="0" i="0" u="none" strike="noStrike" cap="none" dirty="0" err="1">
                          <a:solidFill>
                            <a:srgbClr val="263238"/>
                          </a:solidFill>
                          <a:latin typeface="Poppins"/>
                          <a:ea typeface="Poppins"/>
                          <a:cs typeface="Poppins"/>
                          <a:sym typeface="Poppins"/>
                        </a:rPr>
                        <a:t>used</a:t>
                      </a:r>
                      <a:r>
                        <a:rPr lang="it-IT" sz="1200" b="0" i="0" u="none" strike="noStrike" cap="none" dirty="0">
                          <a:solidFill>
                            <a:srgbClr val="263238"/>
                          </a:solidFill>
                          <a:latin typeface="Poppins"/>
                          <a:ea typeface="Poppins"/>
                          <a:cs typeface="Poppins"/>
                          <a:sym typeface="Poppins"/>
                        </a:rPr>
                        <a:t> in the </a:t>
                      </a:r>
                      <a:r>
                        <a:rPr lang="it-IT" sz="1200" b="0" i="0" u="none" strike="noStrike" cap="none" dirty="0" err="1">
                          <a:solidFill>
                            <a:srgbClr val="263238"/>
                          </a:solidFill>
                          <a:latin typeface="Poppins"/>
                          <a:ea typeface="Poppins"/>
                          <a:cs typeface="Poppins"/>
                          <a:sym typeface="Poppins"/>
                        </a:rPr>
                        <a:t>fabrication</a:t>
                      </a:r>
                      <a:r>
                        <a:rPr lang="it-IT" sz="1200" b="0" i="0" u="none" strike="noStrike" cap="none" dirty="0">
                          <a:solidFill>
                            <a:srgbClr val="263238"/>
                          </a:solidFill>
                          <a:latin typeface="Poppins"/>
                          <a:ea typeface="Poppins"/>
                          <a:cs typeface="Poppins"/>
                          <a:sym typeface="Poppins"/>
                        </a:rPr>
                        <a:t> of </a:t>
                      </a:r>
                      <a:r>
                        <a:rPr lang="it-IT" sz="1200" b="0" i="0" u="none" strike="noStrike" cap="none" dirty="0" err="1">
                          <a:solidFill>
                            <a:srgbClr val="263238"/>
                          </a:solidFill>
                          <a:latin typeface="Poppins"/>
                          <a:ea typeface="Poppins"/>
                          <a:cs typeface="Poppins"/>
                          <a:sym typeface="Poppins"/>
                        </a:rPr>
                        <a:t>nanomaterials</a:t>
                      </a:r>
                      <a:endParaRPr sz="1200" u="none" strike="noStrike" cap="none" dirty="0"/>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527850">
                <a:tc>
                  <a:txBody>
                    <a:bodyPr/>
                    <a:lstStyle/>
                    <a:p>
                      <a:pPr marL="0" marR="0" lvl="0" indent="0" algn="ctr" rtl="0">
                        <a:lnSpc>
                          <a:spcPct val="100000"/>
                        </a:lnSpc>
                        <a:spcBef>
                          <a:spcPts val="0"/>
                        </a:spcBef>
                        <a:spcAft>
                          <a:spcPts val="0"/>
                        </a:spcAft>
                        <a:buClr>
                          <a:srgbClr val="000000"/>
                        </a:buClr>
                        <a:buSzPts val="1600"/>
                        <a:buFont typeface="Arial"/>
                        <a:buNone/>
                      </a:pPr>
                      <a:r>
                        <a:rPr lang="it-IT" sz="1600" b="0" i="0" u="none" strike="noStrike" cap="none" dirty="0">
                          <a:solidFill>
                            <a:srgbClr val="263238"/>
                          </a:solidFill>
                          <a:latin typeface="Poppins Black"/>
                          <a:ea typeface="Poppins Black"/>
                          <a:cs typeface="Poppins Black"/>
                          <a:sym typeface="Poppins Black"/>
                        </a:rPr>
                        <a:t>Low </a:t>
                      </a:r>
                      <a:r>
                        <a:rPr lang="it-IT" sz="1600" b="0" i="0" u="none" strike="noStrike" cap="none" dirty="0" err="1">
                          <a:solidFill>
                            <a:srgbClr val="263238"/>
                          </a:solidFill>
                          <a:latin typeface="Poppins Black"/>
                          <a:ea typeface="Poppins Black"/>
                          <a:cs typeface="Poppins Black"/>
                          <a:sym typeface="Poppins Black"/>
                        </a:rPr>
                        <a:t>detection</a:t>
                      </a:r>
                      <a:r>
                        <a:rPr lang="it-IT" sz="1600" b="0" i="0" u="none" strike="noStrike" cap="none" dirty="0">
                          <a:solidFill>
                            <a:srgbClr val="263238"/>
                          </a:solidFill>
                          <a:latin typeface="Poppins Black"/>
                          <a:ea typeface="Poppins Black"/>
                          <a:cs typeface="Poppins Black"/>
                          <a:sym typeface="Poppins Black"/>
                        </a:rPr>
                        <a:t> time</a:t>
                      </a:r>
                      <a:endParaRPr sz="1400" u="none" strike="noStrike" cap="none" dirty="0"/>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200"/>
                        <a:buFont typeface="Arial"/>
                        <a:buNone/>
                      </a:pPr>
                      <a:r>
                        <a:rPr lang="it-IT" sz="1200" b="0" i="0" u="none" strike="noStrike" cap="none" dirty="0">
                          <a:solidFill>
                            <a:srgbClr val="263238"/>
                          </a:solidFill>
                          <a:latin typeface="Poppins"/>
                          <a:ea typeface="Poppins"/>
                          <a:cs typeface="Poppins"/>
                          <a:sym typeface="Poppins"/>
                        </a:rPr>
                        <a:t>Use of the A.I. technique</a:t>
                      </a:r>
                      <a:endParaRPr sz="1200" u="none" strike="noStrike" cap="none" dirty="0"/>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774" name="Google Shape;774;p22"/>
          <p:cNvSpPr txBox="1">
            <a:spLocks noGrp="1"/>
          </p:cNvSpPr>
          <p:nvPr>
            <p:ph type="title"/>
          </p:nvPr>
        </p:nvSpPr>
        <p:spPr>
          <a:xfrm>
            <a:off x="720000" y="387600"/>
            <a:ext cx="7704000" cy="612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200"/>
              <a:buNone/>
            </a:pPr>
            <a:r>
              <a:rPr lang="it-IT">
                <a:solidFill>
                  <a:srgbClr val="263238"/>
                </a:solidFill>
              </a:rPr>
              <a:t>Future needs and prospects</a:t>
            </a:r>
            <a:endParaRPr>
              <a:solidFill>
                <a:srgbClr val="263238"/>
              </a:solidFill>
            </a:endParaRPr>
          </a:p>
        </p:txBody>
      </p:sp>
      <p:sp>
        <p:nvSpPr>
          <p:cNvPr id="775" name="Google Shape;775;p2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it-IT"/>
              <a:t>22</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779"/>
        <p:cNvGrpSpPr/>
        <p:nvPr/>
      </p:nvGrpSpPr>
      <p:grpSpPr>
        <a:xfrm>
          <a:off x="0" y="0"/>
          <a:ext cx="0" cy="0"/>
          <a:chOff x="0" y="0"/>
          <a:chExt cx="0" cy="0"/>
        </a:xfrm>
      </p:grpSpPr>
      <p:sp>
        <p:nvSpPr>
          <p:cNvPr id="780" name="Google Shape;780;g31072ee70f8_4_0"/>
          <p:cNvSpPr txBox="1">
            <a:spLocks noGrp="1"/>
          </p:cNvSpPr>
          <p:nvPr>
            <p:ph type="title"/>
          </p:nvPr>
        </p:nvSpPr>
        <p:spPr>
          <a:xfrm>
            <a:off x="720000" y="387600"/>
            <a:ext cx="7704000" cy="612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200"/>
              <a:buNone/>
            </a:pPr>
            <a:r>
              <a:rPr lang="it-IT">
                <a:solidFill>
                  <a:srgbClr val="263238"/>
                </a:solidFill>
              </a:rPr>
              <a:t>Final summary</a:t>
            </a:r>
            <a:endParaRPr>
              <a:solidFill>
                <a:srgbClr val="263238"/>
              </a:solidFill>
            </a:endParaRPr>
          </a:p>
        </p:txBody>
      </p:sp>
      <p:sp>
        <p:nvSpPr>
          <p:cNvPr id="781" name="Google Shape;781;g31072ee70f8_4_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it-IT"/>
              <a:t>23</a:t>
            </a:fld>
            <a:endParaRPr/>
          </a:p>
        </p:txBody>
      </p:sp>
      <p:pic>
        <p:nvPicPr>
          <p:cNvPr id="782" name="Google Shape;782;g31072ee70f8_4_0"/>
          <p:cNvPicPr preferRelativeResize="0"/>
          <p:nvPr/>
        </p:nvPicPr>
        <p:blipFill>
          <a:blip r:embed="rId3">
            <a:alphaModFix/>
          </a:blip>
          <a:stretch>
            <a:fillRect/>
          </a:stretch>
        </p:blipFill>
        <p:spPr>
          <a:xfrm>
            <a:off x="211900" y="961500"/>
            <a:ext cx="8504449" cy="41819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86"/>
        <p:cNvGrpSpPr/>
        <p:nvPr/>
      </p:nvGrpSpPr>
      <p:grpSpPr>
        <a:xfrm>
          <a:off x="0" y="0"/>
          <a:ext cx="0" cy="0"/>
          <a:chOff x="0" y="0"/>
          <a:chExt cx="0" cy="0"/>
        </a:xfrm>
      </p:grpSpPr>
      <p:sp>
        <p:nvSpPr>
          <p:cNvPr id="787" name="Google Shape;787;p23"/>
          <p:cNvSpPr txBox="1">
            <a:spLocks noGrp="1"/>
          </p:cNvSpPr>
          <p:nvPr>
            <p:ph type="title"/>
          </p:nvPr>
        </p:nvSpPr>
        <p:spPr>
          <a:xfrm>
            <a:off x="720000" y="390930"/>
            <a:ext cx="7704000" cy="1118556"/>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200"/>
              <a:buNone/>
            </a:pPr>
            <a:r>
              <a:rPr lang="it-IT"/>
              <a:t>References</a:t>
            </a:r>
            <a:br>
              <a:rPr lang="it-IT"/>
            </a:br>
            <a:endParaRPr sz="1800"/>
          </a:p>
        </p:txBody>
      </p:sp>
      <p:sp>
        <p:nvSpPr>
          <p:cNvPr id="788" name="Google Shape;788;p23"/>
          <p:cNvSpPr txBox="1"/>
          <p:nvPr/>
        </p:nvSpPr>
        <p:spPr>
          <a:xfrm>
            <a:off x="719998" y="4239250"/>
            <a:ext cx="1986000" cy="461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1" i="0" u="sng" strike="noStrike" cap="none">
              <a:solidFill>
                <a:srgbClr val="263238"/>
              </a:solidFill>
              <a:latin typeface="Poppins"/>
              <a:ea typeface="Poppins"/>
              <a:cs typeface="Poppins"/>
              <a:sym typeface="Poppins"/>
            </a:endParaRPr>
          </a:p>
        </p:txBody>
      </p:sp>
      <p:sp>
        <p:nvSpPr>
          <p:cNvPr id="789" name="Google Shape;789;p23"/>
          <p:cNvSpPr txBox="1">
            <a:spLocks noGrp="1"/>
          </p:cNvSpPr>
          <p:nvPr>
            <p:ph type="body" idx="1"/>
          </p:nvPr>
        </p:nvSpPr>
        <p:spPr>
          <a:xfrm>
            <a:off x="585212" y="1031018"/>
            <a:ext cx="7838786" cy="4112482"/>
          </a:xfrm>
          <a:prstGeom prst="rect">
            <a:avLst/>
          </a:prstGeom>
          <a:noFill/>
          <a:ln>
            <a:noFill/>
          </a:ln>
        </p:spPr>
        <p:txBody>
          <a:bodyPr spcFirstLastPara="1" wrap="square" lIns="91425" tIns="91425" rIns="91425" bIns="91425" anchor="t" anchorCtr="0">
            <a:noAutofit/>
          </a:bodyPr>
          <a:lstStyle/>
          <a:p>
            <a:pPr marL="152400" lvl="0" indent="0" algn="l" rtl="0">
              <a:lnSpc>
                <a:spcPct val="100000"/>
              </a:lnSpc>
              <a:spcBef>
                <a:spcPts val="0"/>
              </a:spcBef>
              <a:spcAft>
                <a:spcPts val="0"/>
              </a:spcAft>
              <a:buSzPts val="1200"/>
              <a:buNone/>
            </a:pPr>
            <a:r>
              <a:rPr lang="it-IT" sz="1150">
                <a:solidFill>
                  <a:schemeClr val="dk1"/>
                </a:solidFill>
                <a:latin typeface="Arial"/>
                <a:ea typeface="Arial"/>
                <a:cs typeface="Arial"/>
                <a:sym typeface="Arial"/>
              </a:rPr>
              <a:t>[1] </a:t>
            </a:r>
            <a:r>
              <a:rPr lang="it-IT" sz="1150" i="0">
                <a:solidFill>
                  <a:schemeClr val="dk1"/>
                </a:solidFill>
                <a:latin typeface="Arial"/>
                <a:ea typeface="Arial"/>
                <a:cs typeface="Arial"/>
                <a:sym typeface="Arial"/>
              </a:rPr>
              <a:t>Internet of Nano-Things (IoNT): A Comprehensive Review from Architecture to Security and Privacy Challenges, </a:t>
            </a:r>
            <a:r>
              <a:rPr lang="it-IT" sz="1150" i="0" u="sng">
                <a:solidFill>
                  <a:schemeClr val="dk1"/>
                </a:solidFill>
                <a:latin typeface="Arial"/>
                <a:ea typeface="Arial"/>
                <a:cs typeface="Arial"/>
                <a:sym typeface="Arial"/>
                <a:hlinkClick r:id="rId3">
                  <a:extLst>
                    <a:ext uri="{A12FA001-AC4F-418D-AE19-62706E023703}">
                      <ahyp:hlinkClr xmlns:ahyp="http://schemas.microsoft.com/office/drawing/2018/hyperlinkcolor" val="tx"/>
                    </a:ext>
                  </a:extLst>
                </a:hlinkClick>
              </a:rPr>
              <a:t>https://www.mdpi.com/1424-8220/23/5/2807</a:t>
            </a:r>
            <a:endParaRPr sz="1150">
              <a:solidFill>
                <a:schemeClr val="dk1"/>
              </a:solidFill>
              <a:latin typeface="Arial"/>
              <a:ea typeface="Arial"/>
              <a:cs typeface="Arial"/>
              <a:sym typeface="Arial"/>
            </a:endParaRPr>
          </a:p>
          <a:p>
            <a:pPr marL="152400" lvl="0" indent="0" algn="l" rtl="0">
              <a:lnSpc>
                <a:spcPct val="100000"/>
              </a:lnSpc>
              <a:spcBef>
                <a:spcPts val="0"/>
              </a:spcBef>
              <a:spcAft>
                <a:spcPts val="0"/>
              </a:spcAft>
              <a:buSzPts val="1200"/>
              <a:buNone/>
            </a:pPr>
            <a:endParaRPr sz="1150" i="0">
              <a:solidFill>
                <a:schemeClr val="dk1"/>
              </a:solidFill>
              <a:latin typeface="Arial"/>
              <a:ea typeface="Arial"/>
              <a:cs typeface="Arial"/>
              <a:sym typeface="Arial"/>
            </a:endParaRPr>
          </a:p>
          <a:p>
            <a:pPr marL="152400" lvl="0" indent="0" algn="l" rtl="0">
              <a:lnSpc>
                <a:spcPct val="100000"/>
              </a:lnSpc>
              <a:spcBef>
                <a:spcPts val="0"/>
              </a:spcBef>
              <a:spcAft>
                <a:spcPts val="0"/>
              </a:spcAft>
              <a:buSzPts val="1200"/>
              <a:buNone/>
            </a:pPr>
            <a:r>
              <a:rPr lang="it-IT" sz="1150">
                <a:solidFill>
                  <a:schemeClr val="dk1"/>
                </a:solidFill>
                <a:latin typeface="Arial"/>
                <a:ea typeface="Arial"/>
                <a:cs typeface="Arial"/>
                <a:sym typeface="Arial"/>
              </a:rPr>
              <a:t>[2] </a:t>
            </a:r>
            <a:r>
              <a:rPr lang="it-IT" sz="1150" i="0">
                <a:solidFill>
                  <a:schemeClr val="dk1"/>
                </a:solidFill>
                <a:latin typeface="Arial"/>
                <a:ea typeface="Arial"/>
                <a:cs typeface="Arial"/>
                <a:sym typeface="Arial"/>
              </a:rPr>
              <a:t>Internet of nanothings: Challenges &amp; opportunities, </a:t>
            </a:r>
            <a:r>
              <a:rPr lang="it-IT" sz="1150" i="0" u="sng">
                <a:solidFill>
                  <a:schemeClr val="dk1"/>
                </a:solidFill>
                <a:latin typeface="Arial"/>
                <a:ea typeface="Arial"/>
                <a:cs typeface="Arial"/>
                <a:sym typeface="Arial"/>
                <a:hlinkClick r:id="rId4">
                  <a:extLst>
                    <a:ext uri="{A12FA001-AC4F-418D-AE19-62706E023703}">
                      <ahyp:hlinkClr xmlns:ahyp="http://schemas.microsoft.com/office/drawing/2018/hyperlinkcolor" val="tx"/>
                    </a:ext>
                  </a:extLst>
                </a:hlinkClick>
              </a:rPr>
              <a:t>https://ieeexplore.ieee.org/document/8363165</a:t>
            </a:r>
            <a:endParaRPr sz="1150" i="0">
              <a:solidFill>
                <a:schemeClr val="dk1"/>
              </a:solidFill>
              <a:latin typeface="Arial"/>
              <a:ea typeface="Arial"/>
              <a:cs typeface="Arial"/>
              <a:sym typeface="Arial"/>
            </a:endParaRPr>
          </a:p>
          <a:p>
            <a:pPr marL="152400" lvl="0" indent="0" algn="l" rtl="0">
              <a:lnSpc>
                <a:spcPct val="100000"/>
              </a:lnSpc>
              <a:spcBef>
                <a:spcPts val="0"/>
              </a:spcBef>
              <a:spcAft>
                <a:spcPts val="0"/>
              </a:spcAft>
              <a:buSzPts val="1200"/>
              <a:buNone/>
            </a:pPr>
            <a:endParaRPr sz="1150">
              <a:solidFill>
                <a:schemeClr val="dk1"/>
              </a:solidFill>
              <a:latin typeface="Arial"/>
              <a:ea typeface="Arial"/>
              <a:cs typeface="Arial"/>
              <a:sym typeface="Arial"/>
            </a:endParaRPr>
          </a:p>
          <a:p>
            <a:pPr marL="152400" lvl="0" indent="0" algn="l" rtl="0">
              <a:lnSpc>
                <a:spcPct val="100000"/>
              </a:lnSpc>
              <a:spcBef>
                <a:spcPts val="0"/>
              </a:spcBef>
              <a:spcAft>
                <a:spcPts val="0"/>
              </a:spcAft>
              <a:buSzPts val="1200"/>
              <a:buNone/>
            </a:pPr>
            <a:r>
              <a:rPr lang="it-IT" sz="1150" i="0">
                <a:solidFill>
                  <a:schemeClr val="dk1"/>
                </a:solidFill>
                <a:latin typeface="Arial"/>
                <a:ea typeface="Arial"/>
                <a:cs typeface="Arial"/>
                <a:sym typeface="Arial"/>
              </a:rPr>
              <a:t>[3] Advancing Modern Healthcare With Nanotechnology, Nanobiosensors, and Internet of Nano Things: Taxonomies, Applications, Architecture, and Challenges, </a:t>
            </a:r>
            <a:r>
              <a:rPr lang="it-IT" sz="1150" i="0" u="sng">
                <a:solidFill>
                  <a:schemeClr val="dk1"/>
                </a:solidFill>
                <a:latin typeface="Arial"/>
                <a:ea typeface="Arial"/>
                <a:cs typeface="Arial"/>
                <a:sym typeface="Arial"/>
                <a:hlinkClick r:id="rId5">
                  <a:extLst>
                    <a:ext uri="{A12FA001-AC4F-418D-AE19-62706E023703}">
                      <ahyp:hlinkClr xmlns:ahyp="http://schemas.microsoft.com/office/drawing/2018/hyperlinkcolor" val="tx"/>
                    </a:ext>
                  </a:extLst>
                </a:hlinkClick>
              </a:rPr>
              <a:t>https://ieeexplore.ieee.org/abstract/document/9056855</a:t>
            </a:r>
            <a:endParaRPr sz="1150">
              <a:solidFill>
                <a:schemeClr val="dk1"/>
              </a:solidFill>
              <a:latin typeface="Arial"/>
              <a:ea typeface="Arial"/>
              <a:cs typeface="Arial"/>
              <a:sym typeface="Arial"/>
            </a:endParaRPr>
          </a:p>
          <a:p>
            <a:pPr marL="152400" lvl="0" indent="0" algn="l" rtl="0">
              <a:lnSpc>
                <a:spcPct val="100000"/>
              </a:lnSpc>
              <a:spcBef>
                <a:spcPts val="0"/>
              </a:spcBef>
              <a:spcAft>
                <a:spcPts val="0"/>
              </a:spcAft>
              <a:buSzPts val="1200"/>
              <a:buNone/>
            </a:pPr>
            <a:endParaRPr sz="1150">
              <a:solidFill>
                <a:schemeClr val="dk1"/>
              </a:solidFill>
              <a:latin typeface="Arial"/>
              <a:ea typeface="Arial"/>
              <a:cs typeface="Arial"/>
              <a:sym typeface="Arial"/>
            </a:endParaRPr>
          </a:p>
          <a:p>
            <a:pPr marL="152400" lvl="0" indent="0" algn="l" rtl="0">
              <a:lnSpc>
                <a:spcPct val="100000"/>
              </a:lnSpc>
              <a:spcBef>
                <a:spcPts val="0"/>
              </a:spcBef>
              <a:spcAft>
                <a:spcPts val="0"/>
              </a:spcAft>
              <a:buSzPts val="1200"/>
              <a:buNone/>
            </a:pPr>
            <a:r>
              <a:rPr lang="it-IT" sz="1150" i="0">
                <a:solidFill>
                  <a:schemeClr val="dk1"/>
                </a:solidFill>
                <a:latin typeface="Arial"/>
                <a:ea typeface="Arial"/>
                <a:cs typeface="Arial"/>
                <a:sym typeface="Arial"/>
              </a:rPr>
              <a:t>[4] Vertical Grating Coupler Based Biosensor for Cancer Diagnostics,</a:t>
            </a:r>
            <a:endParaRPr/>
          </a:p>
          <a:p>
            <a:pPr marL="152400" lvl="0" indent="0" algn="l" rtl="0">
              <a:lnSpc>
                <a:spcPct val="100000"/>
              </a:lnSpc>
              <a:spcBef>
                <a:spcPts val="0"/>
              </a:spcBef>
              <a:spcAft>
                <a:spcPts val="0"/>
              </a:spcAft>
              <a:buSzPts val="1200"/>
              <a:buNone/>
            </a:pPr>
            <a:r>
              <a:rPr lang="it-IT" sz="1150" i="0" u="sng">
                <a:solidFill>
                  <a:schemeClr val="dk1"/>
                </a:solidFill>
                <a:latin typeface="Arial"/>
                <a:ea typeface="Arial"/>
                <a:cs typeface="Arial"/>
                <a:sym typeface="Arial"/>
                <a:hlinkClick r:id="rId6">
                  <a:extLst>
                    <a:ext uri="{A12FA001-AC4F-418D-AE19-62706E023703}">
                      <ahyp:hlinkClr xmlns:ahyp="http://schemas.microsoft.com/office/drawing/2018/hyperlinkcolor" val="tx"/>
                    </a:ext>
                  </a:extLst>
                </a:hlinkClick>
              </a:rPr>
              <a:t>https://ieeexplore.ieee.org/document/10621495</a:t>
            </a:r>
            <a:endParaRPr sz="1150">
              <a:solidFill>
                <a:schemeClr val="dk1"/>
              </a:solidFill>
              <a:latin typeface="Arial"/>
              <a:ea typeface="Arial"/>
              <a:cs typeface="Arial"/>
              <a:sym typeface="Arial"/>
            </a:endParaRPr>
          </a:p>
          <a:p>
            <a:pPr marL="152400" lvl="0" indent="0" algn="l" rtl="0">
              <a:lnSpc>
                <a:spcPct val="100000"/>
              </a:lnSpc>
              <a:spcBef>
                <a:spcPts val="0"/>
              </a:spcBef>
              <a:spcAft>
                <a:spcPts val="0"/>
              </a:spcAft>
              <a:buSzPts val="1200"/>
              <a:buNone/>
            </a:pPr>
            <a:endParaRPr sz="1150" i="0">
              <a:solidFill>
                <a:srgbClr val="333333"/>
              </a:solidFill>
              <a:latin typeface="Arial"/>
              <a:ea typeface="Arial"/>
              <a:cs typeface="Arial"/>
              <a:sym typeface="Arial"/>
            </a:endParaRPr>
          </a:p>
          <a:p>
            <a:pPr marL="152400" lvl="0" indent="0" algn="l" rtl="0">
              <a:lnSpc>
                <a:spcPct val="100000"/>
              </a:lnSpc>
              <a:spcBef>
                <a:spcPts val="0"/>
              </a:spcBef>
              <a:spcAft>
                <a:spcPts val="0"/>
              </a:spcAft>
              <a:buSzPts val="1200"/>
              <a:buNone/>
            </a:pPr>
            <a:r>
              <a:rPr lang="it-IT" sz="1150" i="0">
                <a:solidFill>
                  <a:srgbClr val="333333"/>
                </a:solidFill>
                <a:latin typeface="Arial"/>
                <a:ea typeface="Arial"/>
                <a:cs typeface="Arial"/>
                <a:sym typeface="Arial"/>
              </a:rPr>
              <a:t>[5] A review on Internet of Things (IoT), Internet of Everything (IoE) and Internet of Nano Things (IoNT), https://ieeexplore.ieee.org/document/7317398</a:t>
            </a:r>
            <a:endParaRPr/>
          </a:p>
          <a:p>
            <a:pPr marL="152400" lvl="0" indent="0" algn="l" rtl="0">
              <a:lnSpc>
                <a:spcPct val="100000"/>
              </a:lnSpc>
              <a:spcBef>
                <a:spcPts val="0"/>
              </a:spcBef>
              <a:spcAft>
                <a:spcPts val="0"/>
              </a:spcAft>
              <a:buSzPts val="1200"/>
              <a:buNone/>
            </a:pPr>
            <a:endParaRPr sz="1150" i="0">
              <a:solidFill>
                <a:srgbClr val="333333"/>
              </a:solidFill>
              <a:latin typeface="Arial"/>
              <a:ea typeface="Arial"/>
              <a:cs typeface="Arial"/>
              <a:sym typeface="Arial"/>
            </a:endParaRPr>
          </a:p>
          <a:p>
            <a:pPr marL="152400" lvl="0" indent="0" algn="l" rtl="0">
              <a:lnSpc>
                <a:spcPct val="100000"/>
              </a:lnSpc>
              <a:spcBef>
                <a:spcPts val="0"/>
              </a:spcBef>
              <a:spcAft>
                <a:spcPts val="0"/>
              </a:spcAft>
              <a:buSzPts val="1200"/>
              <a:buNone/>
            </a:pPr>
            <a:r>
              <a:rPr lang="it-IT" sz="1150">
                <a:solidFill>
                  <a:srgbClr val="333333"/>
                </a:solidFill>
                <a:latin typeface="Arial"/>
                <a:ea typeface="Arial"/>
                <a:cs typeface="Arial"/>
                <a:sym typeface="Arial"/>
              </a:rPr>
              <a:t>[6] </a:t>
            </a:r>
            <a:r>
              <a:rPr lang="it-IT" sz="1150" i="0">
                <a:solidFill>
                  <a:srgbClr val="333333"/>
                </a:solidFill>
                <a:latin typeface="Arial"/>
                <a:ea typeface="Arial"/>
                <a:cs typeface="Arial"/>
                <a:sym typeface="Arial"/>
              </a:rPr>
              <a:t>The Internet of Bio-Nano Things — Smart Computing in the Human Body, </a:t>
            </a:r>
            <a:r>
              <a:rPr lang="it-IT" sz="1150" i="0" u="sng">
                <a:solidFill>
                  <a:srgbClr val="333333"/>
                </a:solidFill>
                <a:latin typeface="Arial"/>
                <a:ea typeface="Arial"/>
                <a:cs typeface="Arial"/>
                <a:sym typeface="Arial"/>
                <a:hlinkClick r:id="rId7">
                  <a:extLst>
                    <a:ext uri="{A12FA001-AC4F-418D-AE19-62706E023703}">
                      <ahyp:hlinkClr xmlns:ahyp="http://schemas.microsoft.com/office/drawing/2018/hyperlinkcolor" val="tx"/>
                    </a:ext>
                  </a:extLst>
                </a:hlinkClick>
              </a:rPr>
              <a:t>https://ieeexplore.ieee.org/document/10595635</a:t>
            </a:r>
            <a:endParaRPr sz="1150" i="0">
              <a:solidFill>
                <a:srgbClr val="333333"/>
              </a:solidFill>
              <a:latin typeface="Arial"/>
              <a:ea typeface="Arial"/>
              <a:cs typeface="Arial"/>
              <a:sym typeface="Arial"/>
            </a:endParaRPr>
          </a:p>
          <a:p>
            <a:pPr marL="152400" lvl="0" indent="0" algn="l" rtl="0">
              <a:lnSpc>
                <a:spcPct val="100000"/>
              </a:lnSpc>
              <a:spcBef>
                <a:spcPts val="0"/>
              </a:spcBef>
              <a:spcAft>
                <a:spcPts val="0"/>
              </a:spcAft>
              <a:buSzPts val="1200"/>
              <a:buNone/>
            </a:pPr>
            <a:endParaRPr sz="1150">
              <a:solidFill>
                <a:srgbClr val="333333"/>
              </a:solidFill>
              <a:latin typeface="Arial"/>
              <a:ea typeface="Arial"/>
              <a:cs typeface="Arial"/>
              <a:sym typeface="Arial"/>
            </a:endParaRPr>
          </a:p>
          <a:p>
            <a:pPr marL="152400" lvl="0" indent="0" algn="l" rtl="0">
              <a:lnSpc>
                <a:spcPct val="100000"/>
              </a:lnSpc>
              <a:spcBef>
                <a:spcPts val="0"/>
              </a:spcBef>
              <a:spcAft>
                <a:spcPts val="0"/>
              </a:spcAft>
              <a:buSzPts val="1200"/>
              <a:buNone/>
            </a:pPr>
            <a:r>
              <a:rPr lang="it-IT" sz="1150">
                <a:solidFill>
                  <a:srgbClr val="333333"/>
                </a:solidFill>
                <a:latin typeface="Arial"/>
                <a:ea typeface="Arial"/>
                <a:cs typeface="Arial"/>
                <a:sym typeface="Arial"/>
              </a:rPr>
              <a:t>[7] </a:t>
            </a:r>
            <a:r>
              <a:rPr lang="it-IT" sz="1150" b="0" i="0">
                <a:solidFill>
                  <a:srgbClr val="333333"/>
                </a:solidFill>
                <a:latin typeface="Arial"/>
                <a:ea typeface="Arial"/>
                <a:cs typeface="Arial"/>
                <a:sym typeface="Arial"/>
              </a:rPr>
              <a:t>A Paradigm of Internet-of-Nano-Things Inspired Intelligent Plant Pathogen-Diagnostic Biosensors, </a:t>
            </a:r>
            <a:r>
              <a:rPr lang="it-IT" sz="1150" b="0" i="0" u="sng">
                <a:solidFill>
                  <a:srgbClr val="333333"/>
                </a:solidFill>
                <a:latin typeface="Arial"/>
                <a:ea typeface="Arial"/>
                <a:cs typeface="Arial"/>
                <a:sym typeface="Arial"/>
                <a:hlinkClick r:id="rId8">
                  <a:extLst>
                    <a:ext uri="{A12FA001-AC4F-418D-AE19-62706E023703}">
                      <ahyp:hlinkClr xmlns:ahyp="http://schemas.microsoft.com/office/drawing/2018/hyperlinkcolor" val="tx"/>
                    </a:ext>
                  </a:extLst>
                </a:hlinkClick>
              </a:rPr>
              <a:t>https://iopscience.iop.org/article/10.1149/2754-2726/ac92ed</a:t>
            </a:r>
            <a:endParaRPr sz="1150" b="0" i="0">
              <a:solidFill>
                <a:srgbClr val="333333"/>
              </a:solidFill>
              <a:latin typeface="Arial"/>
              <a:ea typeface="Arial"/>
              <a:cs typeface="Arial"/>
              <a:sym typeface="Arial"/>
            </a:endParaRPr>
          </a:p>
          <a:p>
            <a:pPr marL="152400" lvl="0" indent="0" algn="l" rtl="0">
              <a:lnSpc>
                <a:spcPct val="100000"/>
              </a:lnSpc>
              <a:spcBef>
                <a:spcPts val="0"/>
              </a:spcBef>
              <a:spcAft>
                <a:spcPts val="0"/>
              </a:spcAft>
              <a:buSzPts val="1200"/>
              <a:buNone/>
            </a:pPr>
            <a:endParaRPr sz="1150">
              <a:solidFill>
                <a:srgbClr val="333333"/>
              </a:solidFill>
              <a:latin typeface="Arial"/>
              <a:ea typeface="Arial"/>
              <a:cs typeface="Arial"/>
              <a:sym typeface="Arial"/>
            </a:endParaRPr>
          </a:p>
          <a:p>
            <a:pPr marL="152400" lvl="0" indent="0" algn="l" rtl="0">
              <a:lnSpc>
                <a:spcPct val="100000"/>
              </a:lnSpc>
              <a:spcBef>
                <a:spcPts val="0"/>
              </a:spcBef>
              <a:spcAft>
                <a:spcPts val="0"/>
              </a:spcAft>
              <a:buSzPts val="1200"/>
              <a:buNone/>
            </a:pPr>
            <a:r>
              <a:rPr lang="it-IT" sz="1150" b="0" i="0">
                <a:solidFill>
                  <a:srgbClr val="333333"/>
                </a:solidFill>
                <a:latin typeface="Arial"/>
                <a:ea typeface="Arial"/>
                <a:cs typeface="Arial"/>
                <a:sym typeface="Arial"/>
              </a:rPr>
              <a:t>[8] </a:t>
            </a:r>
            <a:r>
              <a:rPr lang="it-IT" sz="1150" b="0" i="0">
                <a:solidFill>
                  <a:srgbClr val="1F1F1F"/>
                </a:solidFill>
                <a:latin typeface="Arial"/>
                <a:ea typeface="Arial"/>
                <a:cs typeface="Arial"/>
                <a:sym typeface="Arial"/>
              </a:rPr>
              <a:t>Connecting in-body nano communication with body area networks: Challenges and opportunities of the Internet of Nano Things, </a:t>
            </a:r>
            <a:r>
              <a:rPr lang="it-IT" sz="1150" b="0" i="0" u="sng">
                <a:solidFill>
                  <a:srgbClr val="1F1F1F"/>
                </a:solidFill>
                <a:latin typeface="Arial"/>
                <a:ea typeface="Arial"/>
                <a:cs typeface="Arial"/>
                <a:sym typeface="Arial"/>
                <a:hlinkClick r:id="rId9">
                  <a:extLst>
                    <a:ext uri="{A12FA001-AC4F-418D-AE19-62706E023703}">
                      <ahyp:hlinkClr xmlns:ahyp="http://schemas.microsoft.com/office/drawing/2018/hyperlinkcolor" val="tx"/>
                    </a:ext>
                  </a:extLst>
                </a:hlinkClick>
              </a:rPr>
              <a:t>https://www.sciencedirect.com/science/article/abs/pii/S1878778915000071</a:t>
            </a:r>
            <a:endParaRPr sz="1150" b="0" i="0">
              <a:solidFill>
                <a:srgbClr val="1F1F1F"/>
              </a:solidFill>
              <a:latin typeface="Arial"/>
              <a:ea typeface="Arial"/>
              <a:cs typeface="Arial"/>
              <a:sym typeface="Arial"/>
            </a:endParaRPr>
          </a:p>
          <a:p>
            <a:pPr marL="152400" lvl="0" indent="0" algn="l" rtl="0">
              <a:lnSpc>
                <a:spcPct val="100000"/>
              </a:lnSpc>
              <a:spcBef>
                <a:spcPts val="0"/>
              </a:spcBef>
              <a:spcAft>
                <a:spcPts val="0"/>
              </a:spcAft>
              <a:buSzPts val="1200"/>
              <a:buNone/>
            </a:pPr>
            <a:endParaRPr sz="1100" b="0" i="0">
              <a:solidFill>
                <a:srgbClr val="1F1F1F"/>
              </a:solidFill>
              <a:latin typeface="Arial"/>
              <a:ea typeface="Arial"/>
              <a:cs typeface="Arial"/>
              <a:sym typeface="Arial"/>
            </a:endParaRPr>
          </a:p>
          <a:p>
            <a:pPr marL="152400" lvl="0" indent="0" algn="l" rtl="0">
              <a:lnSpc>
                <a:spcPct val="100000"/>
              </a:lnSpc>
              <a:spcBef>
                <a:spcPts val="0"/>
              </a:spcBef>
              <a:spcAft>
                <a:spcPts val="0"/>
              </a:spcAft>
              <a:buSzPts val="1200"/>
              <a:buNone/>
            </a:pPr>
            <a:endParaRPr sz="1100" b="0" i="0">
              <a:solidFill>
                <a:srgbClr val="333333"/>
              </a:solidFill>
              <a:latin typeface="Arial"/>
              <a:ea typeface="Arial"/>
              <a:cs typeface="Arial"/>
              <a:sym typeface="Arial"/>
            </a:endParaRPr>
          </a:p>
          <a:p>
            <a:pPr marL="152400" lvl="0" indent="0" algn="l" rtl="0">
              <a:lnSpc>
                <a:spcPct val="100000"/>
              </a:lnSpc>
              <a:spcBef>
                <a:spcPts val="0"/>
              </a:spcBef>
              <a:spcAft>
                <a:spcPts val="0"/>
              </a:spcAft>
              <a:buSzPts val="1200"/>
              <a:buNone/>
            </a:pPr>
            <a:endParaRPr sz="1100" b="0" i="0">
              <a:solidFill>
                <a:srgbClr val="333333"/>
              </a:solidFill>
              <a:latin typeface="Arial"/>
              <a:ea typeface="Arial"/>
              <a:cs typeface="Arial"/>
              <a:sym typeface="Arial"/>
            </a:endParaRPr>
          </a:p>
          <a:p>
            <a:pPr marL="152400" lvl="0" indent="0" algn="l" rtl="0">
              <a:lnSpc>
                <a:spcPct val="100000"/>
              </a:lnSpc>
              <a:spcBef>
                <a:spcPts val="0"/>
              </a:spcBef>
              <a:spcAft>
                <a:spcPts val="0"/>
              </a:spcAft>
              <a:buSzPts val="1200"/>
              <a:buNone/>
            </a:pPr>
            <a:endParaRPr sz="1100"/>
          </a:p>
          <a:p>
            <a:pPr marL="152400" lvl="0" indent="0" algn="l" rtl="0">
              <a:lnSpc>
                <a:spcPct val="100000"/>
              </a:lnSpc>
              <a:spcBef>
                <a:spcPts val="0"/>
              </a:spcBef>
              <a:spcAft>
                <a:spcPts val="0"/>
              </a:spcAft>
              <a:buSzPts val="1200"/>
              <a:buNone/>
            </a:pPr>
            <a:endParaRPr sz="1100" i="0">
              <a:solidFill>
                <a:srgbClr val="333333"/>
              </a:solidFill>
              <a:latin typeface="Arial"/>
              <a:ea typeface="Arial"/>
              <a:cs typeface="Arial"/>
              <a:sym typeface="Arial"/>
            </a:endParaRPr>
          </a:p>
          <a:p>
            <a:pPr marL="152400" lvl="0" indent="0" algn="l" rtl="0">
              <a:lnSpc>
                <a:spcPct val="100000"/>
              </a:lnSpc>
              <a:spcBef>
                <a:spcPts val="0"/>
              </a:spcBef>
              <a:spcAft>
                <a:spcPts val="0"/>
              </a:spcAft>
              <a:buSzPts val="1200"/>
              <a:buNone/>
            </a:pPr>
            <a:endParaRPr sz="1100" i="0">
              <a:solidFill>
                <a:srgbClr val="333333"/>
              </a:solidFill>
              <a:latin typeface="Arial"/>
              <a:ea typeface="Arial"/>
              <a:cs typeface="Arial"/>
              <a:sym typeface="Arial"/>
            </a:endParaRPr>
          </a:p>
          <a:p>
            <a:pPr marL="152400" lvl="0" indent="0" algn="l" rtl="0">
              <a:lnSpc>
                <a:spcPct val="100000"/>
              </a:lnSpc>
              <a:spcBef>
                <a:spcPts val="0"/>
              </a:spcBef>
              <a:spcAft>
                <a:spcPts val="0"/>
              </a:spcAft>
              <a:buSzPts val="1200"/>
              <a:buNone/>
            </a:pPr>
            <a:endParaRPr sz="1100" i="0">
              <a:solidFill>
                <a:srgbClr val="333333"/>
              </a:solidFill>
              <a:latin typeface="Arial"/>
              <a:ea typeface="Arial"/>
              <a:cs typeface="Arial"/>
              <a:sym typeface="Arial"/>
            </a:endParaRPr>
          </a:p>
          <a:p>
            <a:pPr marL="152400" lvl="0" indent="0" algn="l" rtl="0">
              <a:lnSpc>
                <a:spcPct val="100000"/>
              </a:lnSpc>
              <a:spcBef>
                <a:spcPts val="0"/>
              </a:spcBef>
              <a:spcAft>
                <a:spcPts val="0"/>
              </a:spcAft>
              <a:buSzPts val="1200"/>
              <a:buNone/>
            </a:pPr>
            <a:endParaRPr sz="1100">
              <a:latin typeface="Arial"/>
              <a:ea typeface="Arial"/>
              <a:cs typeface="Arial"/>
              <a:sym typeface="Arial"/>
            </a:endParaRPr>
          </a:p>
        </p:txBody>
      </p:sp>
      <p:sp>
        <p:nvSpPr>
          <p:cNvPr id="790" name="Google Shape;790;p2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it-IT"/>
              <a:t>24</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3"/>
          <p:cNvSpPr txBox="1">
            <a:spLocks noGrp="1"/>
          </p:cNvSpPr>
          <p:nvPr>
            <p:ph type="title" idx="6"/>
          </p:nvPr>
        </p:nvSpPr>
        <p:spPr>
          <a:xfrm>
            <a:off x="720000" y="387600"/>
            <a:ext cx="7704000" cy="612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200"/>
              <a:buNone/>
            </a:pPr>
            <a:r>
              <a:rPr lang="it-IT"/>
              <a:t>Definitions: nano-devices</a:t>
            </a:r>
            <a:endParaRPr/>
          </a:p>
        </p:txBody>
      </p:sp>
      <p:pic>
        <p:nvPicPr>
          <p:cNvPr id="226" name="Google Shape;226;p3" descr="From macro-materials to atoms: nanomaterials and nano-devices that are... |  Download Scientific Diagram"/>
          <p:cNvPicPr preferRelativeResize="0"/>
          <p:nvPr/>
        </p:nvPicPr>
        <p:blipFill rotWithShape="1">
          <a:blip r:embed="rId3">
            <a:alphaModFix/>
          </a:blip>
          <a:srcRect/>
          <a:stretch/>
        </p:blipFill>
        <p:spPr>
          <a:xfrm>
            <a:off x="1109091" y="1366156"/>
            <a:ext cx="6608445" cy="3389744"/>
          </a:xfrm>
          <a:prstGeom prst="rect">
            <a:avLst/>
          </a:prstGeom>
          <a:noFill/>
          <a:ln>
            <a:noFill/>
          </a:ln>
        </p:spPr>
      </p:pic>
      <p:sp>
        <p:nvSpPr>
          <p:cNvPr id="227" name="Google Shape;227;p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it-IT"/>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4"/>
          <p:cNvSpPr txBox="1">
            <a:spLocks noGrp="1"/>
          </p:cNvSpPr>
          <p:nvPr>
            <p:ph type="title"/>
          </p:nvPr>
        </p:nvSpPr>
        <p:spPr>
          <a:xfrm>
            <a:off x="720000" y="387600"/>
            <a:ext cx="7704000" cy="612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200"/>
              <a:buNone/>
            </a:pPr>
            <a:r>
              <a:rPr lang="it-IT"/>
              <a:t>History of Nano-technology</a:t>
            </a:r>
            <a:endParaRPr/>
          </a:p>
        </p:txBody>
      </p:sp>
      <p:sp>
        <p:nvSpPr>
          <p:cNvPr id="233" name="Google Shape;233;p4"/>
          <p:cNvSpPr txBox="1">
            <a:spLocks noGrp="1"/>
          </p:cNvSpPr>
          <p:nvPr>
            <p:ph type="subTitle" idx="2"/>
          </p:nvPr>
        </p:nvSpPr>
        <p:spPr>
          <a:xfrm>
            <a:off x="388161" y="3902527"/>
            <a:ext cx="4112350" cy="612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800"/>
              <a:buNone/>
            </a:pPr>
            <a:r>
              <a:rPr lang="it-IT"/>
              <a:t>In December 1959, Richard Feynman first presented the idea of </a:t>
            </a:r>
            <a:r>
              <a:rPr lang="it-IT" b="1"/>
              <a:t>nanotechnology</a:t>
            </a:r>
            <a:r>
              <a:rPr lang="it-IT"/>
              <a:t>.</a:t>
            </a:r>
            <a:endParaRPr/>
          </a:p>
        </p:txBody>
      </p:sp>
      <p:sp>
        <p:nvSpPr>
          <p:cNvPr id="234" name="Google Shape;234;p4"/>
          <p:cNvSpPr txBox="1">
            <a:spLocks noGrp="1"/>
          </p:cNvSpPr>
          <p:nvPr>
            <p:ph type="subTitle" idx="4"/>
          </p:nvPr>
        </p:nvSpPr>
        <p:spPr>
          <a:xfrm>
            <a:off x="4726796" y="3901800"/>
            <a:ext cx="4150914" cy="8541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800"/>
              <a:buNone/>
            </a:pPr>
            <a:r>
              <a:rPr lang="it-IT"/>
              <a:t>The concept of the </a:t>
            </a:r>
            <a:r>
              <a:rPr lang="it-IT" b="1"/>
              <a:t>IoNT</a:t>
            </a:r>
            <a:r>
              <a:rPr lang="it-IT"/>
              <a:t> was developed by Ian F. Akyildiz and Josep Miguel Jornet from the Georgia Institute of Technology in 2010.</a:t>
            </a:r>
            <a:endParaRPr/>
          </a:p>
        </p:txBody>
      </p:sp>
      <p:pic>
        <p:nvPicPr>
          <p:cNvPr id="235" name="Google Shape;235;p4"/>
          <p:cNvPicPr preferRelativeResize="0"/>
          <p:nvPr/>
        </p:nvPicPr>
        <p:blipFill rotWithShape="1">
          <a:blip r:embed="rId3">
            <a:alphaModFix/>
          </a:blip>
          <a:srcRect/>
          <a:stretch/>
        </p:blipFill>
        <p:spPr>
          <a:xfrm>
            <a:off x="557563" y="1346415"/>
            <a:ext cx="3786213" cy="2440984"/>
          </a:xfrm>
          <a:prstGeom prst="rect">
            <a:avLst/>
          </a:prstGeom>
          <a:noFill/>
          <a:ln>
            <a:noFill/>
          </a:ln>
        </p:spPr>
      </p:pic>
      <p:pic>
        <p:nvPicPr>
          <p:cNvPr id="236" name="Google Shape;236;p4"/>
          <p:cNvPicPr preferRelativeResize="0"/>
          <p:nvPr/>
        </p:nvPicPr>
        <p:blipFill rotWithShape="1">
          <a:blip r:embed="rId4">
            <a:alphaModFix/>
          </a:blip>
          <a:srcRect/>
          <a:stretch/>
        </p:blipFill>
        <p:spPr>
          <a:xfrm>
            <a:off x="4977955" y="1278610"/>
            <a:ext cx="3237023" cy="2576594"/>
          </a:xfrm>
          <a:prstGeom prst="rect">
            <a:avLst/>
          </a:prstGeom>
          <a:noFill/>
          <a:ln>
            <a:noFill/>
          </a:ln>
        </p:spPr>
      </p:pic>
      <p:sp>
        <p:nvSpPr>
          <p:cNvPr id="237" name="Google Shape;237;p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it-IT"/>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5"/>
          <p:cNvSpPr txBox="1">
            <a:spLocks noGrp="1"/>
          </p:cNvSpPr>
          <p:nvPr>
            <p:ph type="subTitle" idx="8"/>
          </p:nvPr>
        </p:nvSpPr>
        <p:spPr>
          <a:xfrm>
            <a:off x="722224" y="3565000"/>
            <a:ext cx="2338475" cy="612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800"/>
              <a:buNone/>
            </a:pPr>
            <a:r>
              <a:rPr lang="it-IT"/>
              <a:t>Detecting subtle changes in the environment</a:t>
            </a:r>
            <a:endParaRPr/>
          </a:p>
        </p:txBody>
      </p:sp>
      <p:sp>
        <p:nvSpPr>
          <p:cNvPr id="243" name="Google Shape;243;p5"/>
          <p:cNvSpPr txBox="1">
            <a:spLocks noGrp="1"/>
          </p:cNvSpPr>
          <p:nvPr>
            <p:ph type="subTitle" idx="7"/>
          </p:nvPr>
        </p:nvSpPr>
        <p:spPr>
          <a:xfrm>
            <a:off x="720000" y="2995825"/>
            <a:ext cx="2205600" cy="371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800"/>
              <a:buNone/>
            </a:pPr>
            <a:r>
              <a:rPr lang="it-IT"/>
              <a:t>Increased sensitivity</a:t>
            </a:r>
            <a:endParaRPr/>
          </a:p>
        </p:txBody>
      </p:sp>
      <p:sp>
        <p:nvSpPr>
          <p:cNvPr id="244" name="Google Shape;244;p5"/>
          <p:cNvSpPr txBox="1">
            <a:spLocks noGrp="1"/>
          </p:cNvSpPr>
          <p:nvPr>
            <p:ph type="title"/>
          </p:nvPr>
        </p:nvSpPr>
        <p:spPr>
          <a:xfrm>
            <a:off x="720000" y="387600"/>
            <a:ext cx="7704000" cy="612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200"/>
              <a:buNone/>
            </a:pPr>
            <a:r>
              <a:rPr lang="it-IT"/>
              <a:t>Benefits of IoNT</a:t>
            </a:r>
            <a:endParaRPr/>
          </a:p>
        </p:txBody>
      </p:sp>
      <p:sp>
        <p:nvSpPr>
          <p:cNvPr id="245" name="Google Shape;245;p5"/>
          <p:cNvSpPr txBox="1">
            <a:spLocks noGrp="1"/>
          </p:cNvSpPr>
          <p:nvPr>
            <p:ph type="subTitle" idx="1"/>
          </p:nvPr>
        </p:nvSpPr>
        <p:spPr>
          <a:xfrm>
            <a:off x="720000" y="1648225"/>
            <a:ext cx="2205600" cy="371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800"/>
              <a:buNone/>
            </a:pPr>
            <a:r>
              <a:rPr lang="it-IT"/>
              <a:t>Enhanced functionality</a:t>
            </a:r>
            <a:endParaRPr/>
          </a:p>
        </p:txBody>
      </p:sp>
      <p:sp>
        <p:nvSpPr>
          <p:cNvPr id="246" name="Google Shape;246;p5"/>
          <p:cNvSpPr txBox="1">
            <a:spLocks noGrp="1"/>
          </p:cNvSpPr>
          <p:nvPr>
            <p:ph type="subTitle" idx="2"/>
          </p:nvPr>
        </p:nvSpPr>
        <p:spPr>
          <a:xfrm>
            <a:off x="723900" y="2191800"/>
            <a:ext cx="2205600" cy="612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800"/>
              <a:buNone/>
            </a:pPr>
            <a:r>
              <a:rPr lang="it-IT"/>
              <a:t>Performing a wide range of functions.</a:t>
            </a:r>
            <a:endParaRPr/>
          </a:p>
        </p:txBody>
      </p:sp>
      <p:sp>
        <p:nvSpPr>
          <p:cNvPr id="247" name="Google Shape;247;p5"/>
          <p:cNvSpPr txBox="1">
            <a:spLocks noGrp="1"/>
          </p:cNvSpPr>
          <p:nvPr>
            <p:ph type="subTitle" idx="3"/>
          </p:nvPr>
        </p:nvSpPr>
        <p:spPr>
          <a:xfrm>
            <a:off x="3371725" y="1648224"/>
            <a:ext cx="1854326" cy="5372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800"/>
              <a:buNone/>
            </a:pPr>
            <a:r>
              <a:rPr lang="it-IT"/>
              <a:t>Accuracy and precision</a:t>
            </a:r>
            <a:endParaRPr/>
          </a:p>
        </p:txBody>
      </p:sp>
      <p:sp>
        <p:nvSpPr>
          <p:cNvPr id="248" name="Google Shape;248;p5"/>
          <p:cNvSpPr txBox="1">
            <a:spLocks noGrp="1"/>
          </p:cNvSpPr>
          <p:nvPr>
            <p:ph type="subTitle" idx="4"/>
          </p:nvPr>
        </p:nvSpPr>
        <p:spPr>
          <a:xfrm>
            <a:off x="3375625" y="2191799"/>
            <a:ext cx="2205600" cy="8103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800"/>
              <a:buNone/>
            </a:pPr>
            <a:r>
              <a:rPr lang="it-IT"/>
              <a:t>Measuring and monitoring at a higher level of accuracy.</a:t>
            </a:r>
            <a:endParaRPr/>
          </a:p>
        </p:txBody>
      </p:sp>
      <p:sp>
        <p:nvSpPr>
          <p:cNvPr id="249" name="Google Shape;249;p5"/>
          <p:cNvSpPr txBox="1">
            <a:spLocks noGrp="1"/>
          </p:cNvSpPr>
          <p:nvPr>
            <p:ph type="subTitle" idx="9"/>
          </p:nvPr>
        </p:nvSpPr>
        <p:spPr>
          <a:xfrm>
            <a:off x="3373949" y="3283326"/>
            <a:ext cx="2205600" cy="371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800"/>
              <a:buNone/>
            </a:pPr>
            <a:r>
              <a:rPr lang="it-IT"/>
              <a:t>Miniaturization</a:t>
            </a:r>
            <a:endParaRPr/>
          </a:p>
        </p:txBody>
      </p:sp>
      <p:sp>
        <p:nvSpPr>
          <p:cNvPr id="250" name="Google Shape;250;p5"/>
          <p:cNvSpPr txBox="1">
            <a:spLocks noGrp="1"/>
          </p:cNvSpPr>
          <p:nvPr>
            <p:ph type="subTitle" idx="13"/>
          </p:nvPr>
        </p:nvSpPr>
        <p:spPr>
          <a:xfrm>
            <a:off x="3373950" y="3565000"/>
            <a:ext cx="2205599" cy="612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800"/>
              <a:buNone/>
            </a:pPr>
            <a:r>
              <a:rPr lang="it-IT"/>
              <a:t>Leading the development of less obtrusive implantable IoT devices.</a:t>
            </a:r>
            <a:endParaRPr/>
          </a:p>
        </p:txBody>
      </p:sp>
      <p:sp>
        <p:nvSpPr>
          <p:cNvPr id="251" name="Google Shape;251;p5"/>
          <p:cNvSpPr txBox="1">
            <a:spLocks noGrp="1"/>
          </p:cNvSpPr>
          <p:nvPr>
            <p:ph type="subTitle" idx="5"/>
          </p:nvPr>
        </p:nvSpPr>
        <p:spPr>
          <a:xfrm>
            <a:off x="6216174" y="1648225"/>
            <a:ext cx="2205600" cy="371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800"/>
              <a:buNone/>
            </a:pPr>
            <a:r>
              <a:rPr lang="it-IT"/>
              <a:t>Energy efficiency</a:t>
            </a:r>
            <a:endParaRPr/>
          </a:p>
        </p:txBody>
      </p:sp>
      <p:sp>
        <p:nvSpPr>
          <p:cNvPr id="252" name="Google Shape;252;p5"/>
          <p:cNvSpPr txBox="1">
            <a:spLocks noGrp="1"/>
          </p:cNvSpPr>
          <p:nvPr>
            <p:ph type="subTitle" idx="6"/>
          </p:nvPr>
        </p:nvSpPr>
        <p:spPr>
          <a:xfrm>
            <a:off x="6217850" y="2204500"/>
            <a:ext cx="2205600" cy="612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800"/>
              <a:buNone/>
            </a:pPr>
            <a:r>
              <a:rPr lang="it-IT"/>
              <a:t>Operating on very low levels of power.</a:t>
            </a:r>
            <a:endParaRPr/>
          </a:p>
        </p:txBody>
      </p:sp>
      <p:sp>
        <p:nvSpPr>
          <p:cNvPr id="253" name="Google Shape;253;p5"/>
          <p:cNvSpPr txBox="1">
            <a:spLocks noGrp="1"/>
          </p:cNvSpPr>
          <p:nvPr>
            <p:ph type="subTitle" idx="14"/>
          </p:nvPr>
        </p:nvSpPr>
        <p:spPr>
          <a:xfrm>
            <a:off x="6216174" y="3283326"/>
            <a:ext cx="2205600" cy="371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800"/>
              <a:buNone/>
            </a:pPr>
            <a:r>
              <a:rPr lang="it-IT"/>
              <a:t>Durability</a:t>
            </a:r>
            <a:endParaRPr/>
          </a:p>
        </p:txBody>
      </p:sp>
      <p:sp>
        <p:nvSpPr>
          <p:cNvPr id="254" name="Google Shape;254;p5"/>
          <p:cNvSpPr txBox="1">
            <a:spLocks noGrp="1"/>
          </p:cNvSpPr>
          <p:nvPr>
            <p:ph type="subTitle" idx="15"/>
          </p:nvPr>
        </p:nvSpPr>
        <p:spPr>
          <a:xfrm>
            <a:off x="6216175" y="3565000"/>
            <a:ext cx="2205600" cy="612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800"/>
              <a:buNone/>
            </a:pPr>
            <a:r>
              <a:rPr lang="it-IT"/>
              <a:t>Nanodevices are more resistant to damage than their larger counterparts.</a:t>
            </a:r>
            <a:endParaRPr/>
          </a:p>
        </p:txBody>
      </p:sp>
      <p:sp>
        <p:nvSpPr>
          <p:cNvPr id="255" name="Google Shape;255;p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it-IT"/>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pic>
        <p:nvPicPr>
          <p:cNvPr id="260" name="Google Shape;260;p6"/>
          <p:cNvPicPr preferRelativeResize="0"/>
          <p:nvPr/>
        </p:nvPicPr>
        <p:blipFill>
          <a:blip r:embed="rId3">
            <a:alphaModFix/>
          </a:blip>
          <a:stretch>
            <a:fillRect/>
          </a:stretch>
        </p:blipFill>
        <p:spPr>
          <a:xfrm>
            <a:off x="1921951" y="1586900"/>
            <a:ext cx="4807975" cy="3239057"/>
          </a:xfrm>
          <a:prstGeom prst="rect">
            <a:avLst/>
          </a:prstGeom>
          <a:noFill/>
          <a:ln>
            <a:noFill/>
          </a:ln>
        </p:spPr>
      </p:pic>
      <p:sp>
        <p:nvSpPr>
          <p:cNvPr id="261" name="Google Shape;261;p6"/>
          <p:cNvSpPr txBox="1">
            <a:spLocks noGrp="1"/>
          </p:cNvSpPr>
          <p:nvPr>
            <p:ph type="title"/>
          </p:nvPr>
        </p:nvSpPr>
        <p:spPr>
          <a:xfrm>
            <a:off x="720000" y="387600"/>
            <a:ext cx="7704000" cy="612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200"/>
              <a:buNone/>
            </a:pPr>
            <a:r>
              <a:rPr lang="it-IT"/>
              <a:t>IoNT Architecture</a:t>
            </a:r>
            <a:endParaRPr/>
          </a:p>
        </p:txBody>
      </p:sp>
      <p:sp>
        <p:nvSpPr>
          <p:cNvPr id="262" name="Google Shape;262;p6"/>
          <p:cNvSpPr txBox="1">
            <a:spLocks noGrp="1"/>
          </p:cNvSpPr>
          <p:nvPr>
            <p:ph type="subTitle" idx="4294967295"/>
          </p:nvPr>
        </p:nvSpPr>
        <p:spPr>
          <a:xfrm>
            <a:off x="7274232" y="4013831"/>
            <a:ext cx="1910400" cy="612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800"/>
              <a:buFont typeface="Poppins"/>
              <a:buNone/>
            </a:pPr>
            <a:r>
              <a:rPr lang="it-IT" sz="1400" b="0" i="0" u="none" strike="noStrike" cap="none">
                <a:solidFill>
                  <a:schemeClr val="dk1"/>
                </a:solidFill>
                <a:latin typeface="Poppins"/>
                <a:ea typeface="Poppins"/>
                <a:cs typeface="Poppins"/>
                <a:sym typeface="Poppins"/>
              </a:rPr>
              <a:t>Like NFC or nanowires</a:t>
            </a:r>
            <a:endParaRPr sz="1400" b="0" i="0" u="none" strike="noStrike" cap="none">
              <a:solidFill>
                <a:schemeClr val="dk1"/>
              </a:solidFill>
              <a:latin typeface="Poppins"/>
              <a:ea typeface="Poppins"/>
              <a:cs typeface="Poppins"/>
              <a:sym typeface="Poppins"/>
            </a:endParaRPr>
          </a:p>
        </p:txBody>
      </p:sp>
      <p:sp>
        <p:nvSpPr>
          <p:cNvPr id="263" name="Google Shape;263;p6"/>
          <p:cNvSpPr txBox="1">
            <a:spLocks noGrp="1"/>
          </p:cNvSpPr>
          <p:nvPr>
            <p:ph type="subTitle" idx="4294967295"/>
          </p:nvPr>
        </p:nvSpPr>
        <p:spPr>
          <a:xfrm>
            <a:off x="6921751" y="3192728"/>
            <a:ext cx="2154702" cy="371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800"/>
              <a:buFont typeface="Poppins"/>
              <a:buNone/>
            </a:pPr>
            <a:r>
              <a:rPr lang="it-IT" sz="1800" b="0" i="0" u="none" strike="noStrike" cap="none">
                <a:solidFill>
                  <a:schemeClr val="dk1"/>
                </a:solidFill>
                <a:latin typeface="Poppins Black"/>
                <a:ea typeface="Poppins Black"/>
                <a:cs typeface="Poppins Black"/>
                <a:sym typeface="Poppins Black"/>
              </a:rPr>
              <a:t>Specific communication protocols </a:t>
            </a:r>
            <a:endParaRPr sz="1800" b="0" i="0" u="none" strike="noStrike" cap="none">
              <a:solidFill>
                <a:schemeClr val="dk1"/>
              </a:solidFill>
              <a:latin typeface="Poppins Black"/>
              <a:ea typeface="Poppins Black"/>
              <a:cs typeface="Poppins Black"/>
              <a:sym typeface="Poppins Black"/>
            </a:endParaRPr>
          </a:p>
        </p:txBody>
      </p:sp>
      <p:sp>
        <p:nvSpPr>
          <p:cNvPr id="264" name="Google Shape;264;p6"/>
          <p:cNvSpPr txBox="1">
            <a:spLocks noGrp="1"/>
          </p:cNvSpPr>
          <p:nvPr>
            <p:ph type="subTitle" idx="4294967295"/>
          </p:nvPr>
        </p:nvSpPr>
        <p:spPr>
          <a:xfrm>
            <a:off x="6621350" y="1326462"/>
            <a:ext cx="1910400" cy="371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800"/>
              <a:buFont typeface="Poppins"/>
              <a:buNone/>
            </a:pPr>
            <a:r>
              <a:rPr lang="it-IT" sz="1800" b="0" i="0" u="none" strike="noStrike" cap="none">
                <a:solidFill>
                  <a:schemeClr val="dk1"/>
                </a:solidFill>
                <a:latin typeface="Poppins Black"/>
                <a:ea typeface="Poppins Black"/>
                <a:cs typeface="Poppins Black"/>
                <a:sym typeface="Poppins Black"/>
              </a:rPr>
              <a:t>Nano nodes</a:t>
            </a:r>
            <a:endParaRPr sz="1800" b="0" i="0" u="none" strike="noStrike" cap="none">
              <a:solidFill>
                <a:schemeClr val="dk1"/>
              </a:solidFill>
              <a:latin typeface="Poppins Black"/>
              <a:ea typeface="Poppins Black"/>
              <a:cs typeface="Poppins Black"/>
              <a:sym typeface="Poppins Black"/>
            </a:endParaRPr>
          </a:p>
        </p:txBody>
      </p:sp>
      <p:sp>
        <p:nvSpPr>
          <p:cNvPr id="265" name="Google Shape;265;p6"/>
          <p:cNvSpPr txBox="1">
            <a:spLocks noGrp="1"/>
          </p:cNvSpPr>
          <p:nvPr>
            <p:ph type="subTitle" idx="4294967295"/>
          </p:nvPr>
        </p:nvSpPr>
        <p:spPr>
          <a:xfrm>
            <a:off x="6866842" y="1636843"/>
            <a:ext cx="1910400" cy="612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800"/>
              <a:buFont typeface="Poppins"/>
              <a:buNone/>
            </a:pPr>
            <a:r>
              <a:rPr lang="it-IT" sz="1400" b="0" i="0" u="none" strike="noStrike" cap="none">
                <a:solidFill>
                  <a:schemeClr val="dk1"/>
                </a:solidFill>
                <a:latin typeface="Poppins"/>
                <a:ea typeface="Poppins"/>
                <a:cs typeface="Poppins"/>
                <a:sym typeface="Poppins"/>
              </a:rPr>
              <a:t>Nanosensors and nanoactuators</a:t>
            </a:r>
            <a:endParaRPr sz="1400" b="0" i="0" u="none" strike="noStrike" cap="none">
              <a:solidFill>
                <a:schemeClr val="dk1"/>
              </a:solidFill>
              <a:latin typeface="Poppins"/>
              <a:ea typeface="Poppins"/>
              <a:cs typeface="Poppins"/>
              <a:sym typeface="Poppins"/>
            </a:endParaRPr>
          </a:p>
        </p:txBody>
      </p:sp>
      <p:sp>
        <p:nvSpPr>
          <p:cNvPr id="266" name="Google Shape;266;p6"/>
          <p:cNvSpPr/>
          <p:nvPr/>
        </p:nvSpPr>
        <p:spPr>
          <a:xfrm>
            <a:off x="7004800" y="4181168"/>
            <a:ext cx="181500" cy="1815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 name="Google Shape;267;p6"/>
          <p:cNvSpPr txBox="1">
            <a:spLocks noGrp="1"/>
          </p:cNvSpPr>
          <p:nvPr>
            <p:ph type="subTitle" idx="4294967295"/>
          </p:nvPr>
        </p:nvSpPr>
        <p:spPr>
          <a:xfrm>
            <a:off x="30112" y="3020714"/>
            <a:ext cx="2444794" cy="3714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chemeClr val="dk1"/>
              </a:buClr>
              <a:buSzPts val="1800"/>
              <a:buFont typeface="Poppins"/>
              <a:buNone/>
            </a:pPr>
            <a:r>
              <a:rPr lang="it-IT" sz="1800" b="0" i="0" u="none" strike="noStrike" cap="none">
                <a:solidFill>
                  <a:schemeClr val="dk1"/>
                </a:solidFill>
                <a:latin typeface="Poppins Black"/>
                <a:ea typeface="Poppins Black"/>
                <a:cs typeface="Poppins Black"/>
                <a:sym typeface="Poppins Black"/>
              </a:rPr>
              <a:t>Network infrastructure </a:t>
            </a:r>
            <a:endParaRPr/>
          </a:p>
        </p:txBody>
      </p:sp>
      <p:cxnSp>
        <p:nvCxnSpPr>
          <p:cNvPr id="268" name="Google Shape;268;p6"/>
          <p:cNvCxnSpPr>
            <a:stCxn id="269" idx="6"/>
          </p:cNvCxnSpPr>
          <p:nvPr/>
        </p:nvCxnSpPr>
        <p:spPr>
          <a:xfrm rot="10800000" flipH="1">
            <a:off x="2340170" y="3697428"/>
            <a:ext cx="337800" cy="90600"/>
          </a:xfrm>
          <a:prstGeom prst="bentConnector3">
            <a:avLst>
              <a:gd name="adj1" fmla="val 50014"/>
            </a:avLst>
          </a:prstGeom>
          <a:noFill/>
          <a:ln w="9525" cap="flat" cmpd="sng">
            <a:solidFill>
              <a:schemeClr val="dk1"/>
            </a:solidFill>
            <a:prstDash val="solid"/>
            <a:round/>
            <a:headEnd type="none" w="sm" len="sm"/>
            <a:tailEnd type="oval" w="med" len="med"/>
          </a:ln>
        </p:spPr>
      </p:cxnSp>
      <p:sp>
        <p:nvSpPr>
          <p:cNvPr id="270" name="Google Shape;270;p6"/>
          <p:cNvSpPr/>
          <p:nvPr/>
        </p:nvSpPr>
        <p:spPr>
          <a:xfrm>
            <a:off x="2021727" y="1697653"/>
            <a:ext cx="181500" cy="1815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271" name="Google Shape;271;p6"/>
          <p:cNvCxnSpPr>
            <a:stCxn id="270" idx="4"/>
          </p:cNvCxnSpPr>
          <p:nvPr/>
        </p:nvCxnSpPr>
        <p:spPr>
          <a:xfrm rot="-5400000" flipH="1">
            <a:off x="2035377" y="1956253"/>
            <a:ext cx="379500" cy="225300"/>
          </a:xfrm>
          <a:prstGeom prst="bentConnector3">
            <a:avLst>
              <a:gd name="adj1" fmla="val 49996"/>
            </a:avLst>
          </a:prstGeom>
          <a:noFill/>
          <a:ln w="9525" cap="flat" cmpd="sng">
            <a:solidFill>
              <a:schemeClr val="dk1"/>
            </a:solidFill>
            <a:prstDash val="solid"/>
            <a:round/>
            <a:headEnd type="none" w="sm" len="sm"/>
            <a:tailEnd type="oval" w="med" len="med"/>
          </a:ln>
        </p:spPr>
      </p:cxnSp>
      <p:sp>
        <p:nvSpPr>
          <p:cNvPr id="272" name="Google Shape;272;p6"/>
          <p:cNvSpPr txBox="1"/>
          <p:nvPr/>
        </p:nvSpPr>
        <p:spPr>
          <a:xfrm>
            <a:off x="509586" y="1264067"/>
            <a:ext cx="3857316" cy="3714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chemeClr val="dk1"/>
              </a:buClr>
              <a:buSzPts val="1800"/>
              <a:buFont typeface="Poppins"/>
              <a:buNone/>
            </a:pPr>
            <a:r>
              <a:rPr lang="it-IT" sz="1800" b="0" i="0" u="none" strike="noStrike" cap="none">
                <a:solidFill>
                  <a:schemeClr val="dk1"/>
                </a:solidFill>
                <a:latin typeface="Poppins Black"/>
                <a:ea typeface="Poppins Black"/>
                <a:cs typeface="Poppins Black"/>
                <a:sym typeface="Poppins Black"/>
              </a:rPr>
              <a:t>Data processing and storage </a:t>
            </a:r>
            <a:endParaRPr/>
          </a:p>
        </p:txBody>
      </p:sp>
      <p:sp>
        <p:nvSpPr>
          <p:cNvPr id="273" name="Google Shape;273;p6"/>
          <p:cNvSpPr txBox="1"/>
          <p:nvPr/>
        </p:nvSpPr>
        <p:spPr>
          <a:xfrm>
            <a:off x="2101627" y="1562178"/>
            <a:ext cx="2151945" cy="1125861"/>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chemeClr val="dk1"/>
              </a:buClr>
              <a:buSzPts val="1800"/>
              <a:buFont typeface="Poppins"/>
              <a:buNone/>
            </a:pPr>
            <a:r>
              <a:rPr lang="it-IT" sz="1200" b="0" i="0" u="none" strike="noStrike" cap="none">
                <a:solidFill>
                  <a:schemeClr val="dk1"/>
                </a:solidFill>
                <a:latin typeface="Poppins"/>
                <a:ea typeface="Poppins"/>
                <a:cs typeface="Poppins"/>
                <a:sym typeface="Poppins"/>
              </a:rPr>
              <a:t>due to the large amount of data generated</a:t>
            </a:r>
            <a:endParaRPr/>
          </a:p>
        </p:txBody>
      </p:sp>
      <p:sp>
        <p:nvSpPr>
          <p:cNvPr id="274" name="Google Shape;274;p6"/>
          <p:cNvSpPr/>
          <p:nvPr/>
        </p:nvSpPr>
        <p:spPr>
          <a:xfrm>
            <a:off x="6648197" y="1731703"/>
            <a:ext cx="181500" cy="1815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275" name="Google Shape;275;p6"/>
          <p:cNvCxnSpPr>
            <a:stCxn id="274" idx="2"/>
          </p:cNvCxnSpPr>
          <p:nvPr/>
        </p:nvCxnSpPr>
        <p:spPr>
          <a:xfrm flipH="1">
            <a:off x="5902997" y="1822453"/>
            <a:ext cx="745200" cy="1215300"/>
          </a:xfrm>
          <a:prstGeom prst="bentConnector2">
            <a:avLst/>
          </a:prstGeom>
          <a:noFill/>
          <a:ln w="9525" cap="flat" cmpd="sng">
            <a:solidFill>
              <a:schemeClr val="dk1"/>
            </a:solidFill>
            <a:prstDash val="solid"/>
            <a:round/>
            <a:headEnd type="none" w="sm" len="sm"/>
            <a:tailEnd type="oval" w="med" len="med"/>
          </a:ln>
        </p:spPr>
      </p:cxnSp>
      <p:sp>
        <p:nvSpPr>
          <p:cNvPr id="276" name="Google Shape;276;p6"/>
          <p:cNvSpPr txBox="1">
            <a:spLocks noGrp="1"/>
          </p:cNvSpPr>
          <p:nvPr>
            <p:ph type="subTitle" idx="4294967295"/>
          </p:nvPr>
        </p:nvSpPr>
        <p:spPr>
          <a:xfrm>
            <a:off x="90625" y="3561982"/>
            <a:ext cx="2051876" cy="1125861"/>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chemeClr val="dk1"/>
              </a:buClr>
              <a:buSzPts val="1800"/>
              <a:buFont typeface="Poppins"/>
              <a:buNone/>
            </a:pPr>
            <a:r>
              <a:rPr lang="it-IT" sz="1200" b="0" i="0" u="none" strike="noStrike" cap="none">
                <a:solidFill>
                  <a:schemeClr val="dk1"/>
                </a:solidFill>
                <a:latin typeface="Poppins"/>
                <a:ea typeface="Poppins"/>
                <a:cs typeface="Poppins"/>
                <a:sym typeface="Poppins"/>
              </a:rPr>
              <a:t>May include both traditional and specialized network technologies</a:t>
            </a:r>
            <a:endParaRPr sz="1200" b="0" i="0" u="none" strike="noStrike" cap="none">
              <a:solidFill>
                <a:schemeClr val="dk1"/>
              </a:solidFill>
              <a:latin typeface="Poppins"/>
              <a:ea typeface="Poppins"/>
              <a:cs typeface="Poppins"/>
              <a:sym typeface="Poppins"/>
            </a:endParaRPr>
          </a:p>
          <a:p>
            <a:pPr marL="0" marR="0" lvl="0" indent="0" algn="r" rtl="0">
              <a:lnSpc>
                <a:spcPct val="100000"/>
              </a:lnSpc>
              <a:spcBef>
                <a:spcPts val="0"/>
              </a:spcBef>
              <a:spcAft>
                <a:spcPts val="0"/>
              </a:spcAft>
              <a:buClr>
                <a:schemeClr val="dk1"/>
              </a:buClr>
              <a:buSzPts val="1800"/>
              <a:buFont typeface="Poppins"/>
              <a:buNone/>
            </a:pPr>
            <a:endParaRPr sz="1200" b="0" i="0" u="none" strike="noStrike" cap="none">
              <a:solidFill>
                <a:schemeClr val="dk1"/>
              </a:solidFill>
              <a:latin typeface="Poppins"/>
              <a:ea typeface="Poppins"/>
              <a:cs typeface="Poppins"/>
              <a:sym typeface="Poppins"/>
            </a:endParaRPr>
          </a:p>
        </p:txBody>
      </p:sp>
      <p:sp>
        <p:nvSpPr>
          <p:cNvPr id="269" name="Google Shape;269;p6"/>
          <p:cNvSpPr/>
          <p:nvPr/>
        </p:nvSpPr>
        <p:spPr>
          <a:xfrm>
            <a:off x="2158670" y="3697278"/>
            <a:ext cx="181500" cy="1815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277" name="Google Shape;277;p6"/>
          <p:cNvCxnSpPr>
            <a:stCxn id="266" idx="2"/>
          </p:cNvCxnSpPr>
          <p:nvPr/>
        </p:nvCxnSpPr>
        <p:spPr>
          <a:xfrm flipH="1">
            <a:off x="6019600" y="4271918"/>
            <a:ext cx="985200" cy="600"/>
          </a:xfrm>
          <a:prstGeom prst="bentConnector3">
            <a:avLst>
              <a:gd name="adj1" fmla="val 50005"/>
            </a:avLst>
          </a:prstGeom>
          <a:noFill/>
          <a:ln w="9525" cap="flat" cmpd="sng">
            <a:solidFill>
              <a:schemeClr val="dk1"/>
            </a:solidFill>
            <a:prstDash val="solid"/>
            <a:round/>
            <a:headEnd type="none" w="sm" len="sm"/>
            <a:tailEnd type="oval" w="med" len="med"/>
          </a:ln>
        </p:spPr>
      </p:cxnSp>
      <p:sp>
        <p:nvSpPr>
          <p:cNvPr id="278" name="Google Shape;278;p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it-IT"/>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7"/>
          <p:cNvSpPr/>
          <p:nvPr/>
        </p:nvSpPr>
        <p:spPr>
          <a:xfrm>
            <a:off x="720009" y="3212255"/>
            <a:ext cx="974100" cy="974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4" name="Google Shape;284;p7"/>
          <p:cNvSpPr/>
          <p:nvPr/>
        </p:nvSpPr>
        <p:spPr>
          <a:xfrm>
            <a:off x="720009" y="1832705"/>
            <a:ext cx="974100" cy="974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 name="Google Shape;285;p7"/>
          <p:cNvSpPr/>
          <p:nvPr/>
        </p:nvSpPr>
        <p:spPr>
          <a:xfrm>
            <a:off x="4702809" y="1832705"/>
            <a:ext cx="974100" cy="974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 name="Google Shape;286;p7"/>
          <p:cNvSpPr/>
          <p:nvPr/>
        </p:nvSpPr>
        <p:spPr>
          <a:xfrm>
            <a:off x="4702809" y="3212255"/>
            <a:ext cx="974100" cy="974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7" name="Google Shape;287;p7"/>
          <p:cNvSpPr txBox="1">
            <a:spLocks noGrp="1"/>
          </p:cNvSpPr>
          <p:nvPr>
            <p:ph type="subTitle" idx="1"/>
          </p:nvPr>
        </p:nvSpPr>
        <p:spPr>
          <a:xfrm>
            <a:off x="1759875" y="1833925"/>
            <a:ext cx="2437200" cy="371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1800"/>
              <a:buNone/>
            </a:pPr>
            <a:r>
              <a:rPr lang="it-IT"/>
              <a:t>Confidentiality</a:t>
            </a:r>
            <a:endParaRPr/>
          </a:p>
        </p:txBody>
      </p:sp>
      <p:sp>
        <p:nvSpPr>
          <p:cNvPr id="288" name="Google Shape;288;p7"/>
          <p:cNvSpPr txBox="1">
            <a:spLocks noGrp="1"/>
          </p:cNvSpPr>
          <p:nvPr>
            <p:ph type="subTitle" idx="3"/>
          </p:nvPr>
        </p:nvSpPr>
        <p:spPr>
          <a:xfrm>
            <a:off x="1759875" y="3213476"/>
            <a:ext cx="2437200" cy="371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800"/>
              <a:buNone/>
            </a:pPr>
            <a:r>
              <a:rPr lang="it-IT"/>
              <a:t>Integrity</a:t>
            </a:r>
            <a:endParaRPr/>
          </a:p>
        </p:txBody>
      </p:sp>
      <p:sp>
        <p:nvSpPr>
          <p:cNvPr id="289" name="Google Shape;289;p7"/>
          <p:cNvSpPr txBox="1">
            <a:spLocks noGrp="1"/>
          </p:cNvSpPr>
          <p:nvPr>
            <p:ph type="subTitle" idx="4"/>
          </p:nvPr>
        </p:nvSpPr>
        <p:spPr>
          <a:xfrm>
            <a:off x="1759875" y="3565000"/>
            <a:ext cx="2437200" cy="612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800"/>
              <a:buNone/>
            </a:pPr>
            <a:r>
              <a:rPr lang="it-IT"/>
              <a:t>Data must not be altered in transit</a:t>
            </a:r>
            <a:endParaRPr/>
          </a:p>
        </p:txBody>
      </p:sp>
      <p:sp>
        <p:nvSpPr>
          <p:cNvPr id="290" name="Google Shape;290;p7"/>
          <p:cNvSpPr txBox="1">
            <a:spLocks noGrp="1"/>
          </p:cNvSpPr>
          <p:nvPr>
            <p:ph type="subTitle" idx="2"/>
          </p:nvPr>
        </p:nvSpPr>
        <p:spPr>
          <a:xfrm>
            <a:off x="1759875" y="2185449"/>
            <a:ext cx="2437200" cy="612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800"/>
              <a:buNone/>
            </a:pPr>
            <a:r>
              <a:rPr lang="it-IT"/>
              <a:t>Avoiding the exposure of sensitive information to not authorized third parties.</a:t>
            </a:r>
            <a:endParaRPr/>
          </a:p>
        </p:txBody>
      </p:sp>
      <p:sp>
        <p:nvSpPr>
          <p:cNvPr id="291" name="Google Shape;291;p7"/>
          <p:cNvSpPr txBox="1">
            <a:spLocks noGrp="1"/>
          </p:cNvSpPr>
          <p:nvPr>
            <p:ph type="title"/>
          </p:nvPr>
        </p:nvSpPr>
        <p:spPr>
          <a:xfrm>
            <a:off x="720000" y="387600"/>
            <a:ext cx="7704000" cy="612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200"/>
              <a:buNone/>
            </a:pPr>
            <a:r>
              <a:rPr lang="it-IT"/>
              <a:t>Security goals</a:t>
            </a:r>
            <a:endParaRPr/>
          </a:p>
        </p:txBody>
      </p:sp>
      <p:sp>
        <p:nvSpPr>
          <p:cNvPr id="292" name="Google Shape;292;p7"/>
          <p:cNvSpPr txBox="1">
            <a:spLocks noGrp="1"/>
          </p:cNvSpPr>
          <p:nvPr>
            <p:ph type="subTitle" idx="5"/>
          </p:nvPr>
        </p:nvSpPr>
        <p:spPr>
          <a:xfrm>
            <a:off x="5742675" y="1833925"/>
            <a:ext cx="2437200" cy="371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800"/>
              <a:buNone/>
            </a:pPr>
            <a:r>
              <a:rPr lang="it-IT"/>
              <a:t>Availability</a:t>
            </a:r>
            <a:endParaRPr/>
          </a:p>
        </p:txBody>
      </p:sp>
      <p:sp>
        <p:nvSpPr>
          <p:cNvPr id="293" name="Google Shape;293;p7"/>
          <p:cNvSpPr txBox="1">
            <a:spLocks noGrp="1"/>
          </p:cNvSpPr>
          <p:nvPr>
            <p:ph type="subTitle" idx="6"/>
          </p:nvPr>
        </p:nvSpPr>
        <p:spPr>
          <a:xfrm>
            <a:off x="5742674" y="2185449"/>
            <a:ext cx="2801885" cy="612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800"/>
              <a:buNone/>
            </a:pPr>
            <a:r>
              <a:rPr lang="it-IT"/>
              <a:t>A malicious user must never be able to interrupt or negatively impact the communication</a:t>
            </a:r>
            <a:endParaRPr/>
          </a:p>
        </p:txBody>
      </p:sp>
      <p:sp>
        <p:nvSpPr>
          <p:cNvPr id="294" name="Google Shape;294;p7"/>
          <p:cNvSpPr txBox="1">
            <a:spLocks noGrp="1"/>
          </p:cNvSpPr>
          <p:nvPr>
            <p:ph type="subTitle" idx="7"/>
          </p:nvPr>
        </p:nvSpPr>
        <p:spPr>
          <a:xfrm>
            <a:off x="5742675" y="3213476"/>
            <a:ext cx="2437200" cy="371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800"/>
              <a:buNone/>
            </a:pPr>
            <a:r>
              <a:rPr lang="it-IT"/>
              <a:t>Authenticity</a:t>
            </a:r>
            <a:endParaRPr/>
          </a:p>
        </p:txBody>
      </p:sp>
      <p:sp>
        <p:nvSpPr>
          <p:cNvPr id="295" name="Google Shape;295;p7"/>
          <p:cNvSpPr txBox="1">
            <a:spLocks noGrp="1"/>
          </p:cNvSpPr>
          <p:nvPr>
            <p:ph type="subTitle" idx="8"/>
          </p:nvPr>
        </p:nvSpPr>
        <p:spPr>
          <a:xfrm>
            <a:off x="5742675" y="3565000"/>
            <a:ext cx="2801884" cy="612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800"/>
              <a:buNone/>
            </a:pPr>
            <a:r>
              <a:rPr lang="it-IT"/>
              <a:t>The source of transmission should be reliable and should prevent attacks</a:t>
            </a:r>
            <a:endParaRPr/>
          </a:p>
        </p:txBody>
      </p:sp>
      <p:grpSp>
        <p:nvGrpSpPr>
          <p:cNvPr id="296" name="Google Shape;296;p7"/>
          <p:cNvGrpSpPr/>
          <p:nvPr/>
        </p:nvGrpSpPr>
        <p:grpSpPr>
          <a:xfrm>
            <a:off x="941172" y="2012428"/>
            <a:ext cx="541402" cy="597301"/>
            <a:chOff x="3111775" y="1993516"/>
            <a:chExt cx="318927" cy="319217"/>
          </a:xfrm>
        </p:grpSpPr>
        <p:sp>
          <p:nvSpPr>
            <p:cNvPr id="297" name="Google Shape;297;p7"/>
            <p:cNvSpPr/>
            <p:nvPr/>
          </p:nvSpPr>
          <p:spPr>
            <a:xfrm>
              <a:off x="3204263" y="2013894"/>
              <a:ext cx="154067" cy="140964"/>
            </a:xfrm>
            <a:custGeom>
              <a:avLst/>
              <a:gdLst/>
              <a:ahLst/>
              <a:cxnLst/>
              <a:rect l="l" t="t" r="r" b="b"/>
              <a:pathLst>
                <a:path w="5867" h="5368" extrusionOk="0">
                  <a:moveTo>
                    <a:pt x="584" y="0"/>
                  </a:moveTo>
                  <a:cubicBezTo>
                    <a:pt x="268" y="0"/>
                    <a:pt x="0" y="268"/>
                    <a:pt x="0" y="594"/>
                  </a:cubicBezTo>
                  <a:lnTo>
                    <a:pt x="0" y="3713"/>
                  </a:lnTo>
                  <a:cubicBezTo>
                    <a:pt x="0" y="4039"/>
                    <a:pt x="268" y="4307"/>
                    <a:pt x="584" y="4307"/>
                  </a:cubicBezTo>
                  <a:lnTo>
                    <a:pt x="2153" y="4307"/>
                  </a:lnTo>
                  <a:lnTo>
                    <a:pt x="3723" y="5350"/>
                  </a:lnTo>
                  <a:cubicBezTo>
                    <a:pt x="3740" y="5362"/>
                    <a:pt x="3758" y="5367"/>
                    <a:pt x="3777" y="5367"/>
                  </a:cubicBezTo>
                  <a:cubicBezTo>
                    <a:pt x="3831" y="5367"/>
                    <a:pt x="3883" y="5319"/>
                    <a:pt x="3876" y="5254"/>
                  </a:cubicBezTo>
                  <a:lnTo>
                    <a:pt x="3713" y="4307"/>
                  </a:lnTo>
                  <a:lnTo>
                    <a:pt x="5283" y="4307"/>
                  </a:lnTo>
                  <a:cubicBezTo>
                    <a:pt x="5599" y="4307"/>
                    <a:pt x="5867" y="4039"/>
                    <a:pt x="5867" y="3713"/>
                  </a:cubicBezTo>
                  <a:lnTo>
                    <a:pt x="5867" y="594"/>
                  </a:lnTo>
                  <a:cubicBezTo>
                    <a:pt x="5867" y="268"/>
                    <a:pt x="5608" y="0"/>
                    <a:pt x="5283" y="0"/>
                  </a:cubicBezTo>
                  <a:close/>
                </a:path>
              </a:pathLst>
            </a:custGeom>
            <a:solidFill>
              <a:srgbClr val="9ED5F4"/>
            </a:solidFill>
            <a:ln w="9525" cap="flat" cmpd="sng">
              <a:solidFill>
                <a:srgbClr val="32499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8" name="Google Shape;298;p7"/>
            <p:cNvSpPr/>
            <p:nvPr/>
          </p:nvSpPr>
          <p:spPr>
            <a:xfrm>
              <a:off x="3204263" y="2013894"/>
              <a:ext cx="143773" cy="102808"/>
            </a:xfrm>
            <a:custGeom>
              <a:avLst/>
              <a:gdLst/>
              <a:ahLst/>
              <a:cxnLst/>
              <a:rect l="l" t="t" r="r" b="b"/>
              <a:pathLst>
                <a:path w="5475" h="3915" extrusionOk="0">
                  <a:moveTo>
                    <a:pt x="584" y="0"/>
                  </a:moveTo>
                  <a:cubicBezTo>
                    <a:pt x="259" y="0"/>
                    <a:pt x="0" y="268"/>
                    <a:pt x="0" y="594"/>
                  </a:cubicBezTo>
                  <a:lnTo>
                    <a:pt x="0" y="3723"/>
                  </a:lnTo>
                  <a:cubicBezTo>
                    <a:pt x="0" y="3780"/>
                    <a:pt x="10" y="3847"/>
                    <a:pt x="38" y="3914"/>
                  </a:cubicBezTo>
                  <a:lnTo>
                    <a:pt x="4498" y="3914"/>
                  </a:lnTo>
                  <a:cubicBezTo>
                    <a:pt x="5034" y="3914"/>
                    <a:pt x="5474" y="3474"/>
                    <a:pt x="5474" y="2938"/>
                  </a:cubicBezTo>
                  <a:lnTo>
                    <a:pt x="5474" y="38"/>
                  </a:lnTo>
                  <a:cubicBezTo>
                    <a:pt x="5417" y="19"/>
                    <a:pt x="5350" y="0"/>
                    <a:pt x="5283" y="0"/>
                  </a:cubicBezTo>
                  <a:close/>
                </a:path>
              </a:pathLst>
            </a:custGeom>
            <a:solidFill>
              <a:srgbClr val="9ED5F4"/>
            </a:solidFill>
            <a:ln w="9525" cap="flat" cmpd="sng">
              <a:solidFill>
                <a:srgbClr val="32499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9" name="Google Shape;299;p7"/>
            <p:cNvSpPr/>
            <p:nvPr/>
          </p:nvSpPr>
          <p:spPr>
            <a:xfrm>
              <a:off x="3112773" y="2137788"/>
              <a:ext cx="112865" cy="113102"/>
            </a:xfrm>
            <a:custGeom>
              <a:avLst/>
              <a:gdLst/>
              <a:ahLst/>
              <a:cxnLst/>
              <a:rect l="l" t="t" r="r" b="b"/>
              <a:pathLst>
                <a:path w="4298" h="4307" extrusionOk="0">
                  <a:moveTo>
                    <a:pt x="2144" y="0"/>
                  </a:moveTo>
                  <a:cubicBezTo>
                    <a:pt x="1206" y="0"/>
                    <a:pt x="508" y="756"/>
                    <a:pt x="441" y="1675"/>
                  </a:cubicBezTo>
                  <a:cubicBezTo>
                    <a:pt x="383" y="2345"/>
                    <a:pt x="249" y="2996"/>
                    <a:pt x="39" y="3637"/>
                  </a:cubicBezTo>
                  <a:cubicBezTo>
                    <a:pt x="1" y="3752"/>
                    <a:pt x="48" y="3886"/>
                    <a:pt x="163" y="3934"/>
                  </a:cubicBezTo>
                  <a:cubicBezTo>
                    <a:pt x="556" y="4116"/>
                    <a:pt x="986" y="4240"/>
                    <a:pt x="1417" y="4307"/>
                  </a:cubicBezTo>
                  <a:lnTo>
                    <a:pt x="2872" y="4307"/>
                  </a:lnTo>
                  <a:cubicBezTo>
                    <a:pt x="3302" y="4240"/>
                    <a:pt x="3723" y="4125"/>
                    <a:pt x="4116" y="3943"/>
                  </a:cubicBezTo>
                  <a:cubicBezTo>
                    <a:pt x="4240" y="3895"/>
                    <a:pt x="4298" y="3752"/>
                    <a:pt x="4240" y="3637"/>
                  </a:cubicBezTo>
                  <a:cubicBezTo>
                    <a:pt x="4039" y="2996"/>
                    <a:pt x="3905" y="2345"/>
                    <a:pt x="3848" y="1675"/>
                  </a:cubicBezTo>
                  <a:cubicBezTo>
                    <a:pt x="3781" y="756"/>
                    <a:pt x="3082" y="0"/>
                    <a:pt x="2144" y="0"/>
                  </a:cubicBezTo>
                  <a:close/>
                </a:path>
              </a:pathLst>
            </a:custGeom>
            <a:solidFill>
              <a:srgbClr val="9ED5F4"/>
            </a:solidFill>
            <a:ln w="9525" cap="flat" cmpd="sng">
              <a:solidFill>
                <a:srgbClr val="32499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0" name="Google Shape;300;p7"/>
            <p:cNvSpPr/>
            <p:nvPr/>
          </p:nvSpPr>
          <p:spPr>
            <a:xfrm>
              <a:off x="3143182" y="2138025"/>
              <a:ext cx="82220" cy="112865"/>
            </a:xfrm>
            <a:custGeom>
              <a:avLst/>
              <a:gdLst/>
              <a:ahLst/>
              <a:cxnLst/>
              <a:rect l="l" t="t" r="r" b="b"/>
              <a:pathLst>
                <a:path w="3131" h="4298" extrusionOk="0">
                  <a:moveTo>
                    <a:pt x="977" y="1"/>
                  </a:moveTo>
                  <a:cubicBezTo>
                    <a:pt x="259" y="1"/>
                    <a:pt x="1" y="987"/>
                    <a:pt x="613" y="1350"/>
                  </a:cubicBezTo>
                  <a:cubicBezTo>
                    <a:pt x="632" y="1360"/>
                    <a:pt x="651" y="1379"/>
                    <a:pt x="680" y="1389"/>
                  </a:cubicBezTo>
                  <a:lnTo>
                    <a:pt x="1226" y="4298"/>
                  </a:lnTo>
                  <a:lnTo>
                    <a:pt x="1714" y="4298"/>
                  </a:lnTo>
                  <a:cubicBezTo>
                    <a:pt x="2144" y="4231"/>
                    <a:pt x="2565" y="4116"/>
                    <a:pt x="2958" y="3934"/>
                  </a:cubicBezTo>
                  <a:cubicBezTo>
                    <a:pt x="3073" y="3877"/>
                    <a:pt x="3130" y="3743"/>
                    <a:pt x="3082" y="3628"/>
                  </a:cubicBezTo>
                  <a:cubicBezTo>
                    <a:pt x="2872" y="2996"/>
                    <a:pt x="2738" y="2336"/>
                    <a:pt x="2680" y="1676"/>
                  </a:cubicBezTo>
                  <a:cubicBezTo>
                    <a:pt x="2613" y="757"/>
                    <a:pt x="1924" y="1"/>
                    <a:pt x="977" y="1"/>
                  </a:cubicBezTo>
                  <a:close/>
                </a:path>
              </a:pathLst>
            </a:custGeom>
            <a:solidFill>
              <a:srgbClr val="9ED5F4"/>
            </a:solidFill>
            <a:ln w="9525" cap="flat" cmpd="sng">
              <a:solidFill>
                <a:srgbClr val="32499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1" name="Google Shape;301;p7"/>
            <p:cNvSpPr/>
            <p:nvPr/>
          </p:nvSpPr>
          <p:spPr>
            <a:xfrm>
              <a:off x="3111775" y="2223238"/>
              <a:ext cx="113102" cy="89231"/>
            </a:xfrm>
            <a:custGeom>
              <a:avLst/>
              <a:gdLst/>
              <a:ahLst/>
              <a:cxnLst/>
              <a:rect l="l" t="t" r="r" b="b"/>
              <a:pathLst>
                <a:path w="4307" h="3398" extrusionOk="0">
                  <a:moveTo>
                    <a:pt x="1436" y="0"/>
                  </a:moveTo>
                  <a:lnTo>
                    <a:pt x="1436" y="718"/>
                  </a:lnTo>
                  <a:cubicBezTo>
                    <a:pt x="1436" y="890"/>
                    <a:pt x="1331" y="1062"/>
                    <a:pt x="1168" y="1139"/>
                  </a:cubicBezTo>
                  <a:lnTo>
                    <a:pt x="402" y="1531"/>
                  </a:lnTo>
                  <a:cubicBezTo>
                    <a:pt x="153" y="1646"/>
                    <a:pt x="0" y="1895"/>
                    <a:pt x="0" y="2173"/>
                  </a:cubicBezTo>
                  <a:lnTo>
                    <a:pt x="0" y="3158"/>
                  </a:lnTo>
                  <a:cubicBezTo>
                    <a:pt x="0" y="3283"/>
                    <a:pt x="115" y="3398"/>
                    <a:pt x="240" y="3398"/>
                  </a:cubicBezTo>
                  <a:lnTo>
                    <a:pt x="4068" y="3398"/>
                  </a:lnTo>
                  <a:cubicBezTo>
                    <a:pt x="4202" y="3398"/>
                    <a:pt x="4307" y="3283"/>
                    <a:pt x="4307" y="3158"/>
                  </a:cubicBezTo>
                  <a:lnTo>
                    <a:pt x="4307" y="2173"/>
                  </a:lnTo>
                  <a:cubicBezTo>
                    <a:pt x="4307" y="1895"/>
                    <a:pt x="4154" y="1646"/>
                    <a:pt x="3905" y="1531"/>
                  </a:cubicBezTo>
                  <a:lnTo>
                    <a:pt x="3139" y="1139"/>
                  </a:lnTo>
                  <a:cubicBezTo>
                    <a:pt x="2977" y="1062"/>
                    <a:pt x="2871" y="890"/>
                    <a:pt x="2871" y="718"/>
                  </a:cubicBezTo>
                  <a:lnTo>
                    <a:pt x="2871" y="0"/>
                  </a:lnTo>
                  <a:close/>
                </a:path>
              </a:pathLst>
            </a:custGeom>
            <a:solidFill>
              <a:srgbClr val="9ED5F4"/>
            </a:solidFill>
            <a:ln w="9525" cap="flat" cmpd="sng">
              <a:solidFill>
                <a:srgbClr val="32499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2" name="Google Shape;302;p7"/>
            <p:cNvSpPr/>
            <p:nvPr/>
          </p:nvSpPr>
          <p:spPr>
            <a:xfrm>
              <a:off x="3149222" y="2223238"/>
              <a:ext cx="38208" cy="25157"/>
            </a:xfrm>
            <a:custGeom>
              <a:avLst/>
              <a:gdLst/>
              <a:ahLst/>
              <a:cxnLst/>
              <a:rect l="l" t="t" r="r" b="b"/>
              <a:pathLst>
                <a:path w="1455" h="958" extrusionOk="0">
                  <a:moveTo>
                    <a:pt x="10" y="0"/>
                  </a:moveTo>
                  <a:lnTo>
                    <a:pt x="10" y="718"/>
                  </a:lnTo>
                  <a:cubicBezTo>
                    <a:pt x="10" y="747"/>
                    <a:pt x="0" y="785"/>
                    <a:pt x="0" y="814"/>
                  </a:cubicBezTo>
                  <a:cubicBezTo>
                    <a:pt x="230" y="909"/>
                    <a:pt x="479" y="957"/>
                    <a:pt x="728" y="957"/>
                  </a:cubicBezTo>
                  <a:cubicBezTo>
                    <a:pt x="976" y="957"/>
                    <a:pt x="1225" y="909"/>
                    <a:pt x="1455" y="814"/>
                  </a:cubicBezTo>
                  <a:cubicBezTo>
                    <a:pt x="1455" y="785"/>
                    <a:pt x="1445" y="747"/>
                    <a:pt x="1445" y="718"/>
                  </a:cubicBezTo>
                  <a:lnTo>
                    <a:pt x="1445" y="0"/>
                  </a:lnTo>
                  <a:close/>
                </a:path>
              </a:pathLst>
            </a:custGeom>
            <a:solidFill>
              <a:srgbClr val="9ED5F4"/>
            </a:solidFill>
            <a:ln w="9525" cap="flat" cmpd="sng">
              <a:solidFill>
                <a:srgbClr val="32499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3" name="Google Shape;303;p7"/>
            <p:cNvSpPr/>
            <p:nvPr/>
          </p:nvSpPr>
          <p:spPr>
            <a:xfrm>
              <a:off x="3112011" y="2256142"/>
              <a:ext cx="113128" cy="56328"/>
            </a:xfrm>
            <a:custGeom>
              <a:avLst/>
              <a:gdLst/>
              <a:ahLst/>
              <a:cxnLst/>
              <a:rect l="l" t="t" r="r" b="b"/>
              <a:pathLst>
                <a:path w="4308" h="2145" extrusionOk="0">
                  <a:moveTo>
                    <a:pt x="939" y="1"/>
                  </a:moveTo>
                  <a:lnTo>
                    <a:pt x="393" y="278"/>
                  </a:lnTo>
                  <a:cubicBezTo>
                    <a:pt x="154" y="393"/>
                    <a:pt x="1" y="642"/>
                    <a:pt x="1" y="920"/>
                  </a:cubicBezTo>
                  <a:lnTo>
                    <a:pt x="1" y="1905"/>
                  </a:lnTo>
                  <a:cubicBezTo>
                    <a:pt x="1" y="2030"/>
                    <a:pt x="106" y="2145"/>
                    <a:pt x="240" y="2145"/>
                  </a:cubicBezTo>
                  <a:lnTo>
                    <a:pt x="4068" y="2145"/>
                  </a:lnTo>
                  <a:cubicBezTo>
                    <a:pt x="4193" y="2145"/>
                    <a:pt x="4307" y="2030"/>
                    <a:pt x="4307" y="1905"/>
                  </a:cubicBezTo>
                  <a:lnTo>
                    <a:pt x="4307" y="920"/>
                  </a:lnTo>
                  <a:cubicBezTo>
                    <a:pt x="4298" y="642"/>
                    <a:pt x="4145" y="393"/>
                    <a:pt x="3896" y="278"/>
                  </a:cubicBezTo>
                  <a:lnTo>
                    <a:pt x="3350" y="1"/>
                  </a:lnTo>
                  <a:cubicBezTo>
                    <a:pt x="3068" y="436"/>
                    <a:pt x="2609" y="654"/>
                    <a:pt x="2148" y="654"/>
                  </a:cubicBezTo>
                  <a:cubicBezTo>
                    <a:pt x="1688" y="654"/>
                    <a:pt x="1226" y="436"/>
                    <a:pt x="939" y="1"/>
                  </a:cubicBezTo>
                  <a:close/>
                </a:path>
              </a:pathLst>
            </a:custGeom>
            <a:solidFill>
              <a:srgbClr val="9ED5F4"/>
            </a:solidFill>
            <a:ln w="9525" cap="flat" cmpd="sng">
              <a:solidFill>
                <a:srgbClr val="32499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4" name="Google Shape;304;p7"/>
            <p:cNvSpPr/>
            <p:nvPr/>
          </p:nvSpPr>
          <p:spPr>
            <a:xfrm>
              <a:off x="3130629" y="2174106"/>
              <a:ext cx="75419" cy="61711"/>
            </a:xfrm>
            <a:custGeom>
              <a:avLst/>
              <a:gdLst/>
              <a:ahLst/>
              <a:cxnLst/>
              <a:rect l="l" t="t" r="r" b="b"/>
              <a:pathLst>
                <a:path w="2872" h="2350" extrusionOk="0">
                  <a:moveTo>
                    <a:pt x="1112" y="1"/>
                  </a:moveTo>
                  <a:cubicBezTo>
                    <a:pt x="1021" y="1"/>
                    <a:pt x="931" y="49"/>
                    <a:pt x="890" y="139"/>
                  </a:cubicBezTo>
                  <a:cubicBezTo>
                    <a:pt x="814" y="302"/>
                    <a:pt x="699" y="445"/>
                    <a:pt x="565" y="570"/>
                  </a:cubicBezTo>
                  <a:cubicBezTo>
                    <a:pt x="440" y="684"/>
                    <a:pt x="297" y="780"/>
                    <a:pt x="144" y="857"/>
                  </a:cubicBezTo>
                  <a:cubicBezTo>
                    <a:pt x="48" y="905"/>
                    <a:pt x="0" y="1000"/>
                    <a:pt x="19" y="1106"/>
                  </a:cubicBezTo>
                  <a:cubicBezTo>
                    <a:pt x="105" y="1814"/>
                    <a:pt x="718" y="2350"/>
                    <a:pt x="1436" y="2350"/>
                  </a:cubicBezTo>
                  <a:cubicBezTo>
                    <a:pt x="2182" y="2350"/>
                    <a:pt x="2804" y="1775"/>
                    <a:pt x="2871" y="1029"/>
                  </a:cubicBezTo>
                  <a:cubicBezTo>
                    <a:pt x="2871" y="962"/>
                    <a:pt x="2842" y="885"/>
                    <a:pt x="2785" y="838"/>
                  </a:cubicBezTo>
                  <a:cubicBezTo>
                    <a:pt x="2316" y="445"/>
                    <a:pt x="1761" y="158"/>
                    <a:pt x="1158" y="5"/>
                  </a:cubicBezTo>
                  <a:cubicBezTo>
                    <a:pt x="1143" y="2"/>
                    <a:pt x="1127" y="1"/>
                    <a:pt x="1112" y="1"/>
                  </a:cubicBezTo>
                  <a:close/>
                </a:path>
              </a:pathLst>
            </a:custGeom>
            <a:solidFill>
              <a:srgbClr val="9ED5F4"/>
            </a:solidFill>
            <a:ln w="9525" cap="flat" cmpd="sng">
              <a:solidFill>
                <a:srgbClr val="32499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 name="Google Shape;305;p7"/>
            <p:cNvSpPr/>
            <p:nvPr/>
          </p:nvSpPr>
          <p:spPr>
            <a:xfrm>
              <a:off x="3130629" y="2174106"/>
              <a:ext cx="75419" cy="61212"/>
            </a:xfrm>
            <a:custGeom>
              <a:avLst/>
              <a:gdLst/>
              <a:ahLst/>
              <a:cxnLst/>
              <a:rect l="l" t="t" r="r" b="b"/>
              <a:pathLst>
                <a:path w="2872" h="2331" extrusionOk="0">
                  <a:moveTo>
                    <a:pt x="1112" y="1"/>
                  </a:moveTo>
                  <a:cubicBezTo>
                    <a:pt x="1021" y="1"/>
                    <a:pt x="931" y="49"/>
                    <a:pt x="890" y="139"/>
                  </a:cubicBezTo>
                  <a:cubicBezTo>
                    <a:pt x="833" y="254"/>
                    <a:pt x="766" y="359"/>
                    <a:pt x="670" y="455"/>
                  </a:cubicBezTo>
                  <a:cubicBezTo>
                    <a:pt x="641" y="493"/>
                    <a:pt x="603" y="531"/>
                    <a:pt x="565" y="570"/>
                  </a:cubicBezTo>
                  <a:cubicBezTo>
                    <a:pt x="440" y="675"/>
                    <a:pt x="297" y="771"/>
                    <a:pt x="144" y="857"/>
                  </a:cubicBezTo>
                  <a:cubicBezTo>
                    <a:pt x="48" y="895"/>
                    <a:pt x="0" y="1000"/>
                    <a:pt x="10" y="1106"/>
                  </a:cubicBezTo>
                  <a:cubicBezTo>
                    <a:pt x="96" y="1728"/>
                    <a:pt x="584" y="2235"/>
                    <a:pt x="1215" y="2331"/>
                  </a:cubicBezTo>
                  <a:cubicBezTo>
                    <a:pt x="890" y="2130"/>
                    <a:pt x="699" y="1775"/>
                    <a:pt x="718" y="1393"/>
                  </a:cubicBezTo>
                  <a:lnTo>
                    <a:pt x="718" y="1048"/>
                  </a:lnTo>
                  <a:cubicBezTo>
                    <a:pt x="775" y="1010"/>
                    <a:pt x="823" y="972"/>
                    <a:pt x="881" y="924"/>
                  </a:cubicBezTo>
                  <a:cubicBezTo>
                    <a:pt x="1014" y="809"/>
                    <a:pt x="1129" y="665"/>
                    <a:pt x="1225" y="522"/>
                  </a:cubicBezTo>
                  <a:cubicBezTo>
                    <a:pt x="1684" y="665"/>
                    <a:pt x="2106" y="895"/>
                    <a:pt x="2469" y="1201"/>
                  </a:cubicBezTo>
                  <a:cubicBezTo>
                    <a:pt x="2517" y="1240"/>
                    <a:pt x="2632" y="1345"/>
                    <a:pt x="2756" y="1460"/>
                  </a:cubicBezTo>
                  <a:cubicBezTo>
                    <a:pt x="2814" y="1326"/>
                    <a:pt x="2852" y="1182"/>
                    <a:pt x="2862" y="1029"/>
                  </a:cubicBezTo>
                  <a:cubicBezTo>
                    <a:pt x="2871" y="952"/>
                    <a:pt x="2842" y="885"/>
                    <a:pt x="2785" y="838"/>
                  </a:cubicBezTo>
                  <a:cubicBezTo>
                    <a:pt x="2316" y="445"/>
                    <a:pt x="1761" y="158"/>
                    <a:pt x="1158" y="5"/>
                  </a:cubicBezTo>
                  <a:cubicBezTo>
                    <a:pt x="1143" y="2"/>
                    <a:pt x="1127" y="1"/>
                    <a:pt x="1112" y="1"/>
                  </a:cubicBezTo>
                  <a:close/>
                </a:path>
              </a:pathLst>
            </a:custGeom>
            <a:solidFill>
              <a:srgbClr val="9ED5F4"/>
            </a:solidFill>
            <a:ln w="9525" cap="flat" cmpd="sng">
              <a:solidFill>
                <a:srgbClr val="32499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6" name="Google Shape;306;p7"/>
            <p:cNvSpPr/>
            <p:nvPr/>
          </p:nvSpPr>
          <p:spPr>
            <a:xfrm>
              <a:off x="3111775" y="2268957"/>
              <a:ext cx="25157" cy="43513"/>
            </a:xfrm>
            <a:custGeom>
              <a:avLst/>
              <a:gdLst/>
              <a:ahLst/>
              <a:cxnLst/>
              <a:rect l="l" t="t" r="r" b="b"/>
              <a:pathLst>
                <a:path w="958" h="1657" extrusionOk="0">
                  <a:moveTo>
                    <a:pt x="153" y="1"/>
                  </a:moveTo>
                  <a:cubicBezTo>
                    <a:pt x="58" y="125"/>
                    <a:pt x="0" y="279"/>
                    <a:pt x="0" y="432"/>
                  </a:cubicBezTo>
                  <a:lnTo>
                    <a:pt x="0" y="1417"/>
                  </a:lnTo>
                  <a:cubicBezTo>
                    <a:pt x="0" y="1551"/>
                    <a:pt x="115" y="1657"/>
                    <a:pt x="240" y="1657"/>
                  </a:cubicBezTo>
                  <a:lnTo>
                    <a:pt x="957" y="1657"/>
                  </a:lnTo>
                  <a:lnTo>
                    <a:pt x="957" y="881"/>
                  </a:lnTo>
                  <a:cubicBezTo>
                    <a:pt x="957" y="738"/>
                    <a:pt x="890" y="594"/>
                    <a:pt x="785" y="508"/>
                  </a:cubicBezTo>
                  <a:lnTo>
                    <a:pt x="153" y="1"/>
                  </a:lnTo>
                  <a:close/>
                </a:path>
              </a:pathLst>
            </a:custGeom>
            <a:solidFill>
              <a:srgbClr val="9ED5F4"/>
            </a:solidFill>
            <a:ln w="9525" cap="flat" cmpd="sng">
              <a:solidFill>
                <a:srgbClr val="32499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7" name="Google Shape;307;p7"/>
            <p:cNvSpPr/>
            <p:nvPr/>
          </p:nvSpPr>
          <p:spPr>
            <a:xfrm>
              <a:off x="3199720" y="2268957"/>
              <a:ext cx="25157" cy="43513"/>
            </a:xfrm>
            <a:custGeom>
              <a:avLst/>
              <a:gdLst/>
              <a:ahLst/>
              <a:cxnLst/>
              <a:rect l="l" t="t" r="r" b="b"/>
              <a:pathLst>
                <a:path w="958" h="1657" extrusionOk="0">
                  <a:moveTo>
                    <a:pt x="814" y="1"/>
                  </a:moveTo>
                  <a:lnTo>
                    <a:pt x="183" y="508"/>
                  </a:lnTo>
                  <a:cubicBezTo>
                    <a:pt x="68" y="594"/>
                    <a:pt x="1" y="738"/>
                    <a:pt x="1" y="881"/>
                  </a:cubicBezTo>
                  <a:lnTo>
                    <a:pt x="1" y="1657"/>
                  </a:lnTo>
                  <a:lnTo>
                    <a:pt x="719" y="1657"/>
                  </a:lnTo>
                  <a:cubicBezTo>
                    <a:pt x="853" y="1657"/>
                    <a:pt x="958" y="1551"/>
                    <a:pt x="958" y="1417"/>
                  </a:cubicBezTo>
                  <a:lnTo>
                    <a:pt x="958" y="432"/>
                  </a:lnTo>
                  <a:cubicBezTo>
                    <a:pt x="958" y="279"/>
                    <a:pt x="900" y="125"/>
                    <a:pt x="814" y="1"/>
                  </a:cubicBezTo>
                  <a:close/>
                </a:path>
              </a:pathLst>
            </a:custGeom>
            <a:solidFill>
              <a:srgbClr val="9ED5F4"/>
            </a:solidFill>
            <a:ln w="9525" cap="flat" cmpd="sng">
              <a:solidFill>
                <a:srgbClr val="32499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8" name="Google Shape;308;p7"/>
            <p:cNvSpPr/>
            <p:nvPr/>
          </p:nvSpPr>
          <p:spPr>
            <a:xfrm>
              <a:off x="3325636" y="2149343"/>
              <a:ext cx="30934" cy="67882"/>
            </a:xfrm>
            <a:custGeom>
              <a:avLst/>
              <a:gdLst/>
              <a:ahLst/>
              <a:cxnLst/>
              <a:rect l="l" t="t" r="r" b="b"/>
              <a:pathLst>
                <a:path w="1178" h="2585" extrusionOk="0">
                  <a:moveTo>
                    <a:pt x="699" y="1"/>
                  </a:moveTo>
                  <a:cubicBezTo>
                    <a:pt x="316" y="1"/>
                    <a:pt x="1" y="316"/>
                    <a:pt x="1" y="699"/>
                  </a:cubicBezTo>
                  <a:lnTo>
                    <a:pt x="1" y="862"/>
                  </a:lnTo>
                  <a:cubicBezTo>
                    <a:pt x="1" y="1063"/>
                    <a:pt x="29" y="1273"/>
                    <a:pt x="96" y="1465"/>
                  </a:cubicBezTo>
                  <a:lnTo>
                    <a:pt x="470" y="2585"/>
                  </a:lnTo>
                  <a:lnTo>
                    <a:pt x="1178" y="2585"/>
                  </a:lnTo>
                  <a:lnTo>
                    <a:pt x="1178" y="1"/>
                  </a:lnTo>
                  <a:close/>
                </a:path>
              </a:pathLst>
            </a:custGeom>
            <a:solidFill>
              <a:srgbClr val="9ED5F4"/>
            </a:solidFill>
            <a:ln w="9525" cap="flat" cmpd="sng">
              <a:solidFill>
                <a:srgbClr val="32499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9" name="Google Shape;309;p7"/>
            <p:cNvSpPr/>
            <p:nvPr/>
          </p:nvSpPr>
          <p:spPr>
            <a:xfrm>
              <a:off x="3337952" y="2143067"/>
              <a:ext cx="73922" cy="73896"/>
            </a:xfrm>
            <a:custGeom>
              <a:avLst/>
              <a:gdLst/>
              <a:ahLst/>
              <a:cxnLst/>
              <a:rect l="l" t="t" r="r" b="b"/>
              <a:pathLst>
                <a:path w="2815" h="2814" extrusionOk="0">
                  <a:moveTo>
                    <a:pt x="709" y="0"/>
                  </a:moveTo>
                  <a:cubicBezTo>
                    <a:pt x="316" y="0"/>
                    <a:pt x="1" y="316"/>
                    <a:pt x="1" y="708"/>
                  </a:cubicBezTo>
                  <a:cubicBezTo>
                    <a:pt x="1" y="967"/>
                    <a:pt x="211" y="1177"/>
                    <a:pt x="469" y="1177"/>
                  </a:cubicBezTo>
                  <a:lnTo>
                    <a:pt x="2345" y="2814"/>
                  </a:lnTo>
                  <a:lnTo>
                    <a:pt x="2747" y="1426"/>
                  </a:lnTo>
                  <a:cubicBezTo>
                    <a:pt x="2795" y="1254"/>
                    <a:pt x="2814" y="1082"/>
                    <a:pt x="2814" y="909"/>
                  </a:cubicBezTo>
                  <a:lnTo>
                    <a:pt x="2814" y="469"/>
                  </a:lnTo>
                  <a:cubicBezTo>
                    <a:pt x="2814" y="211"/>
                    <a:pt x="2604" y="0"/>
                    <a:pt x="2345" y="0"/>
                  </a:cubicBezTo>
                  <a:close/>
                </a:path>
              </a:pathLst>
            </a:custGeom>
            <a:solidFill>
              <a:srgbClr val="9ED5F4"/>
            </a:solidFill>
            <a:ln w="9525" cap="flat" cmpd="sng">
              <a:solidFill>
                <a:srgbClr val="32499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0" name="Google Shape;310;p7"/>
            <p:cNvSpPr/>
            <p:nvPr/>
          </p:nvSpPr>
          <p:spPr>
            <a:xfrm>
              <a:off x="3350268" y="2235554"/>
              <a:ext cx="36974" cy="27153"/>
            </a:xfrm>
            <a:custGeom>
              <a:avLst/>
              <a:gdLst/>
              <a:ahLst/>
              <a:cxnLst/>
              <a:rect l="l" t="t" r="r" b="b"/>
              <a:pathLst>
                <a:path w="1408" h="1034" extrusionOk="0">
                  <a:moveTo>
                    <a:pt x="0" y="0"/>
                  </a:moveTo>
                  <a:lnTo>
                    <a:pt x="0" y="1034"/>
                  </a:lnTo>
                  <a:lnTo>
                    <a:pt x="1407" y="1034"/>
                  </a:lnTo>
                  <a:lnTo>
                    <a:pt x="1407" y="0"/>
                  </a:lnTo>
                  <a:close/>
                </a:path>
              </a:pathLst>
            </a:custGeom>
            <a:solidFill>
              <a:srgbClr val="9ED5F4"/>
            </a:solidFill>
            <a:ln w="9525" cap="flat" cmpd="sng">
              <a:solidFill>
                <a:srgbClr val="32499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1" name="Google Shape;311;p7"/>
            <p:cNvSpPr/>
            <p:nvPr/>
          </p:nvSpPr>
          <p:spPr>
            <a:xfrm>
              <a:off x="3350268" y="2235554"/>
              <a:ext cx="36974" cy="14916"/>
            </a:xfrm>
            <a:custGeom>
              <a:avLst/>
              <a:gdLst/>
              <a:ahLst/>
              <a:cxnLst/>
              <a:rect l="l" t="t" r="r" b="b"/>
              <a:pathLst>
                <a:path w="1408" h="568" extrusionOk="0">
                  <a:moveTo>
                    <a:pt x="0" y="0"/>
                  </a:moveTo>
                  <a:lnTo>
                    <a:pt x="0" y="431"/>
                  </a:lnTo>
                  <a:cubicBezTo>
                    <a:pt x="225" y="522"/>
                    <a:pt x="465" y="567"/>
                    <a:pt x="704" y="567"/>
                  </a:cubicBezTo>
                  <a:cubicBezTo>
                    <a:pt x="943" y="567"/>
                    <a:pt x="1182" y="522"/>
                    <a:pt x="1407" y="431"/>
                  </a:cubicBezTo>
                  <a:lnTo>
                    <a:pt x="1407" y="0"/>
                  </a:lnTo>
                  <a:close/>
                </a:path>
              </a:pathLst>
            </a:custGeom>
            <a:solidFill>
              <a:srgbClr val="9ED5F4"/>
            </a:solidFill>
            <a:ln w="9525" cap="flat" cmpd="sng">
              <a:solidFill>
                <a:srgbClr val="32499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2" name="Google Shape;312;p7"/>
            <p:cNvSpPr/>
            <p:nvPr/>
          </p:nvSpPr>
          <p:spPr>
            <a:xfrm>
              <a:off x="3307044" y="2250365"/>
              <a:ext cx="123658" cy="62367"/>
            </a:xfrm>
            <a:custGeom>
              <a:avLst/>
              <a:gdLst/>
              <a:ahLst/>
              <a:cxnLst/>
              <a:rect l="l" t="t" r="r" b="b"/>
              <a:pathLst>
                <a:path w="4709" h="2375" extrusionOk="0">
                  <a:moveTo>
                    <a:pt x="1646" y="1"/>
                  </a:moveTo>
                  <a:lnTo>
                    <a:pt x="517" y="326"/>
                  </a:lnTo>
                  <a:cubicBezTo>
                    <a:pt x="211" y="412"/>
                    <a:pt x="0" y="690"/>
                    <a:pt x="0" y="1006"/>
                  </a:cubicBezTo>
                  <a:lnTo>
                    <a:pt x="0" y="2135"/>
                  </a:lnTo>
                  <a:cubicBezTo>
                    <a:pt x="0" y="2269"/>
                    <a:pt x="115" y="2374"/>
                    <a:pt x="240" y="2374"/>
                  </a:cubicBezTo>
                  <a:lnTo>
                    <a:pt x="4470" y="2374"/>
                  </a:lnTo>
                  <a:cubicBezTo>
                    <a:pt x="4594" y="2374"/>
                    <a:pt x="4709" y="2269"/>
                    <a:pt x="4709" y="2135"/>
                  </a:cubicBezTo>
                  <a:lnTo>
                    <a:pt x="4709" y="1006"/>
                  </a:lnTo>
                  <a:cubicBezTo>
                    <a:pt x="4709" y="690"/>
                    <a:pt x="4489" y="412"/>
                    <a:pt x="4183" y="326"/>
                  </a:cubicBezTo>
                  <a:lnTo>
                    <a:pt x="3053" y="1"/>
                  </a:lnTo>
                  <a:lnTo>
                    <a:pt x="2355" y="470"/>
                  </a:lnTo>
                  <a:lnTo>
                    <a:pt x="1646" y="1"/>
                  </a:lnTo>
                  <a:close/>
                </a:path>
              </a:pathLst>
            </a:custGeom>
            <a:solidFill>
              <a:srgbClr val="9ED5F4"/>
            </a:solidFill>
            <a:ln w="9525" cap="flat" cmpd="sng">
              <a:solidFill>
                <a:srgbClr val="32499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3" name="Google Shape;313;p7"/>
            <p:cNvSpPr/>
            <p:nvPr/>
          </p:nvSpPr>
          <p:spPr>
            <a:xfrm>
              <a:off x="3362584" y="2262681"/>
              <a:ext cx="12342" cy="49789"/>
            </a:xfrm>
            <a:custGeom>
              <a:avLst/>
              <a:gdLst/>
              <a:ahLst/>
              <a:cxnLst/>
              <a:rect l="l" t="t" r="r" b="b"/>
              <a:pathLst>
                <a:path w="470" h="1896" extrusionOk="0">
                  <a:moveTo>
                    <a:pt x="115" y="1"/>
                  </a:moveTo>
                  <a:lnTo>
                    <a:pt x="0" y="1896"/>
                  </a:lnTo>
                  <a:lnTo>
                    <a:pt x="469" y="1896"/>
                  </a:lnTo>
                  <a:lnTo>
                    <a:pt x="355" y="1"/>
                  </a:lnTo>
                  <a:close/>
                </a:path>
              </a:pathLst>
            </a:custGeom>
            <a:solidFill>
              <a:srgbClr val="9ED5F4"/>
            </a:solidFill>
            <a:ln w="9525" cap="flat" cmpd="sng">
              <a:solidFill>
                <a:srgbClr val="32499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4" name="Google Shape;314;p7"/>
            <p:cNvSpPr/>
            <p:nvPr/>
          </p:nvSpPr>
          <p:spPr>
            <a:xfrm>
              <a:off x="3331676" y="2173948"/>
              <a:ext cx="74158" cy="67646"/>
            </a:xfrm>
            <a:custGeom>
              <a:avLst/>
              <a:gdLst/>
              <a:ahLst/>
              <a:cxnLst/>
              <a:rect l="l" t="t" r="r" b="b"/>
              <a:pathLst>
                <a:path w="2824" h="2576" extrusionOk="0">
                  <a:moveTo>
                    <a:pt x="878" y="0"/>
                  </a:moveTo>
                  <a:cubicBezTo>
                    <a:pt x="764" y="0"/>
                    <a:pt x="653" y="48"/>
                    <a:pt x="565" y="135"/>
                  </a:cubicBezTo>
                  <a:lnTo>
                    <a:pt x="144" y="556"/>
                  </a:lnTo>
                  <a:cubicBezTo>
                    <a:pt x="58" y="652"/>
                    <a:pt x="0" y="767"/>
                    <a:pt x="0" y="891"/>
                  </a:cubicBezTo>
                  <a:lnTo>
                    <a:pt x="0" y="1169"/>
                  </a:lnTo>
                  <a:cubicBezTo>
                    <a:pt x="0" y="1944"/>
                    <a:pt x="632" y="2576"/>
                    <a:pt x="1417" y="2576"/>
                  </a:cubicBezTo>
                  <a:cubicBezTo>
                    <a:pt x="2192" y="2576"/>
                    <a:pt x="2824" y="1944"/>
                    <a:pt x="2824" y="1169"/>
                  </a:cubicBezTo>
                  <a:lnTo>
                    <a:pt x="2824" y="872"/>
                  </a:lnTo>
                  <a:cubicBezTo>
                    <a:pt x="2824" y="738"/>
                    <a:pt x="2776" y="623"/>
                    <a:pt x="2690" y="537"/>
                  </a:cubicBezTo>
                  <a:cubicBezTo>
                    <a:pt x="2326" y="183"/>
                    <a:pt x="1656" y="21"/>
                    <a:pt x="909" y="1"/>
                  </a:cubicBezTo>
                  <a:cubicBezTo>
                    <a:pt x="899" y="1"/>
                    <a:pt x="889" y="0"/>
                    <a:pt x="878" y="0"/>
                  </a:cubicBezTo>
                  <a:close/>
                </a:path>
              </a:pathLst>
            </a:custGeom>
            <a:solidFill>
              <a:srgbClr val="9ED5F4"/>
            </a:solidFill>
            <a:ln w="9525" cap="flat" cmpd="sng">
              <a:solidFill>
                <a:srgbClr val="32499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5" name="Google Shape;315;p7"/>
            <p:cNvSpPr/>
            <p:nvPr/>
          </p:nvSpPr>
          <p:spPr>
            <a:xfrm>
              <a:off x="3331676" y="2173975"/>
              <a:ext cx="73896" cy="66123"/>
            </a:xfrm>
            <a:custGeom>
              <a:avLst/>
              <a:gdLst/>
              <a:ahLst/>
              <a:cxnLst/>
              <a:rect l="l" t="t" r="r" b="b"/>
              <a:pathLst>
                <a:path w="2814" h="2518" extrusionOk="0">
                  <a:moveTo>
                    <a:pt x="909" y="0"/>
                  </a:moveTo>
                  <a:cubicBezTo>
                    <a:pt x="785" y="0"/>
                    <a:pt x="661" y="48"/>
                    <a:pt x="565" y="134"/>
                  </a:cubicBezTo>
                  <a:lnTo>
                    <a:pt x="144" y="565"/>
                  </a:lnTo>
                  <a:cubicBezTo>
                    <a:pt x="58" y="651"/>
                    <a:pt x="0" y="766"/>
                    <a:pt x="0" y="890"/>
                  </a:cubicBezTo>
                  <a:lnTo>
                    <a:pt x="0" y="1168"/>
                  </a:lnTo>
                  <a:cubicBezTo>
                    <a:pt x="0" y="1800"/>
                    <a:pt x="421" y="2345"/>
                    <a:pt x="1024" y="2517"/>
                  </a:cubicBezTo>
                  <a:cubicBezTo>
                    <a:pt x="823" y="2269"/>
                    <a:pt x="708" y="1962"/>
                    <a:pt x="708" y="1637"/>
                  </a:cubicBezTo>
                  <a:lnTo>
                    <a:pt x="708" y="957"/>
                  </a:lnTo>
                  <a:cubicBezTo>
                    <a:pt x="708" y="692"/>
                    <a:pt x="919" y="487"/>
                    <a:pt x="1172" y="487"/>
                  </a:cubicBezTo>
                  <a:cubicBezTo>
                    <a:pt x="1184" y="487"/>
                    <a:pt x="1195" y="488"/>
                    <a:pt x="1206" y="489"/>
                  </a:cubicBezTo>
                  <a:cubicBezTo>
                    <a:pt x="1685" y="517"/>
                    <a:pt x="2383" y="594"/>
                    <a:pt x="2814" y="804"/>
                  </a:cubicBezTo>
                  <a:cubicBezTo>
                    <a:pt x="2804" y="699"/>
                    <a:pt x="2757" y="613"/>
                    <a:pt x="2690" y="536"/>
                  </a:cubicBezTo>
                  <a:cubicBezTo>
                    <a:pt x="2326" y="182"/>
                    <a:pt x="1656" y="20"/>
                    <a:pt x="909" y="0"/>
                  </a:cubicBezTo>
                  <a:close/>
                </a:path>
              </a:pathLst>
            </a:custGeom>
            <a:solidFill>
              <a:srgbClr val="9ED5F4"/>
            </a:solidFill>
            <a:ln w="9525" cap="flat" cmpd="sng">
              <a:solidFill>
                <a:srgbClr val="32499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6" name="Google Shape;316;p7"/>
            <p:cNvSpPr/>
            <p:nvPr/>
          </p:nvSpPr>
          <p:spPr>
            <a:xfrm>
              <a:off x="3307281" y="2266200"/>
              <a:ext cx="24921" cy="46533"/>
            </a:xfrm>
            <a:custGeom>
              <a:avLst/>
              <a:gdLst/>
              <a:ahLst/>
              <a:cxnLst/>
              <a:rect l="l" t="t" r="r" b="b"/>
              <a:pathLst>
                <a:path w="949" h="1772" extrusionOk="0">
                  <a:moveTo>
                    <a:pt x="125" y="1"/>
                  </a:moveTo>
                  <a:cubicBezTo>
                    <a:pt x="49" y="125"/>
                    <a:pt x="1" y="259"/>
                    <a:pt x="1" y="403"/>
                  </a:cubicBezTo>
                  <a:lnTo>
                    <a:pt x="1" y="1532"/>
                  </a:lnTo>
                  <a:cubicBezTo>
                    <a:pt x="1" y="1666"/>
                    <a:pt x="106" y="1771"/>
                    <a:pt x="240" y="1771"/>
                  </a:cubicBezTo>
                  <a:lnTo>
                    <a:pt x="948" y="1771"/>
                  </a:lnTo>
                  <a:lnTo>
                    <a:pt x="948" y="1101"/>
                  </a:lnTo>
                  <a:lnTo>
                    <a:pt x="929" y="1101"/>
                  </a:lnTo>
                  <a:cubicBezTo>
                    <a:pt x="929" y="910"/>
                    <a:pt x="862" y="738"/>
                    <a:pt x="728" y="604"/>
                  </a:cubicBezTo>
                  <a:lnTo>
                    <a:pt x="125" y="1"/>
                  </a:lnTo>
                  <a:close/>
                </a:path>
              </a:pathLst>
            </a:custGeom>
            <a:solidFill>
              <a:srgbClr val="9ED5F4"/>
            </a:solidFill>
            <a:ln w="9525" cap="flat" cmpd="sng">
              <a:solidFill>
                <a:srgbClr val="32499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7" name="Google Shape;317;p7"/>
            <p:cNvSpPr/>
            <p:nvPr/>
          </p:nvSpPr>
          <p:spPr>
            <a:xfrm>
              <a:off x="3405545" y="2266200"/>
              <a:ext cx="24658" cy="46533"/>
            </a:xfrm>
            <a:custGeom>
              <a:avLst/>
              <a:gdLst/>
              <a:ahLst/>
              <a:cxnLst/>
              <a:rect l="l" t="t" r="r" b="b"/>
              <a:pathLst>
                <a:path w="939" h="1772" extrusionOk="0">
                  <a:moveTo>
                    <a:pt x="814" y="1"/>
                  </a:moveTo>
                  <a:lnTo>
                    <a:pt x="211" y="604"/>
                  </a:lnTo>
                  <a:cubicBezTo>
                    <a:pt x="78" y="738"/>
                    <a:pt x="11" y="910"/>
                    <a:pt x="11" y="1101"/>
                  </a:cubicBezTo>
                  <a:lnTo>
                    <a:pt x="1" y="1101"/>
                  </a:lnTo>
                  <a:lnTo>
                    <a:pt x="1" y="1771"/>
                  </a:lnTo>
                  <a:lnTo>
                    <a:pt x="700" y="1771"/>
                  </a:lnTo>
                  <a:cubicBezTo>
                    <a:pt x="834" y="1771"/>
                    <a:pt x="939" y="1666"/>
                    <a:pt x="939" y="1532"/>
                  </a:cubicBezTo>
                  <a:lnTo>
                    <a:pt x="939" y="403"/>
                  </a:lnTo>
                  <a:cubicBezTo>
                    <a:pt x="939" y="259"/>
                    <a:pt x="891" y="125"/>
                    <a:pt x="814" y="1"/>
                  </a:cubicBezTo>
                  <a:close/>
                </a:path>
              </a:pathLst>
            </a:custGeom>
            <a:solidFill>
              <a:srgbClr val="9ED5F4"/>
            </a:solidFill>
            <a:ln w="9525" cap="flat" cmpd="sng">
              <a:solidFill>
                <a:srgbClr val="32499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8" name="Google Shape;318;p7"/>
            <p:cNvSpPr/>
            <p:nvPr/>
          </p:nvSpPr>
          <p:spPr>
            <a:xfrm>
              <a:off x="3362584" y="2262681"/>
              <a:ext cx="12342" cy="12342"/>
            </a:xfrm>
            <a:custGeom>
              <a:avLst/>
              <a:gdLst/>
              <a:ahLst/>
              <a:cxnLst/>
              <a:rect l="l" t="t" r="r" b="b"/>
              <a:pathLst>
                <a:path w="470" h="470" extrusionOk="0">
                  <a:moveTo>
                    <a:pt x="0" y="1"/>
                  </a:moveTo>
                  <a:lnTo>
                    <a:pt x="0" y="374"/>
                  </a:lnTo>
                  <a:cubicBezTo>
                    <a:pt x="0" y="431"/>
                    <a:pt x="39" y="470"/>
                    <a:pt x="96" y="470"/>
                  </a:cubicBezTo>
                  <a:lnTo>
                    <a:pt x="374" y="470"/>
                  </a:lnTo>
                  <a:cubicBezTo>
                    <a:pt x="422" y="470"/>
                    <a:pt x="469" y="431"/>
                    <a:pt x="469" y="374"/>
                  </a:cubicBezTo>
                  <a:lnTo>
                    <a:pt x="469" y="1"/>
                  </a:lnTo>
                  <a:close/>
                </a:path>
              </a:pathLst>
            </a:custGeom>
            <a:solidFill>
              <a:srgbClr val="9ED5F4"/>
            </a:solidFill>
            <a:ln w="9525" cap="flat" cmpd="sng">
              <a:solidFill>
                <a:srgbClr val="32499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9" name="Google Shape;319;p7"/>
            <p:cNvSpPr/>
            <p:nvPr/>
          </p:nvSpPr>
          <p:spPr>
            <a:xfrm>
              <a:off x="3343493" y="2245481"/>
              <a:ext cx="25393" cy="25971"/>
            </a:xfrm>
            <a:custGeom>
              <a:avLst/>
              <a:gdLst/>
              <a:ahLst/>
              <a:cxnLst/>
              <a:rect l="l" t="t" r="r" b="b"/>
              <a:pathLst>
                <a:path w="967" h="989" extrusionOk="0">
                  <a:moveTo>
                    <a:pt x="221" y="0"/>
                  </a:moveTo>
                  <a:cubicBezTo>
                    <a:pt x="190" y="0"/>
                    <a:pt x="160" y="15"/>
                    <a:pt x="144" y="43"/>
                  </a:cubicBezTo>
                  <a:lnTo>
                    <a:pt x="0" y="263"/>
                  </a:lnTo>
                  <a:lnTo>
                    <a:pt x="354" y="914"/>
                  </a:lnTo>
                  <a:cubicBezTo>
                    <a:pt x="378" y="963"/>
                    <a:pt x="430" y="988"/>
                    <a:pt x="481" y="988"/>
                  </a:cubicBezTo>
                  <a:cubicBezTo>
                    <a:pt x="510" y="988"/>
                    <a:pt x="540" y="980"/>
                    <a:pt x="565" y="962"/>
                  </a:cubicBezTo>
                  <a:lnTo>
                    <a:pt x="967" y="656"/>
                  </a:lnTo>
                  <a:lnTo>
                    <a:pt x="287" y="24"/>
                  </a:lnTo>
                  <a:cubicBezTo>
                    <a:pt x="267" y="8"/>
                    <a:pt x="244" y="0"/>
                    <a:pt x="221" y="0"/>
                  </a:cubicBezTo>
                  <a:close/>
                </a:path>
              </a:pathLst>
            </a:custGeom>
            <a:solidFill>
              <a:srgbClr val="9ED5F4"/>
            </a:solidFill>
            <a:ln w="9525" cap="flat" cmpd="sng">
              <a:solidFill>
                <a:srgbClr val="32499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0" name="Google Shape;320;p7"/>
            <p:cNvSpPr/>
            <p:nvPr/>
          </p:nvSpPr>
          <p:spPr>
            <a:xfrm>
              <a:off x="3368860" y="2245559"/>
              <a:ext cx="25420" cy="26076"/>
            </a:xfrm>
            <a:custGeom>
              <a:avLst/>
              <a:gdLst/>
              <a:ahLst/>
              <a:cxnLst/>
              <a:rect l="l" t="t" r="r" b="b"/>
              <a:pathLst>
                <a:path w="968" h="993" extrusionOk="0">
                  <a:moveTo>
                    <a:pt x="748" y="0"/>
                  </a:moveTo>
                  <a:cubicBezTo>
                    <a:pt x="725" y="0"/>
                    <a:pt x="701" y="10"/>
                    <a:pt x="680" y="31"/>
                  </a:cubicBezTo>
                  <a:lnTo>
                    <a:pt x="1" y="653"/>
                  </a:lnTo>
                  <a:lnTo>
                    <a:pt x="393" y="959"/>
                  </a:lnTo>
                  <a:cubicBezTo>
                    <a:pt x="419" y="982"/>
                    <a:pt x="452" y="992"/>
                    <a:pt x="484" y="992"/>
                  </a:cubicBezTo>
                  <a:cubicBezTo>
                    <a:pt x="534" y="992"/>
                    <a:pt x="584" y="967"/>
                    <a:pt x="613" y="921"/>
                  </a:cubicBezTo>
                  <a:lnTo>
                    <a:pt x="967" y="260"/>
                  </a:lnTo>
                  <a:lnTo>
                    <a:pt x="824" y="50"/>
                  </a:lnTo>
                  <a:cubicBezTo>
                    <a:pt x="807" y="17"/>
                    <a:pt x="779" y="0"/>
                    <a:pt x="748" y="0"/>
                  </a:cubicBezTo>
                  <a:close/>
                </a:path>
              </a:pathLst>
            </a:custGeom>
            <a:solidFill>
              <a:srgbClr val="9ED5F4"/>
            </a:solidFill>
            <a:ln w="9525" cap="flat" cmpd="sng">
              <a:solidFill>
                <a:srgbClr val="32499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1" name="Google Shape;321;p7"/>
            <p:cNvSpPr/>
            <p:nvPr/>
          </p:nvSpPr>
          <p:spPr>
            <a:xfrm>
              <a:off x="3163297" y="1993516"/>
              <a:ext cx="174419" cy="150233"/>
            </a:xfrm>
            <a:custGeom>
              <a:avLst/>
              <a:gdLst/>
              <a:ahLst/>
              <a:cxnLst/>
              <a:rect l="l" t="t" r="r" b="b"/>
              <a:pathLst>
                <a:path w="6642" h="5721" extrusionOk="0">
                  <a:moveTo>
                    <a:pt x="584" y="1"/>
                  </a:moveTo>
                  <a:cubicBezTo>
                    <a:pt x="259" y="1"/>
                    <a:pt x="0" y="259"/>
                    <a:pt x="0" y="585"/>
                  </a:cubicBezTo>
                  <a:lnTo>
                    <a:pt x="0" y="3714"/>
                  </a:lnTo>
                  <a:cubicBezTo>
                    <a:pt x="0" y="4040"/>
                    <a:pt x="259" y="4298"/>
                    <a:pt x="584" y="4298"/>
                  </a:cubicBezTo>
                  <a:lnTo>
                    <a:pt x="2737" y="4298"/>
                  </a:lnTo>
                  <a:lnTo>
                    <a:pt x="2412" y="5600"/>
                  </a:lnTo>
                  <a:cubicBezTo>
                    <a:pt x="2397" y="5666"/>
                    <a:pt x="2450" y="5721"/>
                    <a:pt x="2511" y="5721"/>
                  </a:cubicBezTo>
                  <a:cubicBezTo>
                    <a:pt x="2529" y="5721"/>
                    <a:pt x="2547" y="5716"/>
                    <a:pt x="2565" y="5705"/>
                  </a:cubicBezTo>
                  <a:lnTo>
                    <a:pt x="4489" y="4298"/>
                  </a:lnTo>
                  <a:lnTo>
                    <a:pt x="6049" y="4298"/>
                  </a:lnTo>
                  <a:cubicBezTo>
                    <a:pt x="6374" y="4288"/>
                    <a:pt x="6642" y="4030"/>
                    <a:pt x="6642" y="3705"/>
                  </a:cubicBezTo>
                  <a:lnTo>
                    <a:pt x="6642" y="585"/>
                  </a:lnTo>
                  <a:cubicBezTo>
                    <a:pt x="6642" y="259"/>
                    <a:pt x="6384" y="1"/>
                    <a:pt x="6058" y="1"/>
                  </a:cubicBezTo>
                  <a:close/>
                </a:path>
              </a:pathLst>
            </a:custGeom>
            <a:solidFill>
              <a:srgbClr val="9ED5F4"/>
            </a:solidFill>
            <a:ln w="9525" cap="flat" cmpd="sng">
              <a:solidFill>
                <a:srgbClr val="32499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2" name="Google Shape;322;p7"/>
            <p:cNvSpPr/>
            <p:nvPr/>
          </p:nvSpPr>
          <p:spPr>
            <a:xfrm>
              <a:off x="3192446" y="2019172"/>
              <a:ext cx="28912" cy="10320"/>
            </a:xfrm>
            <a:custGeom>
              <a:avLst/>
              <a:gdLst/>
              <a:ahLst/>
              <a:cxnLst/>
              <a:rect l="l" t="t" r="r" b="b"/>
              <a:pathLst>
                <a:path w="1101" h="393" extrusionOk="0">
                  <a:moveTo>
                    <a:pt x="259" y="0"/>
                  </a:moveTo>
                  <a:cubicBezTo>
                    <a:pt x="0" y="0"/>
                    <a:pt x="0" y="393"/>
                    <a:pt x="259" y="393"/>
                  </a:cubicBezTo>
                  <a:lnTo>
                    <a:pt x="843" y="393"/>
                  </a:lnTo>
                  <a:cubicBezTo>
                    <a:pt x="1101" y="393"/>
                    <a:pt x="1101" y="0"/>
                    <a:pt x="843" y="0"/>
                  </a:cubicBezTo>
                  <a:close/>
                </a:path>
              </a:pathLst>
            </a:custGeom>
            <a:solidFill>
              <a:srgbClr val="9ED5F4"/>
            </a:solidFill>
            <a:ln w="9525" cap="flat" cmpd="sng">
              <a:solidFill>
                <a:srgbClr val="32499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3" name="Google Shape;323;p7"/>
            <p:cNvSpPr/>
            <p:nvPr/>
          </p:nvSpPr>
          <p:spPr>
            <a:xfrm>
              <a:off x="3228133" y="2019172"/>
              <a:ext cx="80434" cy="10320"/>
            </a:xfrm>
            <a:custGeom>
              <a:avLst/>
              <a:gdLst/>
              <a:ahLst/>
              <a:cxnLst/>
              <a:rect l="l" t="t" r="r" b="b"/>
              <a:pathLst>
                <a:path w="3063" h="393" extrusionOk="0">
                  <a:moveTo>
                    <a:pt x="268" y="0"/>
                  </a:moveTo>
                  <a:cubicBezTo>
                    <a:pt x="0" y="0"/>
                    <a:pt x="0" y="393"/>
                    <a:pt x="268" y="393"/>
                  </a:cubicBezTo>
                  <a:lnTo>
                    <a:pt x="2804" y="393"/>
                  </a:lnTo>
                  <a:cubicBezTo>
                    <a:pt x="3063" y="393"/>
                    <a:pt x="3063" y="0"/>
                    <a:pt x="2804" y="0"/>
                  </a:cubicBezTo>
                  <a:close/>
                </a:path>
              </a:pathLst>
            </a:custGeom>
            <a:solidFill>
              <a:srgbClr val="9ED5F4"/>
            </a:solidFill>
            <a:ln w="9525" cap="flat" cmpd="sng">
              <a:solidFill>
                <a:srgbClr val="32499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4" name="Google Shape;324;p7"/>
            <p:cNvSpPr/>
            <p:nvPr/>
          </p:nvSpPr>
          <p:spPr>
            <a:xfrm>
              <a:off x="3192183" y="2044802"/>
              <a:ext cx="116384" cy="10320"/>
            </a:xfrm>
            <a:custGeom>
              <a:avLst/>
              <a:gdLst/>
              <a:ahLst/>
              <a:cxnLst/>
              <a:rect l="l" t="t" r="r" b="b"/>
              <a:pathLst>
                <a:path w="4432" h="393" extrusionOk="0">
                  <a:moveTo>
                    <a:pt x="269" y="0"/>
                  </a:moveTo>
                  <a:cubicBezTo>
                    <a:pt x="1" y="0"/>
                    <a:pt x="1" y="393"/>
                    <a:pt x="269" y="393"/>
                  </a:cubicBezTo>
                  <a:lnTo>
                    <a:pt x="4173" y="393"/>
                  </a:lnTo>
                  <a:cubicBezTo>
                    <a:pt x="4432" y="393"/>
                    <a:pt x="4432" y="0"/>
                    <a:pt x="4173" y="0"/>
                  </a:cubicBezTo>
                  <a:close/>
                </a:path>
              </a:pathLst>
            </a:custGeom>
            <a:solidFill>
              <a:srgbClr val="9ED5F4"/>
            </a:solidFill>
            <a:ln w="9525" cap="flat" cmpd="sng">
              <a:solidFill>
                <a:srgbClr val="32499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5" name="Google Shape;325;p7"/>
            <p:cNvSpPr/>
            <p:nvPr/>
          </p:nvSpPr>
          <p:spPr>
            <a:xfrm>
              <a:off x="3192183" y="2070431"/>
              <a:ext cx="80461" cy="10320"/>
            </a:xfrm>
            <a:custGeom>
              <a:avLst/>
              <a:gdLst/>
              <a:ahLst/>
              <a:cxnLst/>
              <a:rect l="l" t="t" r="r" b="b"/>
              <a:pathLst>
                <a:path w="3064" h="393" extrusionOk="0">
                  <a:moveTo>
                    <a:pt x="269" y="0"/>
                  </a:moveTo>
                  <a:cubicBezTo>
                    <a:pt x="1" y="0"/>
                    <a:pt x="1" y="393"/>
                    <a:pt x="269" y="393"/>
                  </a:cubicBezTo>
                  <a:lnTo>
                    <a:pt x="2805" y="393"/>
                  </a:lnTo>
                  <a:cubicBezTo>
                    <a:pt x="3063" y="393"/>
                    <a:pt x="3063" y="0"/>
                    <a:pt x="2805" y="0"/>
                  </a:cubicBezTo>
                  <a:close/>
                </a:path>
              </a:pathLst>
            </a:custGeom>
            <a:solidFill>
              <a:srgbClr val="9ED5F4"/>
            </a:solidFill>
            <a:ln w="9525" cap="flat" cmpd="sng">
              <a:solidFill>
                <a:srgbClr val="32499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6" name="Google Shape;326;p7"/>
            <p:cNvSpPr/>
            <p:nvPr/>
          </p:nvSpPr>
          <p:spPr>
            <a:xfrm>
              <a:off x="3279655" y="2070431"/>
              <a:ext cx="28912" cy="10320"/>
            </a:xfrm>
            <a:custGeom>
              <a:avLst/>
              <a:gdLst/>
              <a:ahLst/>
              <a:cxnLst/>
              <a:rect l="l" t="t" r="r" b="b"/>
              <a:pathLst>
                <a:path w="1101" h="393" extrusionOk="0">
                  <a:moveTo>
                    <a:pt x="259" y="0"/>
                  </a:moveTo>
                  <a:cubicBezTo>
                    <a:pt x="0" y="0"/>
                    <a:pt x="0" y="393"/>
                    <a:pt x="259" y="393"/>
                  </a:cubicBezTo>
                  <a:lnTo>
                    <a:pt x="842" y="393"/>
                  </a:lnTo>
                  <a:cubicBezTo>
                    <a:pt x="1101" y="393"/>
                    <a:pt x="1101" y="0"/>
                    <a:pt x="842" y="0"/>
                  </a:cubicBezTo>
                  <a:close/>
                </a:path>
              </a:pathLst>
            </a:custGeom>
            <a:solidFill>
              <a:srgbClr val="9ED5F4"/>
            </a:solidFill>
            <a:ln w="9525" cap="flat" cmpd="sng">
              <a:solidFill>
                <a:srgbClr val="32499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27" name="Google Shape;327;p7"/>
          <p:cNvGrpSpPr/>
          <p:nvPr/>
        </p:nvGrpSpPr>
        <p:grpSpPr>
          <a:xfrm>
            <a:off x="947492" y="3444204"/>
            <a:ext cx="523372" cy="523017"/>
            <a:chOff x="5765926" y="1976683"/>
            <a:chExt cx="348339" cy="348103"/>
          </a:xfrm>
        </p:grpSpPr>
        <p:sp>
          <p:nvSpPr>
            <p:cNvPr id="328" name="Google Shape;328;p7"/>
            <p:cNvSpPr/>
            <p:nvPr/>
          </p:nvSpPr>
          <p:spPr>
            <a:xfrm>
              <a:off x="5765926" y="1976683"/>
              <a:ext cx="263808" cy="173946"/>
            </a:xfrm>
            <a:custGeom>
              <a:avLst/>
              <a:gdLst/>
              <a:ahLst/>
              <a:cxnLst/>
              <a:rect l="l" t="t" r="r" b="b"/>
              <a:pathLst>
                <a:path w="10046" h="6624" extrusionOk="0">
                  <a:moveTo>
                    <a:pt x="862" y="1"/>
                  </a:moveTo>
                  <a:cubicBezTo>
                    <a:pt x="383" y="1"/>
                    <a:pt x="0" y="384"/>
                    <a:pt x="0" y="853"/>
                  </a:cubicBezTo>
                  <a:lnTo>
                    <a:pt x="0" y="6413"/>
                  </a:lnTo>
                  <a:cubicBezTo>
                    <a:pt x="0" y="6528"/>
                    <a:pt x="96" y="6623"/>
                    <a:pt x="220" y="6623"/>
                  </a:cubicBezTo>
                  <a:lnTo>
                    <a:pt x="2354" y="6623"/>
                  </a:lnTo>
                  <a:cubicBezTo>
                    <a:pt x="2594" y="6623"/>
                    <a:pt x="2785" y="6432"/>
                    <a:pt x="2785" y="6202"/>
                  </a:cubicBezTo>
                  <a:lnTo>
                    <a:pt x="2785" y="5772"/>
                  </a:lnTo>
                  <a:cubicBezTo>
                    <a:pt x="2785" y="5590"/>
                    <a:pt x="2709" y="5418"/>
                    <a:pt x="2565" y="5293"/>
                  </a:cubicBezTo>
                  <a:cubicBezTo>
                    <a:pt x="1723" y="4594"/>
                    <a:pt x="2211" y="3216"/>
                    <a:pt x="3312" y="3207"/>
                  </a:cubicBezTo>
                  <a:cubicBezTo>
                    <a:pt x="4412" y="3207"/>
                    <a:pt x="4919" y="4575"/>
                    <a:pt x="4068" y="5284"/>
                  </a:cubicBezTo>
                  <a:cubicBezTo>
                    <a:pt x="3934" y="5408"/>
                    <a:pt x="3847" y="5580"/>
                    <a:pt x="3847" y="5762"/>
                  </a:cubicBezTo>
                  <a:lnTo>
                    <a:pt x="3847" y="6202"/>
                  </a:lnTo>
                  <a:cubicBezTo>
                    <a:pt x="3847" y="6432"/>
                    <a:pt x="4039" y="6623"/>
                    <a:pt x="4278" y="6623"/>
                  </a:cubicBezTo>
                  <a:lnTo>
                    <a:pt x="6623" y="6623"/>
                  </a:lnTo>
                  <a:lnTo>
                    <a:pt x="6623" y="4279"/>
                  </a:lnTo>
                  <a:cubicBezTo>
                    <a:pt x="6623" y="4039"/>
                    <a:pt x="6814" y="3848"/>
                    <a:pt x="7054" y="3848"/>
                  </a:cubicBezTo>
                  <a:lnTo>
                    <a:pt x="7484" y="3848"/>
                  </a:lnTo>
                  <a:cubicBezTo>
                    <a:pt x="7676" y="3848"/>
                    <a:pt x="7848" y="3925"/>
                    <a:pt x="7963" y="4068"/>
                  </a:cubicBezTo>
                  <a:cubicBezTo>
                    <a:pt x="8211" y="4359"/>
                    <a:pt x="8536" y="4489"/>
                    <a:pt x="8856" y="4489"/>
                  </a:cubicBezTo>
                  <a:cubicBezTo>
                    <a:pt x="9462" y="4489"/>
                    <a:pt x="10046" y="4023"/>
                    <a:pt x="10039" y="3303"/>
                  </a:cubicBezTo>
                  <a:cubicBezTo>
                    <a:pt x="10039" y="2589"/>
                    <a:pt x="9460" y="2132"/>
                    <a:pt x="8862" y="2132"/>
                  </a:cubicBezTo>
                  <a:cubicBezTo>
                    <a:pt x="8538" y="2132"/>
                    <a:pt x="8208" y="2266"/>
                    <a:pt x="7963" y="2566"/>
                  </a:cubicBezTo>
                  <a:cubicBezTo>
                    <a:pt x="7845" y="2693"/>
                    <a:pt x="7683" y="2777"/>
                    <a:pt x="7512" y="2777"/>
                  </a:cubicBezTo>
                  <a:cubicBezTo>
                    <a:pt x="7503" y="2777"/>
                    <a:pt x="7493" y="2777"/>
                    <a:pt x="7484" y="2776"/>
                  </a:cubicBezTo>
                  <a:lnTo>
                    <a:pt x="7054" y="2776"/>
                  </a:lnTo>
                  <a:cubicBezTo>
                    <a:pt x="6814" y="2776"/>
                    <a:pt x="6632" y="2585"/>
                    <a:pt x="6632" y="2355"/>
                  </a:cubicBezTo>
                  <a:lnTo>
                    <a:pt x="6632" y="211"/>
                  </a:lnTo>
                  <a:cubicBezTo>
                    <a:pt x="6632" y="96"/>
                    <a:pt x="6537" y="1"/>
                    <a:pt x="6412" y="1"/>
                  </a:cubicBezTo>
                  <a:close/>
                </a:path>
              </a:pathLst>
            </a:custGeom>
            <a:solidFill>
              <a:srgbClr val="9ED5F4"/>
            </a:solidFill>
            <a:ln w="9525" cap="flat" cmpd="sng">
              <a:solidFill>
                <a:srgbClr val="21306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9" name="Google Shape;329;p7"/>
            <p:cNvSpPr/>
            <p:nvPr/>
          </p:nvSpPr>
          <p:spPr>
            <a:xfrm>
              <a:off x="5940082" y="1976683"/>
              <a:ext cx="174183" cy="263677"/>
            </a:xfrm>
            <a:custGeom>
              <a:avLst/>
              <a:gdLst/>
              <a:ahLst/>
              <a:cxnLst/>
              <a:rect l="l" t="t" r="r" b="b"/>
              <a:pathLst>
                <a:path w="6633" h="10041" extrusionOk="0">
                  <a:moveTo>
                    <a:pt x="221" y="1"/>
                  </a:moveTo>
                  <a:cubicBezTo>
                    <a:pt x="96" y="1"/>
                    <a:pt x="0" y="96"/>
                    <a:pt x="0" y="211"/>
                  </a:cubicBezTo>
                  <a:lnTo>
                    <a:pt x="0" y="2355"/>
                  </a:lnTo>
                  <a:cubicBezTo>
                    <a:pt x="0" y="2585"/>
                    <a:pt x="192" y="2776"/>
                    <a:pt x="431" y="2776"/>
                  </a:cubicBezTo>
                  <a:lnTo>
                    <a:pt x="852" y="2776"/>
                  </a:lnTo>
                  <a:cubicBezTo>
                    <a:pt x="863" y="2777"/>
                    <a:pt x="874" y="2777"/>
                    <a:pt x="884" y="2777"/>
                  </a:cubicBezTo>
                  <a:cubicBezTo>
                    <a:pt x="1063" y="2777"/>
                    <a:pt x="1222" y="2701"/>
                    <a:pt x="1331" y="2566"/>
                  </a:cubicBezTo>
                  <a:cubicBezTo>
                    <a:pt x="1575" y="2268"/>
                    <a:pt x="1904" y="2135"/>
                    <a:pt x="2228" y="2135"/>
                  </a:cubicBezTo>
                  <a:cubicBezTo>
                    <a:pt x="2831" y="2135"/>
                    <a:pt x="3417" y="2593"/>
                    <a:pt x="3417" y="3303"/>
                  </a:cubicBezTo>
                  <a:cubicBezTo>
                    <a:pt x="3423" y="4023"/>
                    <a:pt x="2835" y="4489"/>
                    <a:pt x="2229" y="4489"/>
                  </a:cubicBezTo>
                  <a:cubicBezTo>
                    <a:pt x="1910" y="4489"/>
                    <a:pt x="1585" y="4359"/>
                    <a:pt x="1340" y="4068"/>
                  </a:cubicBezTo>
                  <a:cubicBezTo>
                    <a:pt x="1225" y="3934"/>
                    <a:pt x="1053" y="3848"/>
                    <a:pt x="862" y="3848"/>
                  </a:cubicBezTo>
                  <a:lnTo>
                    <a:pt x="431" y="3848"/>
                  </a:lnTo>
                  <a:cubicBezTo>
                    <a:pt x="192" y="3848"/>
                    <a:pt x="0" y="4039"/>
                    <a:pt x="0" y="4279"/>
                  </a:cubicBezTo>
                  <a:lnTo>
                    <a:pt x="0" y="6623"/>
                  </a:lnTo>
                  <a:lnTo>
                    <a:pt x="2355" y="6623"/>
                  </a:lnTo>
                  <a:cubicBezTo>
                    <a:pt x="2594" y="6623"/>
                    <a:pt x="2785" y="6815"/>
                    <a:pt x="2785" y="7054"/>
                  </a:cubicBezTo>
                  <a:lnTo>
                    <a:pt x="2785" y="7485"/>
                  </a:lnTo>
                  <a:cubicBezTo>
                    <a:pt x="2776" y="7676"/>
                    <a:pt x="2699" y="7848"/>
                    <a:pt x="2556" y="7963"/>
                  </a:cubicBezTo>
                  <a:cubicBezTo>
                    <a:pt x="1716" y="8669"/>
                    <a:pt x="2217" y="10040"/>
                    <a:pt x="3310" y="10040"/>
                  </a:cubicBezTo>
                  <a:cubicBezTo>
                    <a:pt x="3314" y="10040"/>
                    <a:pt x="3318" y="10040"/>
                    <a:pt x="3321" y="10040"/>
                  </a:cubicBezTo>
                  <a:cubicBezTo>
                    <a:pt x="4422" y="10040"/>
                    <a:pt x="4910" y="8652"/>
                    <a:pt x="4058" y="7954"/>
                  </a:cubicBezTo>
                  <a:cubicBezTo>
                    <a:pt x="3924" y="7839"/>
                    <a:pt x="3848" y="7667"/>
                    <a:pt x="3848" y="7475"/>
                  </a:cubicBezTo>
                  <a:lnTo>
                    <a:pt x="3848" y="7054"/>
                  </a:lnTo>
                  <a:cubicBezTo>
                    <a:pt x="3848" y="6815"/>
                    <a:pt x="4039" y="6623"/>
                    <a:pt x="4278" y="6623"/>
                  </a:cubicBezTo>
                  <a:lnTo>
                    <a:pt x="6413" y="6623"/>
                  </a:lnTo>
                  <a:cubicBezTo>
                    <a:pt x="6527" y="6623"/>
                    <a:pt x="6633" y="6528"/>
                    <a:pt x="6633" y="6413"/>
                  </a:cubicBezTo>
                  <a:lnTo>
                    <a:pt x="6633" y="853"/>
                  </a:lnTo>
                  <a:cubicBezTo>
                    <a:pt x="6633" y="384"/>
                    <a:pt x="6250" y="1"/>
                    <a:pt x="5771" y="1"/>
                  </a:cubicBezTo>
                  <a:close/>
                </a:path>
              </a:pathLst>
            </a:custGeom>
            <a:solidFill>
              <a:srgbClr val="9ED5F4"/>
            </a:solidFill>
            <a:ln w="9525" cap="flat" cmpd="sng">
              <a:solidFill>
                <a:srgbClr val="21306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0" name="Google Shape;330;p7"/>
            <p:cNvSpPr/>
            <p:nvPr/>
          </p:nvSpPr>
          <p:spPr>
            <a:xfrm>
              <a:off x="5850194" y="2150603"/>
              <a:ext cx="263834" cy="174183"/>
            </a:xfrm>
            <a:custGeom>
              <a:avLst/>
              <a:gdLst/>
              <a:ahLst/>
              <a:cxnLst/>
              <a:rect l="l" t="t" r="r" b="b"/>
              <a:pathLst>
                <a:path w="10047" h="6633" extrusionOk="0">
                  <a:moveTo>
                    <a:pt x="3423" y="0"/>
                  </a:moveTo>
                  <a:lnTo>
                    <a:pt x="3423" y="2355"/>
                  </a:lnTo>
                  <a:cubicBezTo>
                    <a:pt x="3423" y="2594"/>
                    <a:pt x="3232" y="2785"/>
                    <a:pt x="2993" y="2785"/>
                  </a:cubicBezTo>
                  <a:lnTo>
                    <a:pt x="2562" y="2785"/>
                  </a:lnTo>
                  <a:cubicBezTo>
                    <a:pt x="2371" y="2785"/>
                    <a:pt x="2198" y="2699"/>
                    <a:pt x="2084" y="2556"/>
                  </a:cubicBezTo>
                  <a:cubicBezTo>
                    <a:pt x="1836" y="2265"/>
                    <a:pt x="1510" y="2135"/>
                    <a:pt x="1190" y="2135"/>
                  </a:cubicBezTo>
                  <a:cubicBezTo>
                    <a:pt x="585" y="2135"/>
                    <a:pt x="1" y="2601"/>
                    <a:pt x="7" y="3321"/>
                  </a:cubicBezTo>
                  <a:cubicBezTo>
                    <a:pt x="7" y="4037"/>
                    <a:pt x="590" y="4494"/>
                    <a:pt x="1190" y="4494"/>
                  </a:cubicBezTo>
                  <a:cubicBezTo>
                    <a:pt x="1512" y="4494"/>
                    <a:pt x="1839" y="4362"/>
                    <a:pt x="2084" y="4068"/>
                  </a:cubicBezTo>
                  <a:cubicBezTo>
                    <a:pt x="2208" y="3924"/>
                    <a:pt x="2380" y="3848"/>
                    <a:pt x="2562" y="3848"/>
                  </a:cubicBezTo>
                  <a:lnTo>
                    <a:pt x="2993" y="3848"/>
                  </a:lnTo>
                  <a:cubicBezTo>
                    <a:pt x="3232" y="3848"/>
                    <a:pt x="3423" y="4039"/>
                    <a:pt x="3423" y="4278"/>
                  </a:cubicBezTo>
                  <a:lnTo>
                    <a:pt x="3423" y="6412"/>
                  </a:lnTo>
                  <a:cubicBezTo>
                    <a:pt x="3414" y="6537"/>
                    <a:pt x="3519" y="6633"/>
                    <a:pt x="3634" y="6633"/>
                  </a:cubicBezTo>
                  <a:lnTo>
                    <a:pt x="9194" y="6633"/>
                  </a:lnTo>
                  <a:cubicBezTo>
                    <a:pt x="9663" y="6633"/>
                    <a:pt x="10046" y="6250"/>
                    <a:pt x="10046" y="5771"/>
                  </a:cubicBezTo>
                  <a:lnTo>
                    <a:pt x="10046" y="221"/>
                  </a:lnTo>
                  <a:cubicBezTo>
                    <a:pt x="10046" y="96"/>
                    <a:pt x="9950" y="0"/>
                    <a:pt x="9836" y="0"/>
                  </a:cubicBezTo>
                  <a:lnTo>
                    <a:pt x="7692" y="0"/>
                  </a:lnTo>
                  <a:cubicBezTo>
                    <a:pt x="7453" y="0"/>
                    <a:pt x="7261" y="192"/>
                    <a:pt x="7261" y="431"/>
                  </a:cubicBezTo>
                  <a:lnTo>
                    <a:pt x="7261" y="852"/>
                  </a:lnTo>
                  <a:cubicBezTo>
                    <a:pt x="7261" y="1044"/>
                    <a:pt x="7338" y="1216"/>
                    <a:pt x="7481" y="1331"/>
                  </a:cubicBezTo>
                  <a:cubicBezTo>
                    <a:pt x="8323" y="2029"/>
                    <a:pt x="7835" y="3417"/>
                    <a:pt x="6735" y="3417"/>
                  </a:cubicBezTo>
                  <a:cubicBezTo>
                    <a:pt x="6731" y="3417"/>
                    <a:pt x="6727" y="3417"/>
                    <a:pt x="6723" y="3417"/>
                  </a:cubicBezTo>
                  <a:cubicBezTo>
                    <a:pt x="5631" y="3417"/>
                    <a:pt x="5130" y="2046"/>
                    <a:pt x="5969" y="1340"/>
                  </a:cubicBezTo>
                  <a:cubicBezTo>
                    <a:pt x="6113" y="1225"/>
                    <a:pt x="6199" y="1053"/>
                    <a:pt x="6199" y="862"/>
                  </a:cubicBezTo>
                  <a:lnTo>
                    <a:pt x="6199" y="431"/>
                  </a:lnTo>
                  <a:cubicBezTo>
                    <a:pt x="6199" y="192"/>
                    <a:pt x="6007" y="0"/>
                    <a:pt x="5768" y="0"/>
                  </a:cubicBezTo>
                  <a:close/>
                </a:path>
              </a:pathLst>
            </a:custGeom>
            <a:solidFill>
              <a:srgbClr val="9ED5F4"/>
            </a:solidFill>
            <a:ln w="9525" cap="flat" cmpd="sng">
              <a:solidFill>
                <a:srgbClr val="21306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1" name="Google Shape;331;p7"/>
            <p:cNvSpPr/>
            <p:nvPr/>
          </p:nvSpPr>
          <p:spPr>
            <a:xfrm>
              <a:off x="5765926" y="2060873"/>
              <a:ext cx="173920" cy="263913"/>
            </a:xfrm>
            <a:custGeom>
              <a:avLst/>
              <a:gdLst/>
              <a:ahLst/>
              <a:cxnLst/>
              <a:rect l="l" t="t" r="r" b="b"/>
              <a:pathLst>
                <a:path w="6623" h="10050" extrusionOk="0">
                  <a:moveTo>
                    <a:pt x="3312" y="1"/>
                  </a:moveTo>
                  <a:cubicBezTo>
                    <a:pt x="2211" y="10"/>
                    <a:pt x="1713" y="1388"/>
                    <a:pt x="2565" y="2087"/>
                  </a:cubicBezTo>
                  <a:cubicBezTo>
                    <a:pt x="2709" y="2212"/>
                    <a:pt x="2785" y="2384"/>
                    <a:pt x="2776" y="2566"/>
                  </a:cubicBezTo>
                  <a:lnTo>
                    <a:pt x="2776" y="2996"/>
                  </a:lnTo>
                  <a:cubicBezTo>
                    <a:pt x="2776" y="3226"/>
                    <a:pt x="2594" y="3417"/>
                    <a:pt x="2354" y="3417"/>
                  </a:cubicBezTo>
                  <a:lnTo>
                    <a:pt x="220" y="3417"/>
                  </a:lnTo>
                  <a:cubicBezTo>
                    <a:pt x="96" y="3417"/>
                    <a:pt x="0" y="3513"/>
                    <a:pt x="0" y="3638"/>
                  </a:cubicBezTo>
                  <a:lnTo>
                    <a:pt x="0" y="9188"/>
                  </a:lnTo>
                  <a:cubicBezTo>
                    <a:pt x="0" y="9657"/>
                    <a:pt x="383" y="10050"/>
                    <a:pt x="852" y="10050"/>
                  </a:cubicBezTo>
                  <a:lnTo>
                    <a:pt x="6412" y="10050"/>
                  </a:lnTo>
                  <a:cubicBezTo>
                    <a:pt x="6527" y="10050"/>
                    <a:pt x="6623" y="9944"/>
                    <a:pt x="6623" y="9829"/>
                  </a:cubicBezTo>
                  <a:lnTo>
                    <a:pt x="6623" y="7695"/>
                  </a:lnTo>
                  <a:cubicBezTo>
                    <a:pt x="6623" y="7456"/>
                    <a:pt x="6431" y="7265"/>
                    <a:pt x="6202" y="7265"/>
                  </a:cubicBezTo>
                  <a:lnTo>
                    <a:pt x="5771" y="7265"/>
                  </a:lnTo>
                  <a:cubicBezTo>
                    <a:pt x="5589" y="7265"/>
                    <a:pt x="5417" y="7341"/>
                    <a:pt x="5293" y="7485"/>
                  </a:cubicBezTo>
                  <a:cubicBezTo>
                    <a:pt x="5048" y="7779"/>
                    <a:pt x="4721" y="7911"/>
                    <a:pt x="4398" y="7911"/>
                  </a:cubicBezTo>
                  <a:cubicBezTo>
                    <a:pt x="3798" y="7911"/>
                    <a:pt x="3212" y="7454"/>
                    <a:pt x="3206" y="6738"/>
                  </a:cubicBezTo>
                  <a:cubicBezTo>
                    <a:pt x="3206" y="6018"/>
                    <a:pt x="3793" y="5552"/>
                    <a:pt x="4396" y="5552"/>
                  </a:cubicBezTo>
                  <a:cubicBezTo>
                    <a:pt x="4715" y="5552"/>
                    <a:pt x="5038" y="5682"/>
                    <a:pt x="5283" y="5973"/>
                  </a:cubicBezTo>
                  <a:cubicBezTo>
                    <a:pt x="5407" y="6116"/>
                    <a:pt x="5580" y="6202"/>
                    <a:pt x="5762" y="6202"/>
                  </a:cubicBezTo>
                  <a:lnTo>
                    <a:pt x="6202" y="6202"/>
                  </a:lnTo>
                  <a:cubicBezTo>
                    <a:pt x="6431" y="6202"/>
                    <a:pt x="6623" y="6011"/>
                    <a:pt x="6623" y="5772"/>
                  </a:cubicBezTo>
                  <a:lnTo>
                    <a:pt x="6623" y="3417"/>
                  </a:lnTo>
                  <a:lnTo>
                    <a:pt x="4278" y="3417"/>
                  </a:lnTo>
                  <a:cubicBezTo>
                    <a:pt x="4039" y="3417"/>
                    <a:pt x="3847" y="3226"/>
                    <a:pt x="3847" y="2996"/>
                  </a:cubicBezTo>
                  <a:lnTo>
                    <a:pt x="3847" y="2556"/>
                  </a:lnTo>
                  <a:cubicBezTo>
                    <a:pt x="3847" y="2374"/>
                    <a:pt x="3934" y="2202"/>
                    <a:pt x="4068" y="2078"/>
                  </a:cubicBezTo>
                  <a:cubicBezTo>
                    <a:pt x="4910" y="1369"/>
                    <a:pt x="4412" y="1"/>
                    <a:pt x="3312" y="1"/>
                  </a:cubicBezTo>
                  <a:close/>
                </a:path>
              </a:pathLst>
            </a:custGeom>
            <a:solidFill>
              <a:srgbClr val="9ED5F4"/>
            </a:solidFill>
            <a:ln w="9525" cap="flat" cmpd="sng">
              <a:solidFill>
                <a:srgbClr val="21306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2" name="Google Shape;332;p7"/>
            <p:cNvSpPr/>
            <p:nvPr/>
          </p:nvSpPr>
          <p:spPr>
            <a:xfrm>
              <a:off x="5765926" y="2150603"/>
              <a:ext cx="39469" cy="174183"/>
            </a:xfrm>
            <a:custGeom>
              <a:avLst/>
              <a:gdLst/>
              <a:ahLst/>
              <a:cxnLst/>
              <a:rect l="l" t="t" r="r" b="b"/>
              <a:pathLst>
                <a:path w="1503" h="6633" extrusionOk="0">
                  <a:moveTo>
                    <a:pt x="220" y="0"/>
                  </a:moveTo>
                  <a:cubicBezTo>
                    <a:pt x="96" y="0"/>
                    <a:pt x="0" y="96"/>
                    <a:pt x="0" y="221"/>
                  </a:cubicBezTo>
                  <a:lnTo>
                    <a:pt x="0" y="5771"/>
                  </a:lnTo>
                  <a:cubicBezTo>
                    <a:pt x="0" y="6250"/>
                    <a:pt x="383" y="6633"/>
                    <a:pt x="862" y="6633"/>
                  </a:cubicBezTo>
                  <a:lnTo>
                    <a:pt x="1503" y="6633"/>
                  </a:lnTo>
                  <a:cubicBezTo>
                    <a:pt x="1024" y="6633"/>
                    <a:pt x="641" y="6250"/>
                    <a:pt x="641" y="5771"/>
                  </a:cubicBezTo>
                  <a:lnTo>
                    <a:pt x="641" y="221"/>
                  </a:lnTo>
                  <a:cubicBezTo>
                    <a:pt x="641" y="96"/>
                    <a:pt x="737" y="0"/>
                    <a:pt x="862" y="0"/>
                  </a:cubicBezTo>
                  <a:close/>
                </a:path>
              </a:pathLst>
            </a:custGeom>
            <a:solidFill>
              <a:srgbClr val="9ED5F4"/>
            </a:solidFill>
            <a:ln w="9525" cap="flat" cmpd="sng">
              <a:solidFill>
                <a:srgbClr val="21306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3" name="Google Shape;333;p7"/>
            <p:cNvSpPr/>
            <p:nvPr/>
          </p:nvSpPr>
          <p:spPr>
            <a:xfrm>
              <a:off x="5810778" y="2061057"/>
              <a:ext cx="47898" cy="89573"/>
            </a:xfrm>
            <a:custGeom>
              <a:avLst/>
              <a:gdLst/>
              <a:ahLst/>
              <a:cxnLst/>
              <a:rect l="l" t="t" r="r" b="b"/>
              <a:pathLst>
                <a:path w="1824" h="3411" extrusionOk="0">
                  <a:moveTo>
                    <a:pt x="1593" y="1"/>
                  </a:moveTo>
                  <a:cubicBezTo>
                    <a:pt x="551" y="1"/>
                    <a:pt x="0" y="1366"/>
                    <a:pt x="867" y="2080"/>
                  </a:cubicBezTo>
                  <a:lnTo>
                    <a:pt x="857" y="2080"/>
                  </a:lnTo>
                  <a:cubicBezTo>
                    <a:pt x="1001" y="2205"/>
                    <a:pt x="1077" y="2377"/>
                    <a:pt x="1077" y="2559"/>
                  </a:cubicBezTo>
                  <a:lnTo>
                    <a:pt x="1077" y="2989"/>
                  </a:lnTo>
                  <a:cubicBezTo>
                    <a:pt x="1077" y="3219"/>
                    <a:pt x="886" y="3410"/>
                    <a:pt x="646" y="3410"/>
                  </a:cubicBezTo>
                  <a:lnTo>
                    <a:pt x="1077" y="3410"/>
                  </a:lnTo>
                  <a:cubicBezTo>
                    <a:pt x="1307" y="3410"/>
                    <a:pt x="1498" y="3219"/>
                    <a:pt x="1498" y="2989"/>
                  </a:cubicBezTo>
                  <a:lnTo>
                    <a:pt x="1498" y="2559"/>
                  </a:lnTo>
                  <a:cubicBezTo>
                    <a:pt x="1508" y="2377"/>
                    <a:pt x="1422" y="2205"/>
                    <a:pt x="1288" y="2080"/>
                  </a:cubicBezTo>
                  <a:cubicBezTo>
                    <a:pt x="513" y="1448"/>
                    <a:pt x="838" y="195"/>
                    <a:pt x="1824" y="23"/>
                  </a:cubicBezTo>
                  <a:cubicBezTo>
                    <a:pt x="1744" y="8"/>
                    <a:pt x="1667" y="1"/>
                    <a:pt x="1593" y="1"/>
                  </a:cubicBezTo>
                  <a:close/>
                </a:path>
              </a:pathLst>
            </a:custGeom>
            <a:solidFill>
              <a:srgbClr val="9ED5F4"/>
            </a:solidFill>
            <a:ln w="9525" cap="flat" cmpd="sng">
              <a:solidFill>
                <a:srgbClr val="21306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4" name="Google Shape;334;p7"/>
            <p:cNvSpPr/>
            <p:nvPr/>
          </p:nvSpPr>
          <p:spPr>
            <a:xfrm>
              <a:off x="5765926" y="1976683"/>
              <a:ext cx="39469" cy="173946"/>
            </a:xfrm>
            <a:custGeom>
              <a:avLst/>
              <a:gdLst/>
              <a:ahLst/>
              <a:cxnLst/>
              <a:rect l="l" t="t" r="r" b="b"/>
              <a:pathLst>
                <a:path w="1503" h="6624" extrusionOk="0">
                  <a:moveTo>
                    <a:pt x="862" y="1"/>
                  </a:moveTo>
                  <a:cubicBezTo>
                    <a:pt x="383" y="1"/>
                    <a:pt x="0" y="384"/>
                    <a:pt x="0" y="853"/>
                  </a:cubicBezTo>
                  <a:lnTo>
                    <a:pt x="0" y="6413"/>
                  </a:lnTo>
                  <a:cubicBezTo>
                    <a:pt x="0" y="6528"/>
                    <a:pt x="96" y="6623"/>
                    <a:pt x="220" y="6623"/>
                  </a:cubicBezTo>
                  <a:lnTo>
                    <a:pt x="862" y="6623"/>
                  </a:lnTo>
                  <a:cubicBezTo>
                    <a:pt x="737" y="6623"/>
                    <a:pt x="641" y="6528"/>
                    <a:pt x="641" y="6413"/>
                  </a:cubicBezTo>
                  <a:lnTo>
                    <a:pt x="641" y="853"/>
                  </a:lnTo>
                  <a:cubicBezTo>
                    <a:pt x="641" y="384"/>
                    <a:pt x="1024" y="1"/>
                    <a:pt x="1503" y="1"/>
                  </a:cubicBezTo>
                  <a:close/>
                </a:path>
              </a:pathLst>
            </a:custGeom>
            <a:solidFill>
              <a:srgbClr val="9ED5F4"/>
            </a:solidFill>
            <a:ln w="9525" cap="flat" cmpd="sng">
              <a:solidFill>
                <a:srgbClr val="21306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5" name="Google Shape;335;p7"/>
            <p:cNvSpPr/>
            <p:nvPr/>
          </p:nvSpPr>
          <p:spPr>
            <a:xfrm>
              <a:off x="6004655" y="2032906"/>
              <a:ext cx="39232" cy="61553"/>
            </a:xfrm>
            <a:custGeom>
              <a:avLst/>
              <a:gdLst/>
              <a:ahLst/>
              <a:cxnLst/>
              <a:rect l="l" t="t" r="r" b="b"/>
              <a:pathLst>
                <a:path w="1494" h="2344" extrusionOk="0">
                  <a:moveTo>
                    <a:pt x="224" y="1"/>
                  </a:moveTo>
                  <a:cubicBezTo>
                    <a:pt x="150" y="1"/>
                    <a:pt x="76" y="8"/>
                    <a:pt x="1" y="23"/>
                  </a:cubicBezTo>
                  <a:cubicBezTo>
                    <a:pt x="556" y="118"/>
                    <a:pt x="958" y="606"/>
                    <a:pt x="958" y="1171"/>
                  </a:cubicBezTo>
                  <a:cubicBezTo>
                    <a:pt x="968" y="1736"/>
                    <a:pt x="566" y="2224"/>
                    <a:pt x="11" y="2329"/>
                  </a:cubicBezTo>
                  <a:cubicBezTo>
                    <a:pt x="78" y="2339"/>
                    <a:pt x="149" y="2343"/>
                    <a:pt x="222" y="2343"/>
                  </a:cubicBezTo>
                  <a:cubicBezTo>
                    <a:pt x="295" y="2343"/>
                    <a:pt x="369" y="2339"/>
                    <a:pt x="441" y="2329"/>
                  </a:cubicBezTo>
                  <a:cubicBezTo>
                    <a:pt x="1073" y="2205"/>
                    <a:pt x="1494" y="1592"/>
                    <a:pt x="1370" y="951"/>
                  </a:cubicBezTo>
                  <a:cubicBezTo>
                    <a:pt x="1268" y="394"/>
                    <a:pt x="773" y="1"/>
                    <a:pt x="224" y="1"/>
                  </a:cubicBezTo>
                  <a:close/>
                </a:path>
              </a:pathLst>
            </a:custGeom>
            <a:solidFill>
              <a:srgbClr val="9ED5F4"/>
            </a:solidFill>
            <a:ln w="9525" cap="flat" cmpd="sng">
              <a:solidFill>
                <a:srgbClr val="21306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6" name="Google Shape;336;p7"/>
            <p:cNvSpPr/>
            <p:nvPr/>
          </p:nvSpPr>
          <p:spPr>
            <a:xfrm>
              <a:off x="5939819" y="1976683"/>
              <a:ext cx="22662" cy="73160"/>
            </a:xfrm>
            <a:custGeom>
              <a:avLst/>
              <a:gdLst/>
              <a:ahLst/>
              <a:cxnLst/>
              <a:rect l="l" t="t" r="r" b="b"/>
              <a:pathLst>
                <a:path w="863" h="2786" extrusionOk="0">
                  <a:moveTo>
                    <a:pt x="221" y="1"/>
                  </a:moveTo>
                  <a:cubicBezTo>
                    <a:pt x="106" y="1"/>
                    <a:pt x="10" y="96"/>
                    <a:pt x="10" y="211"/>
                  </a:cubicBezTo>
                  <a:lnTo>
                    <a:pt x="10" y="2355"/>
                  </a:lnTo>
                  <a:cubicBezTo>
                    <a:pt x="1" y="2585"/>
                    <a:pt x="202" y="2786"/>
                    <a:pt x="432" y="2786"/>
                  </a:cubicBezTo>
                  <a:lnTo>
                    <a:pt x="862" y="2786"/>
                  </a:lnTo>
                  <a:cubicBezTo>
                    <a:pt x="623" y="2786"/>
                    <a:pt x="432" y="2594"/>
                    <a:pt x="432" y="2355"/>
                  </a:cubicBezTo>
                  <a:lnTo>
                    <a:pt x="432" y="211"/>
                  </a:lnTo>
                  <a:cubicBezTo>
                    <a:pt x="432" y="96"/>
                    <a:pt x="527" y="1"/>
                    <a:pt x="652" y="1"/>
                  </a:cubicBezTo>
                  <a:close/>
                </a:path>
              </a:pathLst>
            </a:custGeom>
            <a:solidFill>
              <a:srgbClr val="9ED5F4"/>
            </a:solidFill>
            <a:ln w="9525" cap="flat" cmpd="sng">
              <a:solidFill>
                <a:srgbClr val="21306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7" name="Google Shape;337;p7"/>
            <p:cNvSpPr/>
            <p:nvPr/>
          </p:nvSpPr>
          <p:spPr>
            <a:xfrm>
              <a:off x="5940082" y="2077732"/>
              <a:ext cx="22400" cy="72898"/>
            </a:xfrm>
            <a:custGeom>
              <a:avLst/>
              <a:gdLst/>
              <a:ahLst/>
              <a:cxnLst/>
              <a:rect l="l" t="t" r="r" b="b"/>
              <a:pathLst>
                <a:path w="853" h="2776" extrusionOk="0">
                  <a:moveTo>
                    <a:pt x="422" y="0"/>
                  </a:moveTo>
                  <a:cubicBezTo>
                    <a:pt x="192" y="0"/>
                    <a:pt x="0" y="191"/>
                    <a:pt x="0" y="431"/>
                  </a:cubicBezTo>
                  <a:lnTo>
                    <a:pt x="0" y="2775"/>
                  </a:lnTo>
                  <a:lnTo>
                    <a:pt x="422" y="2775"/>
                  </a:lnTo>
                  <a:lnTo>
                    <a:pt x="422" y="431"/>
                  </a:lnTo>
                  <a:cubicBezTo>
                    <a:pt x="422" y="191"/>
                    <a:pt x="613" y="0"/>
                    <a:pt x="852" y="0"/>
                  </a:cubicBezTo>
                  <a:close/>
                </a:path>
              </a:pathLst>
            </a:custGeom>
            <a:solidFill>
              <a:srgbClr val="9ED5F4"/>
            </a:solidFill>
            <a:ln w="9525" cap="flat" cmpd="sng">
              <a:solidFill>
                <a:srgbClr val="21306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8" name="Google Shape;338;p7"/>
            <p:cNvSpPr/>
            <p:nvPr/>
          </p:nvSpPr>
          <p:spPr>
            <a:xfrm>
              <a:off x="5987324" y="2150839"/>
              <a:ext cx="45272" cy="89573"/>
            </a:xfrm>
            <a:custGeom>
              <a:avLst/>
              <a:gdLst/>
              <a:ahLst/>
              <a:cxnLst/>
              <a:rect l="l" t="t" r="r" b="b"/>
              <a:pathLst>
                <a:path w="1724" h="3411" extrusionOk="0">
                  <a:moveTo>
                    <a:pt x="546" y="1"/>
                  </a:moveTo>
                  <a:cubicBezTo>
                    <a:pt x="785" y="1"/>
                    <a:pt x="977" y="192"/>
                    <a:pt x="977" y="432"/>
                  </a:cubicBezTo>
                  <a:lnTo>
                    <a:pt x="977" y="862"/>
                  </a:lnTo>
                  <a:cubicBezTo>
                    <a:pt x="977" y="1044"/>
                    <a:pt x="891" y="1226"/>
                    <a:pt x="747" y="1341"/>
                  </a:cubicBezTo>
                  <a:cubicBezTo>
                    <a:pt x="1" y="1972"/>
                    <a:pt x="307" y="3178"/>
                    <a:pt x="1254" y="3389"/>
                  </a:cubicBezTo>
                  <a:cubicBezTo>
                    <a:pt x="1331" y="3403"/>
                    <a:pt x="1410" y="3410"/>
                    <a:pt x="1489" y="3410"/>
                  </a:cubicBezTo>
                  <a:cubicBezTo>
                    <a:pt x="1568" y="3410"/>
                    <a:pt x="1647" y="3403"/>
                    <a:pt x="1723" y="3389"/>
                  </a:cubicBezTo>
                  <a:lnTo>
                    <a:pt x="1685" y="3389"/>
                  </a:lnTo>
                  <a:cubicBezTo>
                    <a:pt x="728" y="3178"/>
                    <a:pt x="431" y="1972"/>
                    <a:pt x="1178" y="1341"/>
                  </a:cubicBezTo>
                  <a:cubicBezTo>
                    <a:pt x="1321" y="1226"/>
                    <a:pt x="1398" y="1044"/>
                    <a:pt x="1407" y="862"/>
                  </a:cubicBezTo>
                  <a:lnTo>
                    <a:pt x="1407" y="432"/>
                  </a:lnTo>
                  <a:cubicBezTo>
                    <a:pt x="1407" y="192"/>
                    <a:pt x="1216" y="1"/>
                    <a:pt x="977" y="1"/>
                  </a:cubicBezTo>
                  <a:close/>
                </a:path>
              </a:pathLst>
            </a:custGeom>
            <a:solidFill>
              <a:srgbClr val="9ED5F4"/>
            </a:solidFill>
            <a:ln w="9525" cap="flat" cmpd="sng">
              <a:solidFill>
                <a:srgbClr val="21306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9" name="Google Shape;339;p7"/>
            <p:cNvSpPr/>
            <p:nvPr/>
          </p:nvSpPr>
          <p:spPr>
            <a:xfrm>
              <a:off x="5928764" y="2150603"/>
              <a:ext cx="22400" cy="73160"/>
            </a:xfrm>
            <a:custGeom>
              <a:avLst/>
              <a:gdLst/>
              <a:ahLst/>
              <a:cxnLst/>
              <a:rect l="l" t="t" r="r" b="b"/>
              <a:pathLst>
                <a:path w="853" h="2786" extrusionOk="0">
                  <a:moveTo>
                    <a:pt x="431" y="0"/>
                  </a:moveTo>
                  <a:lnTo>
                    <a:pt x="431" y="2355"/>
                  </a:lnTo>
                  <a:cubicBezTo>
                    <a:pt x="431" y="2594"/>
                    <a:pt x="240" y="2785"/>
                    <a:pt x="1" y="2785"/>
                  </a:cubicBezTo>
                  <a:lnTo>
                    <a:pt x="431" y="2785"/>
                  </a:lnTo>
                  <a:cubicBezTo>
                    <a:pt x="661" y="2785"/>
                    <a:pt x="853" y="2594"/>
                    <a:pt x="853" y="2355"/>
                  </a:cubicBezTo>
                  <a:lnTo>
                    <a:pt x="853" y="0"/>
                  </a:lnTo>
                  <a:close/>
                </a:path>
              </a:pathLst>
            </a:custGeom>
            <a:solidFill>
              <a:srgbClr val="9ED5F4"/>
            </a:solidFill>
            <a:ln w="9525" cap="flat" cmpd="sng">
              <a:solidFill>
                <a:srgbClr val="21306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0" name="Google Shape;340;p7"/>
            <p:cNvSpPr/>
            <p:nvPr/>
          </p:nvSpPr>
          <p:spPr>
            <a:xfrm>
              <a:off x="5847332" y="2206826"/>
              <a:ext cx="39232" cy="61737"/>
            </a:xfrm>
            <a:custGeom>
              <a:avLst/>
              <a:gdLst/>
              <a:ahLst/>
              <a:cxnLst/>
              <a:rect l="l" t="t" r="r" b="b"/>
              <a:pathLst>
                <a:path w="1494" h="2351" extrusionOk="0">
                  <a:moveTo>
                    <a:pt x="1269" y="1"/>
                  </a:moveTo>
                  <a:cubicBezTo>
                    <a:pt x="1197" y="1"/>
                    <a:pt x="1125" y="8"/>
                    <a:pt x="1054" y="22"/>
                  </a:cubicBezTo>
                  <a:cubicBezTo>
                    <a:pt x="422" y="147"/>
                    <a:pt x="1" y="759"/>
                    <a:pt x="116" y="1391"/>
                  </a:cubicBezTo>
                  <a:cubicBezTo>
                    <a:pt x="226" y="1956"/>
                    <a:pt x="715" y="2350"/>
                    <a:pt x="1269" y="2350"/>
                  </a:cubicBezTo>
                  <a:cubicBezTo>
                    <a:pt x="1343" y="2350"/>
                    <a:pt x="1418" y="2343"/>
                    <a:pt x="1494" y="2329"/>
                  </a:cubicBezTo>
                  <a:cubicBezTo>
                    <a:pt x="843" y="2204"/>
                    <a:pt x="422" y="1573"/>
                    <a:pt x="566" y="922"/>
                  </a:cubicBezTo>
                  <a:cubicBezTo>
                    <a:pt x="661" y="462"/>
                    <a:pt x="1025" y="108"/>
                    <a:pt x="1484" y="22"/>
                  </a:cubicBezTo>
                  <a:cubicBezTo>
                    <a:pt x="1413" y="8"/>
                    <a:pt x="1341" y="1"/>
                    <a:pt x="1269" y="1"/>
                  </a:cubicBezTo>
                  <a:close/>
                </a:path>
              </a:pathLst>
            </a:custGeom>
            <a:solidFill>
              <a:srgbClr val="9ED5F4"/>
            </a:solidFill>
            <a:ln w="9525" cap="flat" cmpd="sng">
              <a:solidFill>
                <a:srgbClr val="21306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1" name="Google Shape;341;p7"/>
            <p:cNvSpPr/>
            <p:nvPr/>
          </p:nvSpPr>
          <p:spPr>
            <a:xfrm>
              <a:off x="5928764" y="2251625"/>
              <a:ext cx="28177" cy="73160"/>
            </a:xfrm>
            <a:custGeom>
              <a:avLst/>
              <a:gdLst/>
              <a:ahLst/>
              <a:cxnLst/>
              <a:rect l="l" t="t" r="r" b="b"/>
              <a:pathLst>
                <a:path w="1073" h="2786" extrusionOk="0">
                  <a:moveTo>
                    <a:pt x="1" y="1"/>
                  </a:moveTo>
                  <a:cubicBezTo>
                    <a:pt x="240" y="1"/>
                    <a:pt x="431" y="192"/>
                    <a:pt x="431" y="431"/>
                  </a:cubicBezTo>
                  <a:lnTo>
                    <a:pt x="431" y="2565"/>
                  </a:lnTo>
                  <a:cubicBezTo>
                    <a:pt x="431" y="2680"/>
                    <a:pt x="527" y="2786"/>
                    <a:pt x="642" y="2786"/>
                  </a:cubicBezTo>
                  <a:lnTo>
                    <a:pt x="1073" y="2786"/>
                  </a:lnTo>
                  <a:cubicBezTo>
                    <a:pt x="948" y="2786"/>
                    <a:pt x="853" y="2690"/>
                    <a:pt x="853" y="2565"/>
                  </a:cubicBezTo>
                  <a:lnTo>
                    <a:pt x="853" y="431"/>
                  </a:lnTo>
                  <a:cubicBezTo>
                    <a:pt x="853" y="192"/>
                    <a:pt x="661" y="1"/>
                    <a:pt x="431" y="1"/>
                  </a:cubicBezTo>
                  <a:close/>
                </a:path>
              </a:pathLst>
            </a:custGeom>
            <a:solidFill>
              <a:srgbClr val="9ED5F4"/>
            </a:solidFill>
            <a:ln w="9525" cap="flat" cmpd="sng">
              <a:solidFill>
                <a:srgbClr val="21306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42" name="Google Shape;342;p7"/>
          <p:cNvGrpSpPr/>
          <p:nvPr/>
        </p:nvGrpSpPr>
        <p:grpSpPr>
          <a:xfrm>
            <a:off x="4904319" y="2035231"/>
            <a:ext cx="558450" cy="558206"/>
            <a:chOff x="2690042" y="4262767"/>
            <a:chExt cx="359389" cy="359232"/>
          </a:xfrm>
        </p:grpSpPr>
        <p:sp>
          <p:nvSpPr>
            <p:cNvPr id="343" name="Google Shape;343;p7"/>
            <p:cNvSpPr/>
            <p:nvPr/>
          </p:nvSpPr>
          <p:spPr>
            <a:xfrm>
              <a:off x="2690042" y="4262767"/>
              <a:ext cx="205002" cy="173214"/>
            </a:xfrm>
            <a:custGeom>
              <a:avLst/>
              <a:gdLst/>
              <a:ahLst/>
              <a:cxnLst/>
              <a:rect l="l" t="t" r="r" b="b"/>
              <a:pathLst>
                <a:path w="7829" h="6615" extrusionOk="0">
                  <a:moveTo>
                    <a:pt x="3888" y="0"/>
                  </a:moveTo>
                  <a:cubicBezTo>
                    <a:pt x="1472" y="0"/>
                    <a:pt x="1" y="2709"/>
                    <a:pt x="1361" y="4744"/>
                  </a:cubicBezTo>
                  <a:cubicBezTo>
                    <a:pt x="1935" y="5609"/>
                    <a:pt x="2895" y="6102"/>
                    <a:pt x="3897" y="6102"/>
                  </a:cubicBezTo>
                  <a:cubicBezTo>
                    <a:pt x="4176" y="6102"/>
                    <a:pt x="4459" y="6063"/>
                    <a:pt x="4738" y="5984"/>
                  </a:cubicBezTo>
                  <a:lnTo>
                    <a:pt x="6035" y="6595"/>
                  </a:lnTo>
                  <a:cubicBezTo>
                    <a:pt x="6065" y="6608"/>
                    <a:pt x="6096" y="6614"/>
                    <a:pt x="6126" y="6614"/>
                  </a:cubicBezTo>
                  <a:cubicBezTo>
                    <a:pt x="6249" y="6614"/>
                    <a:pt x="6358" y="6513"/>
                    <a:pt x="6350" y="6375"/>
                  </a:cubicBezTo>
                  <a:lnTo>
                    <a:pt x="6283" y="4944"/>
                  </a:lnTo>
                  <a:cubicBezTo>
                    <a:pt x="7829" y="2998"/>
                    <a:pt x="6512" y="108"/>
                    <a:pt x="4013" y="3"/>
                  </a:cubicBezTo>
                  <a:cubicBezTo>
                    <a:pt x="3971" y="1"/>
                    <a:pt x="3929" y="0"/>
                    <a:pt x="3888" y="0"/>
                  </a:cubicBezTo>
                  <a:close/>
                </a:path>
              </a:pathLst>
            </a:custGeom>
            <a:solidFill>
              <a:srgbClr val="9ED5F4"/>
            </a:solidFill>
            <a:ln w="9525" cap="flat" cmpd="sng">
              <a:solidFill>
                <a:srgbClr val="21306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4" name="Google Shape;344;p7"/>
            <p:cNvSpPr/>
            <p:nvPr/>
          </p:nvSpPr>
          <p:spPr>
            <a:xfrm>
              <a:off x="2729293" y="4277456"/>
              <a:ext cx="124038" cy="125086"/>
            </a:xfrm>
            <a:custGeom>
              <a:avLst/>
              <a:gdLst/>
              <a:ahLst/>
              <a:cxnLst/>
              <a:rect l="l" t="t" r="r" b="b"/>
              <a:pathLst>
                <a:path w="4737" h="4777" extrusionOk="0">
                  <a:moveTo>
                    <a:pt x="3048" y="0"/>
                  </a:moveTo>
                  <a:cubicBezTo>
                    <a:pt x="2905" y="0"/>
                    <a:pt x="2762" y="155"/>
                    <a:pt x="2867" y="319"/>
                  </a:cubicBezTo>
                  <a:lnTo>
                    <a:pt x="2962" y="491"/>
                  </a:lnTo>
                  <a:cubicBezTo>
                    <a:pt x="2773" y="440"/>
                    <a:pt x="2582" y="415"/>
                    <a:pt x="2393" y="415"/>
                  </a:cubicBezTo>
                  <a:cubicBezTo>
                    <a:pt x="1637" y="415"/>
                    <a:pt x="917" y="812"/>
                    <a:pt x="520" y="1483"/>
                  </a:cubicBezTo>
                  <a:cubicBezTo>
                    <a:pt x="14" y="2332"/>
                    <a:pt x="148" y="3401"/>
                    <a:pt x="825" y="4107"/>
                  </a:cubicBezTo>
                  <a:cubicBezTo>
                    <a:pt x="1245" y="4544"/>
                    <a:pt x="1815" y="4776"/>
                    <a:pt x="2394" y="4776"/>
                  </a:cubicBezTo>
                  <a:cubicBezTo>
                    <a:pt x="2750" y="4776"/>
                    <a:pt x="3109" y="4689"/>
                    <a:pt x="3439" y="4507"/>
                  </a:cubicBezTo>
                  <a:cubicBezTo>
                    <a:pt x="4298" y="4040"/>
                    <a:pt x="4737" y="3057"/>
                    <a:pt x="4517" y="2103"/>
                  </a:cubicBezTo>
                  <a:lnTo>
                    <a:pt x="4527" y="2103"/>
                  </a:lnTo>
                  <a:cubicBezTo>
                    <a:pt x="4507" y="1979"/>
                    <a:pt x="4416" y="1926"/>
                    <a:pt x="4324" y="1926"/>
                  </a:cubicBezTo>
                  <a:cubicBezTo>
                    <a:pt x="4197" y="1926"/>
                    <a:pt x="4067" y="2029"/>
                    <a:pt x="4116" y="2189"/>
                  </a:cubicBezTo>
                  <a:cubicBezTo>
                    <a:pt x="4407" y="3419"/>
                    <a:pt x="3424" y="4371"/>
                    <a:pt x="2382" y="4371"/>
                  </a:cubicBezTo>
                  <a:cubicBezTo>
                    <a:pt x="1953" y="4371"/>
                    <a:pt x="1514" y="4210"/>
                    <a:pt x="1149" y="3840"/>
                  </a:cubicBezTo>
                  <a:cubicBezTo>
                    <a:pt x="1" y="2691"/>
                    <a:pt x="892" y="828"/>
                    <a:pt x="2375" y="828"/>
                  </a:cubicBezTo>
                  <a:cubicBezTo>
                    <a:pt x="2518" y="828"/>
                    <a:pt x="2666" y="845"/>
                    <a:pt x="2819" y="882"/>
                  </a:cubicBezTo>
                  <a:lnTo>
                    <a:pt x="2590" y="930"/>
                  </a:lnTo>
                  <a:cubicBezTo>
                    <a:pt x="2323" y="973"/>
                    <a:pt x="2383" y="1344"/>
                    <a:pt x="2608" y="1344"/>
                  </a:cubicBezTo>
                  <a:cubicBezTo>
                    <a:pt x="2632" y="1344"/>
                    <a:pt x="2658" y="1340"/>
                    <a:pt x="2685" y="1331"/>
                  </a:cubicBezTo>
                  <a:lnTo>
                    <a:pt x="3515" y="1140"/>
                  </a:lnTo>
                  <a:cubicBezTo>
                    <a:pt x="3649" y="1111"/>
                    <a:pt x="3716" y="959"/>
                    <a:pt x="3649" y="835"/>
                  </a:cubicBezTo>
                  <a:lnTo>
                    <a:pt x="3220" y="110"/>
                  </a:lnTo>
                  <a:cubicBezTo>
                    <a:pt x="3178" y="32"/>
                    <a:pt x="3113" y="0"/>
                    <a:pt x="3048" y="0"/>
                  </a:cubicBezTo>
                  <a:close/>
                </a:path>
              </a:pathLst>
            </a:custGeom>
            <a:solidFill>
              <a:srgbClr val="9ED5F4"/>
            </a:solidFill>
            <a:ln w="9525" cap="flat" cmpd="sng">
              <a:solidFill>
                <a:srgbClr val="21306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5" name="Google Shape;345;p7"/>
            <p:cNvSpPr/>
            <p:nvPr/>
          </p:nvSpPr>
          <p:spPr>
            <a:xfrm>
              <a:off x="2762365" y="4322285"/>
              <a:ext cx="37261" cy="45981"/>
            </a:xfrm>
            <a:custGeom>
              <a:avLst/>
              <a:gdLst/>
              <a:ahLst/>
              <a:cxnLst/>
              <a:rect l="l" t="t" r="r" b="b"/>
              <a:pathLst>
                <a:path w="1423" h="1756" extrusionOk="0">
                  <a:moveTo>
                    <a:pt x="650" y="0"/>
                  </a:moveTo>
                  <a:cubicBezTo>
                    <a:pt x="325" y="0"/>
                    <a:pt x="68" y="258"/>
                    <a:pt x="58" y="573"/>
                  </a:cubicBezTo>
                  <a:cubicBezTo>
                    <a:pt x="68" y="701"/>
                    <a:pt x="166" y="766"/>
                    <a:pt x="263" y="766"/>
                  </a:cubicBezTo>
                  <a:cubicBezTo>
                    <a:pt x="361" y="766"/>
                    <a:pt x="459" y="701"/>
                    <a:pt x="468" y="573"/>
                  </a:cubicBezTo>
                  <a:cubicBezTo>
                    <a:pt x="477" y="492"/>
                    <a:pt x="546" y="419"/>
                    <a:pt x="634" y="419"/>
                  </a:cubicBezTo>
                  <a:cubicBezTo>
                    <a:pt x="639" y="419"/>
                    <a:pt x="644" y="419"/>
                    <a:pt x="650" y="420"/>
                  </a:cubicBezTo>
                  <a:lnTo>
                    <a:pt x="716" y="420"/>
                  </a:lnTo>
                  <a:cubicBezTo>
                    <a:pt x="726" y="420"/>
                    <a:pt x="745" y="420"/>
                    <a:pt x="755" y="439"/>
                  </a:cubicBezTo>
                  <a:cubicBezTo>
                    <a:pt x="755" y="439"/>
                    <a:pt x="755" y="449"/>
                    <a:pt x="755" y="458"/>
                  </a:cubicBezTo>
                  <a:lnTo>
                    <a:pt x="96" y="1431"/>
                  </a:lnTo>
                  <a:cubicBezTo>
                    <a:pt x="1" y="1565"/>
                    <a:pt x="106" y="1756"/>
                    <a:pt x="268" y="1756"/>
                  </a:cubicBezTo>
                  <a:lnTo>
                    <a:pt x="1165" y="1756"/>
                  </a:lnTo>
                  <a:cubicBezTo>
                    <a:pt x="1422" y="1737"/>
                    <a:pt x="1422" y="1364"/>
                    <a:pt x="1165" y="1345"/>
                  </a:cubicBezTo>
                  <a:lnTo>
                    <a:pt x="659" y="1345"/>
                  </a:lnTo>
                  <a:lnTo>
                    <a:pt x="1098" y="687"/>
                  </a:lnTo>
                  <a:cubicBezTo>
                    <a:pt x="1184" y="554"/>
                    <a:pt x="1193" y="382"/>
                    <a:pt x="1117" y="239"/>
                  </a:cubicBezTo>
                  <a:cubicBezTo>
                    <a:pt x="1041" y="96"/>
                    <a:pt x="879" y="0"/>
                    <a:pt x="716" y="0"/>
                  </a:cubicBezTo>
                  <a:close/>
                </a:path>
              </a:pathLst>
            </a:custGeom>
            <a:solidFill>
              <a:srgbClr val="9ED5F4"/>
            </a:solidFill>
            <a:ln w="9525" cap="flat" cmpd="sng">
              <a:solidFill>
                <a:srgbClr val="21306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6" name="Google Shape;346;p7"/>
            <p:cNvSpPr/>
            <p:nvPr/>
          </p:nvSpPr>
          <p:spPr>
            <a:xfrm>
              <a:off x="2795594" y="4322285"/>
              <a:ext cx="26761" cy="45536"/>
            </a:xfrm>
            <a:custGeom>
              <a:avLst/>
              <a:gdLst/>
              <a:ahLst/>
              <a:cxnLst/>
              <a:rect l="l" t="t" r="r" b="b"/>
              <a:pathLst>
                <a:path w="1022" h="1739" extrusionOk="0">
                  <a:moveTo>
                    <a:pt x="812" y="0"/>
                  </a:moveTo>
                  <a:cubicBezTo>
                    <a:pt x="697" y="0"/>
                    <a:pt x="602" y="96"/>
                    <a:pt x="602" y="210"/>
                  </a:cubicBezTo>
                  <a:lnTo>
                    <a:pt x="602" y="716"/>
                  </a:lnTo>
                  <a:lnTo>
                    <a:pt x="411" y="716"/>
                  </a:lnTo>
                  <a:lnTo>
                    <a:pt x="411" y="210"/>
                  </a:lnTo>
                  <a:cubicBezTo>
                    <a:pt x="401" y="81"/>
                    <a:pt x="304" y="17"/>
                    <a:pt x="206" y="17"/>
                  </a:cubicBezTo>
                  <a:cubicBezTo>
                    <a:pt x="108" y="17"/>
                    <a:pt x="10" y="81"/>
                    <a:pt x="1" y="210"/>
                  </a:cubicBezTo>
                  <a:lnTo>
                    <a:pt x="1" y="916"/>
                  </a:lnTo>
                  <a:cubicBezTo>
                    <a:pt x="1" y="1031"/>
                    <a:pt x="96" y="1126"/>
                    <a:pt x="211" y="1126"/>
                  </a:cubicBezTo>
                  <a:lnTo>
                    <a:pt x="602" y="1126"/>
                  </a:lnTo>
                  <a:lnTo>
                    <a:pt x="602" y="1546"/>
                  </a:lnTo>
                  <a:cubicBezTo>
                    <a:pt x="611" y="1675"/>
                    <a:pt x="712" y="1739"/>
                    <a:pt x="812" y="1739"/>
                  </a:cubicBezTo>
                  <a:cubicBezTo>
                    <a:pt x="912" y="1739"/>
                    <a:pt x="1012" y="1675"/>
                    <a:pt x="1022" y="1546"/>
                  </a:cubicBezTo>
                  <a:lnTo>
                    <a:pt x="1022" y="210"/>
                  </a:lnTo>
                  <a:cubicBezTo>
                    <a:pt x="1022" y="96"/>
                    <a:pt x="926" y="0"/>
                    <a:pt x="812" y="0"/>
                  </a:cubicBezTo>
                  <a:close/>
                </a:path>
              </a:pathLst>
            </a:custGeom>
            <a:solidFill>
              <a:srgbClr val="9ED5F4"/>
            </a:solidFill>
            <a:ln w="9525" cap="flat" cmpd="sng">
              <a:solidFill>
                <a:srgbClr val="21306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7" name="Google Shape;347;p7"/>
            <p:cNvSpPr/>
            <p:nvPr/>
          </p:nvSpPr>
          <p:spPr>
            <a:xfrm>
              <a:off x="2753122" y="4328439"/>
              <a:ext cx="296309" cy="293560"/>
            </a:xfrm>
            <a:custGeom>
              <a:avLst/>
              <a:gdLst/>
              <a:ahLst/>
              <a:cxnLst/>
              <a:rect l="l" t="t" r="r" b="b"/>
              <a:pathLst>
                <a:path w="11316" h="11211" extrusionOk="0">
                  <a:moveTo>
                    <a:pt x="8125" y="1"/>
                  </a:moveTo>
                  <a:cubicBezTo>
                    <a:pt x="8028" y="1"/>
                    <a:pt x="7931" y="5"/>
                    <a:pt x="7833" y="13"/>
                  </a:cubicBezTo>
                  <a:cubicBezTo>
                    <a:pt x="6355" y="128"/>
                    <a:pt x="4990" y="1511"/>
                    <a:pt x="4895" y="2999"/>
                  </a:cubicBezTo>
                  <a:cubicBezTo>
                    <a:pt x="4866" y="3534"/>
                    <a:pt x="4962" y="4077"/>
                    <a:pt x="5200" y="4564"/>
                  </a:cubicBezTo>
                  <a:lnTo>
                    <a:pt x="478" y="8618"/>
                  </a:lnTo>
                  <a:cubicBezTo>
                    <a:pt x="30" y="9000"/>
                    <a:pt x="1" y="9677"/>
                    <a:pt x="411" y="10097"/>
                  </a:cubicBezTo>
                  <a:lnTo>
                    <a:pt x="1213" y="10908"/>
                  </a:lnTo>
                  <a:cubicBezTo>
                    <a:pt x="1410" y="11110"/>
                    <a:pt x="1671" y="11210"/>
                    <a:pt x="1932" y="11210"/>
                  </a:cubicBezTo>
                  <a:cubicBezTo>
                    <a:pt x="2215" y="11210"/>
                    <a:pt x="2498" y="11093"/>
                    <a:pt x="2701" y="10860"/>
                  </a:cubicBezTo>
                  <a:lnTo>
                    <a:pt x="6793" y="6119"/>
                  </a:lnTo>
                  <a:cubicBezTo>
                    <a:pt x="7194" y="6307"/>
                    <a:pt x="7636" y="6404"/>
                    <a:pt x="8078" y="6404"/>
                  </a:cubicBezTo>
                  <a:cubicBezTo>
                    <a:pt x="8153" y="6404"/>
                    <a:pt x="8227" y="6401"/>
                    <a:pt x="8301" y="6395"/>
                  </a:cubicBezTo>
                  <a:cubicBezTo>
                    <a:pt x="9789" y="6300"/>
                    <a:pt x="11182" y="4936"/>
                    <a:pt x="11287" y="3438"/>
                  </a:cubicBezTo>
                  <a:cubicBezTo>
                    <a:pt x="11315" y="3095"/>
                    <a:pt x="11287" y="2751"/>
                    <a:pt x="11201" y="2427"/>
                  </a:cubicBezTo>
                  <a:cubicBezTo>
                    <a:pt x="11164" y="2281"/>
                    <a:pt x="11035" y="2193"/>
                    <a:pt x="10904" y="2193"/>
                  </a:cubicBezTo>
                  <a:cubicBezTo>
                    <a:pt x="10829" y="2193"/>
                    <a:pt x="10754" y="2222"/>
                    <a:pt x="10695" y="2284"/>
                  </a:cubicBezTo>
                  <a:lnTo>
                    <a:pt x="9341" y="3629"/>
                  </a:lnTo>
                  <a:cubicBezTo>
                    <a:pt x="9193" y="3782"/>
                    <a:pt x="8997" y="3858"/>
                    <a:pt x="8802" y="3858"/>
                  </a:cubicBezTo>
                  <a:cubicBezTo>
                    <a:pt x="8606" y="3858"/>
                    <a:pt x="8410" y="3782"/>
                    <a:pt x="8263" y="3629"/>
                  </a:cubicBezTo>
                  <a:lnTo>
                    <a:pt x="7633" y="3009"/>
                  </a:lnTo>
                  <a:cubicBezTo>
                    <a:pt x="7337" y="2713"/>
                    <a:pt x="7337" y="2227"/>
                    <a:pt x="7633" y="1931"/>
                  </a:cubicBezTo>
                  <a:lnTo>
                    <a:pt x="8969" y="595"/>
                  </a:lnTo>
                  <a:cubicBezTo>
                    <a:pt x="9140" y="424"/>
                    <a:pt x="9054" y="137"/>
                    <a:pt x="8825" y="80"/>
                  </a:cubicBezTo>
                  <a:cubicBezTo>
                    <a:pt x="8596" y="26"/>
                    <a:pt x="8361" y="1"/>
                    <a:pt x="8125" y="1"/>
                  </a:cubicBezTo>
                  <a:close/>
                </a:path>
              </a:pathLst>
            </a:custGeom>
            <a:solidFill>
              <a:srgbClr val="9ED5F4"/>
            </a:solidFill>
            <a:ln w="9525" cap="flat" cmpd="sng">
              <a:solidFill>
                <a:srgbClr val="21306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8" name="Google Shape;348;p7"/>
            <p:cNvSpPr/>
            <p:nvPr/>
          </p:nvSpPr>
          <p:spPr>
            <a:xfrm>
              <a:off x="2753122" y="4543103"/>
              <a:ext cx="81985" cy="78895"/>
            </a:xfrm>
            <a:custGeom>
              <a:avLst/>
              <a:gdLst/>
              <a:ahLst/>
              <a:cxnLst/>
              <a:rect l="l" t="t" r="r" b="b"/>
              <a:pathLst>
                <a:path w="3131" h="3013" extrusionOk="0">
                  <a:moveTo>
                    <a:pt x="965" y="1"/>
                  </a:moveTo>
                  <a:lnTo>
                    <a:pt x="478" y="420"/>
                  </a:lnTo>
                  <a:cubicBezTo>
                    <a:pt x="30" y="802"/>
                    <a:pt x="1" y="1479"/>
                    <a:pt x="411" y="1899"/>
                  </a:cubicBezTo>
                  <a:lnTo>
                    <a:pt x="1213" y="2710"/>
                  </a:lnTo>
                  <a:cubicBezTo>
                    <a:pt x="1410" y="2912"/>
                    <a:pt x="1671" y="3012"/>
                    <a:pt x="1932" y="3012"/>
                  </a:cubicBezTo>
                  <a:cubicBezTo>
                    <a:pt x="2215" y="3012"/>
                    <a:pt x="2498" y="2895"/>
                    <a:pt x="2701" y="2662"/>
                  </a:cubicBezTo>
                  <a:lnTo>
                    <a:pt x="3130" y="2176"/>
                  </a:lnTo>
                  <a:lnTo>
                    <a:pt x="3130" y="2176"/>
                  </a:lnTo>
                  <a:cubicBezTo>
                    <a:pt x="2981" y="2250"/>
                    <a:pt x="2822" y="2286"/>
                    <a:pt x="2665" y="2286"/>
                  </a:cubicBezTo>
                  <a:cubicBezTo>
                    <a:pt x="2399" y="2286"/>
                    <a:pt x="2139" y="2183"/>
                    <a:pt x="1947" y="1985"/>
                  </a:cubicBezTo>
                  <a:lnTo>
                    <a:pt x="1146" y="1164"/>
                  </a:lnTo>
                  <a:cubicBezTo>
                    <a:pt x="841" y="859"/>
                    <a:pt x="764" y="392"/>
                    <a:pt x="965" y="1"/>
                  </a:cubicBezTo>
                  <a:close/>
                </a:path>
              </a:pathLst>
            </a:custGeom>
            <a:solidFill>
              <a:srgbClr val="9ED5F4"/>
            </a:solidFill>
            <a:ln w="9525" cap="flat" cmpd="sng">
              <a:solidFill>
                <a:srgbClr val="21306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9" name="Google Shape;349;p7"/>
            <p:cNvSpPr/>
            <p:nvPr/>
          </p:nvSpPr>
          <p:spPr>
            <a:xfrm>
              <a:off x="2926990" y="4373241"/>
              <a:ext cx="70726" cy="73711"/>
            </a:xfrm>
            <a:custGeom>
              <a:avLst/>
              <a:gdLst/>
              <a:ahLst/>
              <a:cxnLst/>
              <a:rect l="l" t="t" r="r" b="b"/>
              <a:pathLst>
                <a:path w="2701" h="2815" extrusionOk="0">
                  <a:moveTo>
                    <a:pt x="1222" y="0"/>
                  </a:moveTo>
                  <a:lnTo>
                    <a:pt x="993" y="220"/>
                  </a:lnTo>
                  <a:cubicBezTo>
                    <a:pt x="974" y="239"/>
                    <a:pt x="955" y="259"/>
                    <a:pt x="939" y="280"/>
                  </a:cubicBezTo>
                  <a:lnTo>
                    <a:pt x="939" y="280"/>
                  </a:lnTo>
                  <a:lnTo>
                    <a:pt x="1222" y="0"/>
                  </a:lnTo>
                  <a:close/>
                  <a:moveTo>
                    <a:pt x="2701" y="1918"/>
                  </a:moveTo>
                  <a:lnTo>
                    <a:pt x="2692" y="1926"/>
                  </a:lnTo>
                  <a:lnTo>
                    <a:pt x="2692" y="1926"/>
                  </a:lnTo>
                  <a:cubicBezTo>
                    <a:pt x="2695" y="1924"/>
                    <a:pt x="2698" y="1921"/>
                    <a:pt x="2701" y="1918"/>
                  </a:cubicBezTo>
                  <a:close/>
                  <a:moveTo>
                    <a:pt x="939" y="280"/>
                  </a:moveTo>
                  <a:lnTo>
                    <a:pt x="421" y="792"/>
                  </a:lnTo>
                  <a:cubicBezTo>
                    <a:pt x="1" y="1212"/>
                    <a:pt x="1" y="1899"/>
                    <a:pt x="421" y="2319"/>
                  </a:cubicBezTo>
                  <a:lnTo>
                    <a:pt x="602" y="2500"/>
                  </a:lnTo>
                  <a:cubicBezTo>
                    <a:pt x="812" y="2710"/>
                    <a:pt x="1088" y="2815"/>
                    <a:pt x="1365" y="2815"/>
                  </a:cubicBezTo>
                  <a:cubicBezTo>
                    <a:pt x="1642" y="2815"/>
                    <a:pt x="1918" y="2710"/>
                    <a:pt x="2128" y="2500"/>
                  </a:cubicBezTo>
                  <a:lnTo>
                    <a:pt x="2692" y="1926"/>
                  </a:lnTo>
                  <a:lnTo>
                    <a:pt x="2692" y="1926"/>
                  </a:lnTo>
                  <a:cubicBezTo>
                    <a:pt x="2545" y="2073"/>
                    <a:pt x="2354" y="2147"/>
                    <a:pt x="2162" y="2147"/>
                  </a:cubicBezTo>
                  <a:cubicBezTo>
                    <a:pt x="1966" y="2147"/>
                    <a:pt x="1770" y="2071"/>
                    <a:pt x="1623" y="1918"/>
                  </a:cubicBezTo>
                  <a:lnTo>
                    <a:pt x="993" y="1298"/>
                  </a:lnTo>
                  <a:cubicBezTo>
                    <a:pt x="717" y="1021"/>
                    <a:pt x="698" y="579"/>
                    <a:pt x="939" y="280"/>
                  </a:cubicBezTo>
                  <a:close/>
                </a:path>
              </a:pathLst>
            </a:custGeom>
            <a:solidFill>
              <a:srgbClr val="9ED5F4"/>
            </a:solidFill>
            <a:ln w="9525" cap="flat" cmpd="sng">
              <a:solidFill>
                <a:srgbClr val="21306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50" name="Google Shape;350;p7"/>
          <p:cNvGrpSpPr/>
          <p:nvPr/>
        </p:nvGrpSpPr>
        <p:grpSpPr>
          <a:xfrm>
            <a:off x="4979852" y="3415933"/>
            <a:ext cx="420014" cy="542623"/>
            <a:chOff x="5353083" y="1973150"/>
            <a:chExt cx="274576" cy="354729"/>
          </a:xfrm>
        </p:grpSpPr>
        <p:sp>
          <p:nvSpPr>
            <p:cNvPr id="351" name="Google Shape;351;p7"/>
            <p:cNvSpPr/>
            <p:nvPr/>
          </p:nvSpPr>
          <p:spPr>
            <a:xfrm>
              <a:off x="5353083" y="2167731"/>
              <a:ext cx="274576" cy="160147"/>
            </a:xfrm>
            <a:custGeom>
              <a:avLst/>
              <a:gdLst/>
              <a:ahLst/>
              <a:cxnLst/>
              <a:rect l="l" t="t" r="r" b="b"/>
              <a:pathLst>
                <a:path w="10486" h="6116" extrusionOk="0">
                  <a:moveTo>
                    <a:pt x="3712" y="1"/>
                  </a:moveTo>
                  <a:lnTo>
                    <a:pt x="3712" y="1632"/>
                  </a:lnTo>
                  <a:cubicBezTo>
                    <a:pt x="3712" y="1918"/>
                    <a:pt x="3521" y="2176"/>
                    <a:pt x="3244" y="2252"/>
                  </a:cubicBezTo>
                  <a:lnTo>
                    <a:pt x="945" y="2929"/>
                  </a:lnTo>
                  <a:cubicBezTo>
                    <a:pt x="382" y="3101"/>
                    <a:pt x="1" y="3607"/>
                    <a:pt x="1" y="4189"/>
                  </a:cubicBezTo>
                  <a:lnTo>
                    <a:pt x="1" y="5457"/>
                  </a:lnTo>
                  <a:cubicBezTo>
                    <a:pt x="1" y="5820"/>
                    <a:pt x="296" y="6116"/>
                    <a:pt x="659" y="6116"/>
                  </a:cubicBezTo>
                  <a:lnTo>
                    <a:pt x="9827" y="6116"/>
                  </a:lnTo>
                  <a:cubicBezTo>
                    <a:pt x="10189" y="6116"/>
                    <a:pt x="10485" y="5820"/>
                    <a:pt x="10485" y="5457"/>
                  </a:cubicBezTo>
                  <a:lnTo>
                    <a:pt x="10485" y="4189"/>
                  </a:lnTo>
                  <a:cubicBezTo>
                    <a:pt x="10485" y="3607"/>
                    <a:pt x="10104" y="3101"/>
                    <a:pt x="9541" y="2939"/>
                  </a:cubicBezTo>
                  <a:lnTo>
                    <a:pt x="7242" y="2262"/>
                  </a:lnTo>
                  <a:cubicBezTo>
                    <a:pt x="6965" y="2176"/>
                    <a:pt x="6774" y="1918"/>
                    <a:pt x="6774" y="1632"/>
                  </a:cubicBezTo>
                  <a:lnTo>
                    <a:pt x="6774" y="1"/>
                  </a:lnTo>
                  <a:close/>
                </a:path>
              </a:pathLst>
            </a:custGeom>
            <a:solidFill>
              <a:srgbClr val="9ED5F4"/>
            </a:solidFill>
            <a:ln w="9525" cap="flat" cmpd="sng">
              <a:solidFill>
                <a:srgbClr val="21306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2" name="Google Shape;352;p7"/>
            <p:cNvSpPr/>
            <p:nvPr/>
          </p:nvSpPr>
          <p:spPr>
            <a:xfrm>
              <a:off x="5484479" y="2276399"/>
              <a:ext cx="11521" cy="51480"/>
            </a:xfrm>
            <a:custGeom>
              <a:avLst/>
              <a:gdLst/>
              <a:ahLst/>
              <a:cxnLst/>
              <a:rect l="l" t="t" r="r" b="b"/>
              <a:pathLst>
                <a:path w="440" h="1966" extrusionOk="0">
                  <a:moveTo>
                    <a:pt x="1" y="0"/>
                  </a:moveTo>
                  <a:lnTo>
                    <a:pt x="1" y="1966"/>
                  </a:lnTo>
                  <a:lnTo>
                    <a:pt x="440" y="1966"/>
                  </a:lnTo>
                  <a:lnTo>
                    <a:pt x="440" y="0"/>
                  </a:lnTo>
                  <a:close/>
                </a:path>
              </a:pathLst>
            </a:custGeom>
            <a:solidFill>
              <a:srgbClr val="9ED5F4"/>
            </a:solidFill>
            <a:ln w="9525" cap="flat" cmpd="sng">
              <a:solidFill>
                <a:srgbClr val="21306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3" name="Google Shape;353;p7"/>
            <p:cNvSpPr/>
            <p:nvPr/>
          </p:nvSpPr>
          <p:spPr>
            <a:xfrm>
              <a:off x="5393067" y="2177734"/>
              <a:ext cx="194607" cy="102933"/>
            </a:xfrm>
            <a:custGeom>
              <a:avLst/>
              <a:gdLst/>
              <a:ahLst/>
              <a:cxnLst/>
              <a:rect l="l" t="t" r="r" b="b"/>
              <a:pathLst>
                <a:path w="7432" h="3931" extrusionOk="0">
                  <a:moveTo>
                    <a:pt x="1317" y="0"/>
                  </a:moveTo>
                  <a:cubicBezTo>
                    <a:pt x="592" y="0"/>
                    <a:pt x="0" y="582"/>
                    <a:pt x="0" y="1307"/>
                  </a:cubicBezTo>
                  <a:cubicBezTo>
                    <a:pt x="0" y="2757"/>
                    <a:pt x="1174" y="3931"/>
                    <a:pt x="2624" y="3931"/>
                  </a:cubicBezTo>
                  <a:lnTo>
                    <a:pt x="4808" y="3931"/>
                  </a:lnTo>
                  <a:cubicBezTo>
                    <a:pt x="6258" y="3931"/>
                    <a:pt x="7432" y="2757"/>
                    <a:pt x="7432" y="1307"/>
                  </a:cubicBezTo>
                  <a:cubicBezTo>
                    <a:pt x="7432" y="582"/>
                    <a:pt x="6840" y="0"/>
                    <a:pt x="6115" y="0"/>
                  </a:cubicBezTo>
                  <a:close/>
                </a:path>
              </a:pathLst>
            </a:custGeom>
            <a:solidFill>
              <a:srgbClr val="9ED5F4"/>
            </a:solidFill>
            <a:ln w="9525" cap="flat" cmpd="sng">
              <a:solidFill>
                <a:srgbClr val="21306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4" name="Google Shape;354;p7"/>
            <p:cNvSpPr/>
            <p:nvPr/>
          </p:nvSpPr>
          <p:spPr>
            <a:xfrm>
              <a:off x="5411213" y="2194963"/>
              <a:ext cx="157817" cy="65044"/>
            </a:xfrm>
            <a:custGeom>
              <a:avLst/>
              <a:gdLst/>
              <a:ahLst/>
              <a:cxnLst/>
              <a:rect l="l" t="t" r="r" b="b"/>
              <a:pathLst>
                <a:path w="6027" h="2484" extrusionOk="0">
                  <a:moveTo>
                    <a:pt x="650" y="0"/>
                  </a:moveTo>
                  <a:cubicBezTo>
                    <a:pt x="179" y="0"/>
                    <a:pt x="0" y="624"/>
                    <a:pt x="404" y="878"/>
                  </a:cubicBezTo>
                  <a:lnTo>
                    <a:pt x="2656" y="2376"/>
                  </a:lnTo>
                  <a:cubicBezTo>
                    <a:pt x="2765" y="2447"/>
                    <a:pt x="2892" y="2483"/>
                    <a:pt x="3018" y="2483"/>
                  </a:cubicBezTo>
                  <a:cubicBezTo>
                    <a:pt x="3145" y="2483"/>
                    <a:pt x="3271" y="2447"/>
                    <a:pt x="3381" y="2376"/>
                  </a:cubicBezTo>
                  <a:lnTo>
                    <a:pt x="5632" y="878"/>
                  </a:lnTo>
                  <a:cubicBezTo>
                    <a:pt x="6027" y="624"/>
                    <a:pt x="5847" y="0"/>
                    <a:pt x="5386" y="0"/>
                  </a:cubicBezTo>
                  <a:cubicBezTo>
                    <a:pt x="5379" y="0"/>
                    <a:pt x="5372" y="0"/>
                    <a:pt x="5365" y="0"/>
                  </a:cubicBezTo>
                  <a:lnTo>
                    <a:pt x="671" y="0"/>
                  </a:lnTo>
                  <a:cubicBezTo>
                    <a:pt x="664" y="0"/>
                    <a:pt x="657" y="0"/>
                    <a:pt x="650" y="0"/>
                  </a:cubicBezTo>
                  <a:close/>
                </a:path>
              </a:pathLst>
            </a:custGeom>
            <a:solidFill>
              <a:srgbClr val="9ED5F4"/>
            </a:solidFill>
            <a:ln w="9525" cap="flat" cmpd="sng">
              <a:solidFill>
                <a:srgbClr val="21306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5" name="Google Shape;355;p7"/>
            <p:cNvSpPr/>
            <p:nvPr/>
          </p:nvSpPr>
          <p:spPr>
            <a:xfrm>
              <a:off x="5436272" y="2173492"/>
              <a:ext cx="107935" cy="86515"/>
            </a:xfrm>
            <a:custGeom>
              <a:avLst/>
              <a:gdLst/>
              <a:ahLst/>
              <a:cxnLst/>
              <a:rect l="l" t="t" r="r" b="b"/>
              <a:pathLst>
                <a:path w="4122" h="3304" extrusionOk="0">
                  <a:moveTo>
                    <a:pt x="1" y="2061"/>
                  </a:moveTo>
                  <a:lnTo>
                    <a:pt x="10" y="2070"/>
                  </a:lnTo>
                  <a:lnTo>
                    <a:pt x="13" y="2069"/>
                  </a:lnTo>
                  <a:lnTo>
                    <a:pt x="13" y="2069"/>
                  </a:lnTo>
                  <a:lnTo>
                    <a:pt x="1" y="2061"/>
                  </a:lnTo>
                  <a:close/>
                  <a:moveTo>
                    <a:pt x="535" y="0"/>
                  </a:moveTo>
                  <a:lnTo>
                    <a:pt x="535" y="1421"/>
                  </a:lnTo>
                  <a:cubicBezTo>
                    <a:pt x="535" y="1708"/>
                    <a:pt x="344" y="1965"/>
                    <a:pt x="67" y="2051"/>
                  </a:cubicBezTo>
                  <a:lnTo>
                    <a:pt x="13" y="2069"/>
                  </a:lnTo>
                  <a:lnTo>
                    <a:pt x="13" y="2069"/>
                  </a:lnTo>
                  <a:lnTo>
                    <a:pt x="1699" y="3196"/>
                  </a:lnTo>
                  <a:cubicBezTo>
                    <a:pt x="1808" y="3267"/>
                    <a:pt x="1935" y="3303"/>
                    <a:pt x="2061" y="3303"/>
                  </a:cubicBezTo>
                  <a:cubicBezTo>
                    <a:pt x="2188" y="3303"/>
                    <a:pt x="2314" y="3267"/>
                    <a:pt x="2424" y="3196"/>
                  </a:cubicBezTo>
                  <a:lnTo>
                    <a:pt x="4122" y="2061"/>
                  </a:lnTo>
                  <a:lnTo>
                    <a:pt x="4065" y="2051"/>
                  </a:lnTo>
                  <a:cubicBezTo>
                    <a:pt x="3788" y="1965"/>
                    <a:pt x="3597" y="1708"/>
                    <a:pt x="3597" y="1421"/>
                  </a:cubicBezTo>
                  <a:lnTo>
                    <a:pt x="3597" y="0"/>
                  </a:lnTo>
                  <a:close/>
                </a:path>
              </a:pathLst>
            </a:custGeom>
            <a:solidFill>
              <a:srgbClr val="9ED5F4"/>
            </a:solidFill>
            <a:ln w="9525" cap="flat" cmpd="sng">
              <a:solidFill>
                <a:srgbClr val="21306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6" name="Google Shape;356;p7"/>
            <p:cNvSpPr/>
            <p:nvPr/>
          </p:nvSpPr>
          <p:spPr>
            <a:xfrm>
              <a:off x="5450255" y="2173492"/>
              <a:ext cx="80231" cy="28620"/>
            </a:xfrm>
            <a:custGeom>
              <a:avLst/>
              <a:gdLst/>
              <a:ahLst/>
              <a:cxnLst/>
              <a:rect l="l" t="t" r="r" b="b"/>
              <a:pathLst>
                <a:path w="3064" h="1093" extrusionOk="0">
                  <a:moveTo>
                    <a:pt x="1" y="0"/>
                  </a:moveTo>
                  <a:lnTo>
                    <a:pt x="1" y="706"/>
                  </a:lnTo>
                  <a:cubicBezTo>
                    <a:pt x="478" y="964"/>
                    <a:pt x="1002" y="1092"/>
                    <a:pt x="1528" y="1092"/>
                  </a:cubicBezTo>
                  <a:cubicBezTo>
                    <a:pt x="2054" y="1092"/>
                    <a:pt x="2581" y="964"/>
                    <a:pt x="3063" y="706"/>
                  </a:cubicBezTo>
                  <a:lnTo>
                    <a:pt x="3063" y="0"/>
                  </a:lnTo>
                  <a:close/>
                </a:path>
              </a:pathLst>
            </a:custGeom>
            <a:solidFill>
              <a:srgbClr val="9ED5F4"/>
            </a:solidFill>
            <a:ln w="9525" cap="flat" cmpd="sng">
              <a:solidFill>
                <a:srgbClr val="21306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7" name="Google Shape;357;p7"/>
            <p:cNvSpPr/>
            <p:nvPr/>
          </p:nvSpPr>
          <p:spPr>
            <a:xfrm>
              <a:off x="5394062" y="2076057"/>
              <a:ext cx="192381" cy="114428"/>
            </a:xfrm>
            <a:custGeom>
              <a:avLst/>
              <a:gdLst/>
              <a:ahLst/>
              <a:cxnLst/>
              <a:rect l="l" t="t" r="r" b="b"/>
              <a:pathLst>
                <a:path w="7347" h="4370" extrusionOk="0">
                  <a:moveTo>
                    <a:pt x="830" y="0"/>
                  </a:moveTo>
                  <a:lnTo>
                    <a:pt x="830" y="659"/>
                  </a:lnTo>
                  <a:lnTo>
                    <a:pt x="725" y="659"/>
                  </a:lnTo>
                  <a:cubicBezTo>
                    <a:pt x="0" y="659"/>
                    <a:pt x="0" y="1756"/>
                    <a:pt x="725" y="1756"/>
                  </a:cubicBezTo>
                  <a:lnTo>
                    <a:pt x="840" y="1756"/>
                  </a:lnTo>
                  <a:cubicBezTo>
                    <a:pt x="954" y="3234"/>
                    <a:pt x="2194" y="4370"/>
                    <a:pt x="3673" y="4370"/>
                  </a:cubicBezTo>
                  <a:cubicBezTo>
                    <a:pt x="5152" y="4370"/>
                    <a:pt x="6392" y="3234"/>
                    <a:pt x="6497" y="1756"/>
                  </a:cubicBezTo>
                  <a:lnTo>
                    <a:pt x="6621" y="1756"/>
                  </a:lnTo>
                  <a:cubicBezTo>
                    <a:pt x="7346" y="1756"/>
                    <a:pt x="7346" y="659"/>
                    <a:pt x="6621" y="659"/>
                  </a:cubicBezTo>
                  <a:lnTo>
                    <a:pt x="6516" y="659"/>
                  </a:lnTo>
                  <a:lnTo>
                    <a:pt x="6516" y="0"/>
                  </a:lnTo>
                  <a:close/>
                </a:path>
              </a:pathLst>
            </a:custGeom>
            <a:solidFill>
              <a:srgbClr val="9ED5F4"/>
            </a:solidFill>
            <a:ln w="9525" cap="flat" cmpd="sng">
              <a:solidFill>
                <a:srgbClr val="21306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8" name="Google Shape;358;p7"/>
            <p:cNvSpPr/>
            <p:nvPr/>
          </p:nvSpPr>
          <p:spPr>
            <a:xfrm>
              <a:off x="5394062" y="2076319"/>
              <a:ext cx="107699" cy="114402"/>
            </a:xfrm>
            <a:custGeom>
              <a:avLst/>
              <a:gdLst/>
              <a:ahLst/>
              <a:cxnLst/>
              <a:rect l="l" t="t" r="r" b="b"/>
              <a:pathLst>
                <a:path w="4113" h="4369" extrusionOk="0">
                  <a:moveTo>
                    <a:pt x="840" y="0"/>
                  </a:moveTo>
                  <a:lnTo>
                    <a:pt x="840" y="649"/>
                  </a:lnTo>
                  <a:lnTo>
                    <a:pt x="725" y="649"/>
                  </a:lnTo>
                  <a:cubicBezTo>
                    <a:pt x="0" y="649"/>
                    <a:pt x="0" y="1746"/>
                    <a:pt x="725" y="1746"/>
                  </a:cubicBezTo>
                  <a:lnTo>
                    <a:pt x="849" y="1746"/>
                  </a:lnTo>
                  <a:cubicBezTo>
                    <a:pt x="953" y="3241"/>
                    <a:pt x="2200" y="4368"/>
                    <a:pt x="3654" y="4368"/>
                  </a:cubicBezTo>
                  <a:cubicBezTo>
                    <a:pt x="3805" y="4368"/>
                    <a:pt x="3958" y="4356"/>
                    <a:pt x="4112" y="4331"/>
                  </a:cubicBezTo>
                  <a:cubicBezTo>
                    <a:pt x="2729" y="4112"/>
                    <a:pt x="1708" y="2919"/>
                    <a:pt x="1708" y="1526"/>
                  </a:cubicBezTo>
                  <a:lnTo>
                    <a:pt x="1708" y="0"/>
                  </a:lnTo>
                  <a:close/>
                </a:path>
              </a:pathLst>
            </a:custGeom>
            <a:solidFill>
              <a:srgbClr val="9ED5F4"/>
            </a:solidFill>
            <a:ln w="9525" cap="flat" cmpd="sng">
              <a:solidFill>
                <a:srgbClr val="21306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9" name="Google Shape;359;p7"/>
            <p:cNvSpPr/>
            <p:nvPr/>
          </p:nvSpPr>
          <p:spPr>
            <a:xfrm>
              <a:off x="5470994" y="2139006"/>
              <a:ext cx="38256" cy="11521"/>
            </a:xfrm>
            <a:custGeom>
              <a:avLst/>
              <a:gdLst/>
              <a:ahLst/>
              <a:cxnLst/>
              <a:rect l="l" t="t" r="r" b="b"/>
              <a:pathLst>
                <a:path w="1461" h="440" extrusionOk="0">
                  <a:moveTo>
                    <a:pt x="296" y="1"/>
                  </a:moveTo>
                  <a:cubicBezTo>
                    <a:pt x="1" y="1"/>
                    <a:pt x="1" y="439"/>
                    <a:pt x="296" y="439"/>
                  </a:cubicBezTo>
                  <a:lnTo>
                    <a:pt x="1174" y="439"/>
                  </a:lnTo>
                  <a:cubicBezTo>
                    <a:pt x="1460" y="439"/>
                    <a:pt x="1460" y="1"/>
                    <a:pt x="1174" y="1"/>
                  </a:cubicBezTo>
                  <a:close/>
                </a:path>
              </a:pathLst>
            </a:custGeom>
            <a:solidFill>
              <a:srgbClr val="9ED5F4"/>
            </a:solidFill>
            <a:ln w="9525" cap="flat" cmpd="sng">
              <a:solidFill>
                <a:srgbClr val="21306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0" name="Google Shape;360;p7"/>
            <p:cNvSpPr/>
            <p:nvPr/>
          </p:nvSpPr>
          <p:spPr>
            <a:xfrm>
              <a:off x="5405296" y="1973150"/>
              <a:ext cx="170150" cy="74444"/>
            </a:xfrm>
            <a:custGeom>
              <a:avLst/>
              <a:gdLst/>
              <a:ahLst/>
              <a:cxnLst/>
              <a:rect l="l" t="t" r="r" b="b"/>
              <a:pathLst>
                <a:path w="6498" h="2843" extrusionOk="0">
                  <a:moveTo>
                    <a:pt x="3244" y="0"/>
                  </a:moveTo>
                  <a:cubicBezTo>
                    <a:pt x="1613" y="0"/>
                    <a:pt x="220" y="1221"/>
                    <a:pt x="1" y="2843"/>
                  </a:cubicBezTo>
                  <a:lnTo>
                    <a:pt x="6497" y="2843"/>
                  </a:lnTo>
                  <a:cubicBezTo>
                    <a:pt x="6278" y="1212"/>
                    <a:pt x="4885" y="0"/>
                    <a:pt x="3244" y="0"/>
                  </a:cubicBezTo>
                  <a:close/>
                </a:path>
              </a:pathLst>
            </a:custGeom>
            <a:solidFill>
              <a:srgbClr val="9ED5F4"/>
            </a:solidFill>
            <a:ln w="9525" cap="flat" cmpd="sng">
              <a:solidFill>
                <a:srgbClr val="21306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1" name="Google Shape;361;p7"/>
            <p:cNvSpPr/>
            <p:nvPr/>
          </p:nvSpPr>
          <p:spPr>
            <a:xfrm>
              <a:off x="5478980" y="2270664"/>
              <a:ext cx="22781" cy="22990"/>
            </a:xfrm>
            <a:custGeom>
              <a:avLst/>
              <a:gdLst/>
              <a:ahLst/>
              <a:cxnLst/>
              <a:rect l="l" t="t" r="r" b="b"/>
              <a:pathLst>
                <a:path w="870" h="878" extrusionOk="0">
                  <a:moveTo>
                    <a:pt x="430" y="0"/>
                  </a:moveTo>
                  <a:cubicBezTo>
                    <a:pt x="192" y="0"/>
                    <a:pt x="1" y="191"/>
                    <a:pt x="1" y="439"/>
                  </a:cubicBezTo>
                  <a:cubicBezTo>
                    <a:pt x="1" y="677"/>
                    <a:pt x="192" y="878"/>
                    <a:pt x="430" y="878"/>
                  </a:cubicBezTo>
                  <a:cubicBezTo>
                    <a:pt x="678" y="878"/>
                    <a:pt x="869" y="677"/>
                    <a:pt x="869" y="439"/>
                  </a:cubicBezTo>
                  <a:cubicBezTo>
                    <a:pt x="869" y="191"/>
                    <a:pt x="678" y="0"/>
                    <a:pt x="430" y="0"/>
                  </a:cubicBezTo>
                  <a:close/>
                </a:path>
              </a:pathLst>
            </a:custGeom>
            <a:solidFill>
              <a:srgbClr val="9ED5F4"/>
            </a:solidFill>
            <a:ln w="9525" cap="flat" cmpd="sng">
              <a:solidFill>
                <a:srgbClr val="21306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2" name="Google Shape;362;p7"/>
            <p:cNvSpPr/>
            <p:nvPr/>
          </p:nvSpPr>
          <p:spPr>
            <a:xfrm>
              <a:off x="5356330" y="2253670"/>
              <a:ext cx="48233" cy="74208"/>
            </a:xfrm>
            <a:custGeom>
              <a:avLst/>
              <a:gdLst/>
              <a:ahLst/>
              <a:cxnLst/>
              <a:rect l="l" t="t" r="r" b="b"/>
              <a:pathLst>
                <a:path w="1842" h="2834" extrusionOk="0">
                  <a:moveTo>
                    <a:pt x="249" y="0"/>
                  </a:moveTo>
                  <a:cubicBezTo>
                    <a:pt x="144" y="96"/>
                    <a:pt x="68" y="220"/>
                    <a:pt x="1" y="353"/>
                  </a:cubicBezTo>
                  <a:lnTo>
                    <a:pt x="1174" y="1365"/>
                  </a:lnTo>
                  <a:cubicBezTo>
                    <a:pt x="1327" y="1489"/>
                    <a:pt x="1403" y="1670"/>
                    <a:pt x="1403" y="1861"/>
                  </a:cubicBezTo>
                  <a:lnTo>
                    <a:pt x="1403" y="2834"/>
                  </a:lnTo>
                  <a:lnTo>
                    <a:pt x="1842" y="2834"/>
                  </a:lnTo>
                  <a:lnTo>
                    <a:pt x="1842" y="1870"/>
                  </a:lnTo>
                  <a:cubicBezTo>
                    <a:pt x="1842" y="1546"/>
                    <a:pt x="1699" y="1250"/>
                    <a:pt x="1460" y="1040"/>
                  </a:cubicBezTo>
                  <a:lnTo>
                    <a:pt x="249" y="0"/>
                  </a:lnTo>
                  <a:close/>
                </a:path>
              </a:pathLst>
            </a:custGeom>
            <a:solidFill>
              <a:srgbClr val="9ED5F4"/>
            </a:solidFill>
            <a:ln w="9525" cap="flat" cmpd="sng">
              <a:solidFill>
                <a:srgbClr val="21306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3" name="Google Shape;363;p7"/>
            <p:cNvSpPr/>
            <p:nvPr/>
          </p:nvSpPr>
          <p:spPr>
            <a:xfrm>
              <a:off x="5575917" y="2253670"/>
              <a:ext cx="48233" cy="74208"/>
            </a:xfrm>
            <a:custGeom>
              <a:avLst/>
              <a:gdLst/>
              <a:ahLst/>
              <a:cxnLst/>
              <a:rect l="l" t="t" r="r" b="b"/>
              <a:pathLst>
                <a:path w="1842" h="2834" extrusionOk="0">
                  <a:moveTo>
                    <a:pt x="1594" y="0"/>
                  </a:moveTo>
                  <a:lnTo>
                    <a:pt x="382" y="1040"/>
                  </a:lnTo>
                  <a:cubicBezTo>
                    <a:pt x="143" y="1250"/>
                    <a:pt x="0" y="1546"/>
                    <a:pt x="0" y="1870"/>
                  </a:cubicBezTo>
                  <a:lnTo>
                    <a:pt x="0" y="2834"/>
                  </a:lnTo>
                  <a:lnTo>
                    <a:pt x="439" y="2834"/>
                  </a:lnTo>
                  <a:lnTo>
                    <a:pt x="439" y="1861"/>
                  </a:lnTo>
                  <a:cubicBezTo>
                    <a:pt x="439" y="1670"/>
                    <a:pt x="525" y="1489"/>
                    <a:pt x="668" y="1365"/>
                  </a:cubicBezTo>
                  <a:lnTo>
                    <a:pt x="1842" y="353"/>
                  </a:lnTo>
                  <a:cubicBezTo>
                    <a:pt x="1784" y="220"/>
                    <a:pt x="1698" y="96"/>
                    <a:pt x="1594" y="0"/>
                  </a:cubicBezTo>
                  <a:close/>
                </a:path>
              </a:pathLst>
            </a:custGeom>
            <a:solidFill>
              <a:srgbClr val="9ED5F4"/>
            </a:solidFill>
            <a:ln w="9525" cap="flat" cmpd="sng">
              <a:solidFill>
                <a:srgbClr val="21306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4" name="Google Shape;364;p7"/>
            <p:cNvSpPr/>
            <p:nvPr/>
          </p:nvSpPr>
          <p:spPr>
            <a:xfrm>
              <a:off x="5398566" y="2047568"/>
              <a:ext cx="183374" cy="28777"/>
            </a:xfrm>
            <a:custGeom>
              <a:avLst/>
              <a:gdLst/>
              <a:ahLst/>
              <a:cxnLst/>
              <a:rect l="l" t="t" r="r" b="b"/>
              <a:pathLst>
                <a:path w="7003" h="1099" extrusionOk="0">
                  <a:moveTo>
                    <a:pt x="219" y="1"/>
                  </a:moveTo>
                  <a:cubicBezTo>
                    <a:pt x="105" y="1"/>
                    <a:pt x="0" y="96"/>
                    <a:pt x="0" y="220"/>
                  </a:cubicBezTo>
                  <a:lnTo>
                    <a:pt x="0" y="879"/>
                  </a:lnTo>
                  <a:cubicBezTo>
                    <a:pt x="0" y="993"/>
                    <a:pt x="105" y="1098"/>
                    <a:pt x="219" y="1098"/>
                  </a:cubicBezTo>
                  <a:lnTo>
                    <a:pt x="6783" y="1098"/>
                  </a:lnTo>
                  <a:cubicBezTo>
                    <a:pt x="6897" y="1098"/>
                    <a:pt x="7002" y="993"/>
                    <a:pt x="7002" y="879"/>
                  </a:cubicBezTo>
                  <a:lnTo>
                    <a:pt x="7002" y="220"/>
                  </a:lnTo>
                  <a:cubicBezTo>
                    <a:pt x="7002" y="96"/>
                    <a:pt x="6897" y="1"/>
                    <a:pt x="6783" y="1"/>
                  </a:cubicBezTo>
                  <a:close/>
                </a:path>
              </a:pathLst>
            </a:custGeom>
            <a:solidFill>
              <a:srgbClr val="9ED5F4"/>
            </a:solidFill>
            <a:ln w="9525" cap="flat" cmpd="sng">
              <a:solidFill>
                <a:srgbClr val="21306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5" name="Google Shape;365;p7"/>
            <p:cNvSpPr/>
            <p:nvPr/>
          </p:nvSpPr>
          <p:spPr>
            <a:xfrm>
              <a:off x="5427788" y="1973150"/>
              <a:ext cx="62713" cy="74444"/>
            </a:xfrm>
            <a:custGeom>
              <a:avLst/>
              <a:gdLst/>
              <a:ahLst/>
              <a:cxnLst/>
              <a:rect l="l" t="t" r="r" b="b"/>
              <a:pathLst>
                <a:path w="2395" h="2843" extrusionOk="0">
                  <a:moveTo>
                    <a:pt x="2395" y="0"/>
                  </a:moveTo>
                  <a:cubicBezTo>
                    <a:pt x="1880" y="0"/>
                    <a:pt x="1374" y="124"/>
                    <a:pt x="916" y="363"/>
                  </a:cubicBezTo>
                  <a:cubicBezTo>
                    <a:pt x="420" y="954"/>
                    <a:pt x="77" y="1832"/>
                    <a:pt x="0" y="2843"/>
                  </a:cubicBezTo>
                  <a:lnTo>
                    <a:pt x="439" y="2843"/>
                  </a:lnTo>
                  <a:cubicBezTo>
                    <a:pt x="544" y="1603"/>
                    <a:pt x="1059" y="592"/>
                    <a:pt x="1746" y="191"/>
                  </a:cubicBezTo>
                  <a:lnTo>
                    <a:pt x="1746" y="191"/>
                  </a:lnTo>
                  <a:cubicBezTo>
                    <a:pt x="1460" y="868"/>
                    <a:pt x="1336" y="1984"/>
                    <a:pt x="1307" y="2843"/>
                  </a:cubicBezTo>
                  <a:lnTo>
                    <a:pt x="1746" y="2843"/>
                  </a:lnTo>
                  <a:cubicBezTo>
                    <a:pt x="1803" y="992"/>
                    <a:pt x="2223" y="0"/>
                    <a:pt x="2395" y="0"/>
                  </a:cubicBezTo>
                  <a:close/>
                </a:path>
              </a:pathLst>
            </a:custGeom>
            <a:solidFill>
              <a:srgbClr val="9ED5F4"/>
            </a:solidFill>
            <a:ln w="9525" cap="flat" cmpd="sng">
              <a:solidFill>
                <a:srgbClr val="21306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6" name="Google Shape;366;p7"/>
            <p:cNvSpPr/>
            <p:nvPr/>
          </p:nvSpPr>
          <p:spPr>
            <a:xfrm>
              <a:off x="5490240" y="1973150"/>
              <a:ext cx="62477" cy="74208"/>
            </a:xfrm>
            <a:custGeom>
              <a:avLst/>
              <a:gdLst/>
              <a:ahLst/>
              <a:cxnLst/>
              <a:rect l="l" t="t" r="r" b="b"/>
              <a:pathLst>
                <a:path w="2386" h="2834" extrusionOk="0">
                  <a:moveTo>
                    <a:pt x="0" y="0"/>
                  </a:moveTo>
                  <a:cubicBezTo>
                    <a:pt x="181" y="0"/>
                    <a:pt x="592" y="992"/>
                    <a:pt x="649" y="2833"/>
                  </a:cubicBezTo>
                  <a:lnTo>
                    <a:pt x="1088" y="2833"/>
                  </a:lnTo>
                  <a:cubicBezTo>
                    <a:pt x="1059" y="1984"/>
                    <a:pt x="935" y="868"/>
                    <a:pt x="649" y="181"/>
                  </a:cubicBezTo>
                  <a:lnTo>
                    <a:pt x="649" y="181"/>
                  </a:lnTo>
                  <a:cubicBezTo>
                    <a:pt x="1336" y="582"/>
                    <a:pt x="1851" y="1603"/>
                    <a:pt x="1956" y="2833"/>
                  </a:cubicBezTo>
                  <a:lnTo>
                    <a:pt x="2385" y="2833"/>
                  </a:lnTo>
                  <a:cubicBezTo>
                    <a:pt x="2309" y="1832"/>
                    <a:pt x="1975" y="954"/>
                    <a:pt x="1479" y="353"/>
                  </a:cubicBezTo>
                  <a:cubicBezTo>
                    <a:pt x="1021" y="124"/>
                    <a:pt x="515" y="0"/>
                    <a:pt x="0" y="0"/>
                  </a:cubicBezTo>
                  <a:close/>
                </a:path>
              </a:pathLst>
            </a:custGeom>
            <a:solidFill>
              <a:srgbClr val="9ED5F4"/>
            </a:solidFill>
            <a:ln w="9525" cap="flat" cmpd="sng">
              <a:solidFill>
                <a:srgbClr val="21306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7" name="Google Shape;367;p7"/>
            <p:cNvSpPr/>
            <p:nvPr/>
          </p:nvSpPr>
          <p:spPr>
            <a:xfrm>
              <a:off x="5398802" y="2047568"/>
              <a:ext cx="39984" cy="28515"/>
            </a:xfrm>
            <a:custGeom>
              <a:avLst/>
              <a:gdLst/>
              <a:ahLst/>
              <a:cxnLst/>
              <a:rect l="l" t="t" r="r" b="b"/>
              <a:pathLst>
                <a:path w="1527" h="1089" extrusionOk="0">
                  <a:moveTo>
                    <a:pt x="220" y="1"/>
                  </a:moveTo>
                  <a:cubicBezTo>
                    <a:pt x="96" y="1"/>
                    <a:pt x="1" y="96"/>
                    <a:pt x="1" y="220"/>
                  </a:cubicBezTo>
                  <a:lnTo>
                    <a:pt x="1" y="879"/>
                  </a:lnTo>
                  <a:cubicBezTo>
                    <a:pt x="1" y="993"/>
                    <a:pt x="96" y="1088"/>
                    <a:pt x="220" y="1088"/>
                  </a:cubicBezTo>
                  <a:lnTo>
                    <a:pt x="1527" y="1088"/>
                  </a:lnTo>
                  <a:cubicBezTo>
                    <a:pt x="1412" y="1088"/>
                    <a:pt x="1308" y="993"/>
                    <a:pt x="1308" y="879"/>
                  </a:cubicBezTo>
                  <a:lnTo>
                    <a:pt x="1308" y="220"/>
                  </a:lnTo>
                  <a:cubicBezTo>
                    <a:pt x="1308" y="96"/>
                    <a:pt x="1412" y="1"/>
                    <a:pt x="1527" y="1"/>
                  </a:cubicBezTo>
                  <a:close/>
                </a:path>
              </a:pathLst>
            </a:custGeom>
            <a:solidFill>
              <a:srgbClr val="9ED5F4"/>
            </a:solidFill>
            <a:ln w="9525" cap="flat" cmpd="sng">
              <a:solidFill>
                <a:srgbClr val="21306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8" name="Google Shape;368;p7"/>
            <p:cNvSpPr/>
            <p:nvPr/>
          </p:nvSpPr>
          <p:spPr>
            <a:xfrm>
              <a:off x="5404536" y="2076057"/>
              <a:ext cx="171643" cy="49699"/>
            </a:xfrm>
            <a:custGeom>
              <a:avLst/>
              <a:gdLst/>
              <a:ahLst/>
              <a:cxnLst/>
              <a:rect l="l" t="t" r="r" b="b"/>
              <a:pathLst>
                <a:path w="6555" h="1898" extrusionOk="0">
                  <a:moveTo>
                    <a:pt x="1" y="0"/>
                  </a:moveTo>
                  <a:lnTo>
                    <a:pt x="1" y="430"/>
                  </a:lnTo>
                  <a:cubicBezTo>
                    <a:pt x="1" y="573"/>
                    <a:pt x="68" y="706"/>
                    <a:pt x="192" y="792"/>
                  </a:cubicBezTo>
                  <a:lnTo>
                    <a:pt x="1585" y="1756"/>
                  </a:lnTo>
                  <a:cubicBezTo>
                    <a:pt x="1723" y="1852"/>
                    <a:pt x="1881" y="1898"/>
                    <a:pt x="2037" y="1898"/>
                  </a:cubicBezTo>
                  <a:cubicBezTo>
                    <a:pt x="2344" y="1898"/>
                    <a:pt x="2644" y="1722"/>
                    <a:pt x="2777" y="1412"/>
                  </a:cubicBezTo>
                  <a:cubicBezTo>
                    <a:pt x="2860" y="1219"/>
                    <a:pt x="3049" y="1097"/>
                    <a:pt x="3251" y="1097"/>
                  </a:cubicBezTo>
                  <a:cubicBezTo>
                    <a:pt x="3258" y="1097"/>
                    <a:pt x="3266" y="1097"/>
                    <a:pt x="3273" y="1098"/>
                  </a:cubicBezTo>
                  <a:cubicBezTo>
                    <a:pt x="3281" y="1097"/>
                    <a:pt x="3289" y="1097"/>
                    <a:pt x="3297" y="1097"/>
                  </a:cubicBezTo>
                  <a:cubicBezTo>
                    <a:pt x="3507" y="1097"/>
                    <a:pt x="3696" y="1219"/>
                    <a:pt x="3779" y="1412"/>
                  </a:cubicBezTo>
                  <a:cubicBezTo>
                    <a:pt x="3912" y="1722"/>
                    <a:pt x="4208" y="1898"/>
                    <a:pt x="4515" y="1898"/>
                  </a:cubicBezTo>
                  <a:cubicBezTo>
                    <a:pt x="4671" y="1898"/>
                    <a:pt x="4830" y="1852"/>
                    <a:pt x="4971" y="1756"/>
                  </a:cubicBezTo>
                  <a:lnTo>
                    <a:pt x="6364" y="792"/>
                  </a:lnTo>
                  <a:cubicBezTo>
                    <a:pt x="6479" y="706"/>
                    <a:pt x="6555" y="573"/>
                    <a:pt x="6555" y="430"/>
                  </a:cubicBezTo>
                  <a:lnTo>
                    <a:pt x="6555" y="0"/>
                  </a:lnTo>
                  <a:close/>
                </a:path>
              </a:pathLst>
            </a:custGeom>
            <a:solidFill>
              <a:srgbClr val="9ED5F4"/>
            </a:solidFill>
            <a:ln w="9525" cap="flat" cmpd="sng">
              <a:solidFill>
                <a:srgbClr val="21306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9" name="Google Shape;369;p7"/>
            <p:cNvSpPr/>
            <p:nvPr/>
          </p:nvSpPr>
          <p:spPr>
            <a:xfrm>
              <a:off x="5450255" y="2093418"/>
              <a:ext cx="11521" cy="17125"/>
            </a:xfrm>
            <a:custGeom>
              <a:avLst/>
              <a:gdLst/>
              <a:ahLst/>
              <a:cxnLst/>
              <a:rect l="l" t="t" r="r" b="b"/>
              <a:pathLst>
                <a:path w="440" h="654" extrusionOk="0">
                  <a:moveTo>
                    <a:pt x="220" y="0"/>
                  </a:moveTo>
                  <a:cubicBezTo>
                    <a:pt x="111" y="0"/>
                    <a:pt x="1" y="72"/>
                    <a:pt x="1" y="215"/>
                  </a:cubicBezTo>
                  <a:lnTo>
                    <a:pt x="1" y="435"/>
                  </a:lnTo>
                  <a:cubicBezTo>
                    <a:pt x="1" y="559"/>
                    <a:pt x="96" y="654"/>
                    <a:pt x="220" y="654"/>
                  </a:cubicBezTo>
                  <a:cubicBezTo>
                    <a:pt x="344" y="654"/>
                    <a:pt x="440" y="559"/>
                    <a:pt x="440" y="435"/>
                  </a:cubicBezTo>
                  <a:lnTo>
                    <a:pt x="440" y="215"/>
                  </a:lnTo>
                  <a:cubicBezTo>
                    <a:pt x="440" y="72"/>
                    <a:pt x="330" y="0"/>
                    <a:pt x="220" y="0"/>
                  </a:cubicBezTo>
                  <a:close/>
                </a:path>
              </a:pathLst>
            </a:custGeom>
            <a:solidFill>
              <a:srgbClr val="9ED5F4"/>
            </a:solidFill>
            <a:ln w="9525" cap="flat" cmpd="sng">
              <a:solidFill>
                <a:srgbClr val="21306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0" name="Google Shape;370;p7"/>
            <p:cNvSpPr/>
            <p:nvPr/>
          </p:nvSpPr>
          <p:spPr>
            <a:xfrm>
              <a:off x="5518965" y="2093418"/>
              <a:ext cx="11521" cy="17125"/>
            </a:xfrm>
            <a:custGeom>
              <a:avLst/>
              <a:gdLst/>
              <a:ahLst/>
              <a:cxnLst/>
              <a:rect l="l" t="t" r="r" b="b"/>
              <a:pathLst>
                <a:path w="440" h="654" extrusionOk="0">
                  <a:moveTo>
                    <a:pt x="220" y="0"/>
                  </a:moveTo>
                  <a:cubicBezTo>
                    <a:pt x="110" y="0"/>
                    <a:pt x="0" y="72"/>
                    <a:pt x="0" y="215"/>
                  </a:cubicBezTo>
                  <a:lnTo>
                    <a:pt x="0" y="435"/>
                  </a:lnTo>
                  <a:cubicBezTo>
                    <a:pt x="0" y="559"/>
                    <a:pt x="96" y="654"/>
                    <a:pt x="220" y="654"/>
                  </a:cubicBezTo>
                  <a:cubicBezTo>
                    <a:pt x="334" y="654"/>
                    <a:pt x="439" y="559"/>
                    <a:pt x="439" y="435"/>
                  </a:cubicBezTo>
                  <a:lnTo>
                    <a:pt x="439" y="215"/>
                  </a:lnTo>
                  <a:cubicBezTo>
                    <a:pt x="439" y="72"/>
                    <a:pt x="329" y="0"/>
                    <a:pt x="220" y="0"/>
                  </a:cubicBezTo>
                  <a:close/>
                </a:path>
              </a:pathLst>
            </a:custGeom>
            <a:solidFill>
              <a:srgbClr val="9ED5F4"/>
            </a:solidFill>
            <a:ln w="9525" cap="flat" cmpd="sng">
              <a:solidFill>
                <a:srgbClr val="21306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1" name="Google Shape;371;p7"/>
            <p:cNvSpPr/>
            <p:nvPr/>
          </p:nvSpPr>
          <p:spPr>
            <a:xfrm>
              <a:off x="5404301" y="2076057"/>
              <a:ext cx="171878" cy="11521"/>
            </a:xfrm>
            <a:custGeom>
              <a:avLst/>
              <a:gdLst/>
              <a:ahLst/>
              <a:cxnLst/>
              <a:rect l="l" t="t" r="r" b="b"/>
              <a:pathLst>
                <a:path w="6564" h="440" extrusionOk="0">
                  <a:moveTo>
                    <a:pt x="0" y="0"/>
                  </a:moveTo>
                  <a:lnTo>
                    <a:pt x="0" y="430"/>
                  </a:lnTo>
                  <a:cubicBezTo>
                    <a:pt x="0" y="430"/>
                    <a:pt x="10" y="439"/>
                    <a:pt x="10" y="439"/>
                  </a:cubicBezTo>
                  <a:lnTo>
                    <a:pt x="6564" y="439"/>
                  </a:lnTo>
                  <a:lnTo>
                    <a:pt x="6564" y="430"/>
                  </a:lnTo>
                  <a:lnTo>
                    <a:pt x="6564" y="0"/>
                  </a:lnTo>
                  <a:close/>
                </a:path>
              </a:pathLst>
            </a:custGeom>
            <a:solidFill>
              <a:srgbClr val="9ED5F4"/>
            </a:solidFill>
            <a:ln w="9525" cap="flat" cmpd="sng">
              <a:solidFill>
                <a:srgbClr val="21306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72" name="Google Shape;372;p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it-IT"/>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8"/>
          <p:cNvSpPr txBox="1">
            <a:spLocks noGrp="1"/>
          </p:cNvSpPr>
          <p:nvPr>
            <p:ph type="title"/>
          </p:nvPr>
        </p:nvSpPr>
        <p:spPr>
          <a:xfrm>
            <a:off x="720000" y="387600"/>
            <a:ext cx="7704000" cy="612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200"/>
              <a:buNone/>
            </a:pPr>
            <a:r>
              <a:rPr lang="it-IT"/>
              <a:t>Application fields of IoNT</a:t>
            </a:r>
            <a:endParaRPr/>
          </a:p>
        </p:txBody>
      </p:sp>
      <p:grpSp>
        <p:nvGrpSpPr>
          <p:cNvPr id="378" name="Google Shape;378;p8"/>
          <p:cNvGrpSpPr/>
          <p:nvPr/>
        </p:nvGrpSpPr>
        <p:grpSpPr>
          <a:xfrm>
            <a:off x="1864710" y="1372145"/>
            <a:ext cx="5177138" cy="3381598"/>
            <a:chOff x="318818" y="2155"/>
            <a:chExt cx="5177138" cy="3381598"/>
          </a:xfrm>
        </p:grpSpPr>
        <p:sp>
          <p:nvSpPr>
            <p:cNvPr id="379" name="Google Shape;379;p8"/>
            <p:cNvSpPr/>
            <p:nvPr/>
          </p:nvSpPr>
          <p:spPr>
            <a:xfrm>
              <a:off x="1813301" y="405320"/>
              <a:ext cx="313545" cy="91440"/>
            </a:xfrm>
            <a:custGeom>
              <a:avLst/>
              <a:gdLst/>
              <a:ahLst/>
              <a:cxnLst/>
              <a:rect l="l" t="t" r="r" b="b"/>
              <a:pathLst>
                <a:path w="120000" h="120000" extrusionOk="0">
                  <a:moveTo>
                    <a:pt x="0" y="60000"/>
                  </a:moveTo>
                  <a:lnTo>
                    <a:pt x="120000" y="60000"/>
                  </a:lnTo>
                </a:path>
              </a:pathLst>
            </a:custGeom>
            <a:noFill/>
            <a:ln w="9525" cap="flat" cmpd="sng">
              <a:solidFill>
                <a:srgbClr val="5191D1"/>
              </a:solidFill>
              <a:prstDash val="solid"/>
              <a:round/>
              <a:headEnd type="none" w="sm" len="sm"/>
              <a:tailEnd type="stealth" w="med" len="med"/>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8"/>
            <p:cNvSpPr txBox="1"/>
            <p:nvPr/>
          </p:nvSpPr>
          <p:spPr>
            <a:xfrm>
              <a:off x="1961470" y="449319"/>
              <a:ext cx="17207" cy="3441"/>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rgbClr val="000000"/>
                </a:buClr>
                <a:buSzPts val="500"/>
                <a:buFont typeface="Arial"/>
                <a:buNone/>
              </a:pPr>
              <a:endParaRPr sz="500" b="0" i="0" u="none" strike="noStrike" cap="none">
                <a:solidFill>
                  <a:srgbClr val="000000"/>
                </a:solidFill>
                <a:latin typeface="Arial"/>
                <a:ea typeface="Arial"/>
                <a:cs typeface="Arial"/>
                <a:sym typeface="Arial"/>
              </a:endParaRPr>
            </a:p>
          </p:txBody>
        </p:sp>
        <p:sp>
          <p:nvSpPr>
            <p:cNvPr id="381" name="Google Shape;381;p8"/>
            <p:cNvSpPr/>
            <p:nvPr/>
          </p:nvSpPr>
          <p:spPr>
            <a:xfrm>
              <a:off x="318818" y="2155"/>
              <a:ext cx="1496282" cy="897769"/>
            </a:xfrm>
            <a:prstGeom prst="rect">
              <a:avLst/>
            </a:prstGeom>
            <a:solidFill>
              <a:srgbClr val="5699DC">
                <a:alpha val="89803"/>
              </a:srgbClr>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8"/>
            <p:cNvSpPr txBox="1"/>
            <p:nvPr/>
          </p:nvSpPr>
          <p:spPr>
            <a:xfrm>
              <a:off x="318818" y="2155"/>
              <a:ext cx="1496282" cy="897769"/>
            </a:xfrm>
            <a:prstGeom prst="rect">
              <a:avLst/>
            </a:prstGeom>
            <a:noFill/>
            <a:ln>
              <a:noFill/>
            </a:ln>
          </p:spPr>
          <p:txBody>
            <a:bodyPr spcFirstLastPara="1" wrap="square" lIns="106675" tIns="106675" rIns="106675" bIns="106675" anchor="ctr" anchorCtr="0">
              <a:noAutofit/>
            </a:bodyPr>
            <a:lstStyle/>
            <a:p>
              <a:pPr marL="0" marR="0" lvl="0" indent="0" algn="ctr" rtl="0">
                <a:lnSpc>
                  <a:spcPct val="90000"/>
                </a:lnSpc>
                <a:spcBef>
                  <a:spcPts val="0"/>
                </a:spcBef>
                <a:spcAft>
                  <a:spcPts val="0"/>
                </a:spcAft>
                <a:buClr>
                  <a:srgbClr val="000000"/>
                </a:buClr>
                <a:buSzPts val="1500"/>
                <a:buFont typeface="Arial"/>
                <a:buNone/>
              </a:pPr>
              <a:r>
                <a:rPr lang="it-IT" sz="1500" b="0" i="0" u="none" strike="noStrike" cap="none">
                  <a:solidFill>
                    <a:schemeClr val="lt1"/>
                  </a:solidFill>
                  <a:latin typeface="Arial"/>
                  <a:ea typeface="Arial"/>
                  <a:cs typeface="Arial"/>
                  <a:sym typeface="Arial"/>
                </a:rPr>
                <a:t>Smart cities</a:t>
              </a:r>
              <a:endParaRPr sz="1500" b="0" i="0" u="none" strike="noStrike" cap="none">
                <a:solidFill>
                  <a:schemeClr val="lt1"/>
                </a:solidFill>
                <a:latin typeface="Arial"/>
                <a:ea typeface="Arial"/>
                <a:cs typeface="Arial"/>
                <a:sym typeface="Arial"/>
              </a:endParaRPr>
            </a:p>
          </p:txBody>
        </p:sp>
        <p:sp>
          <p:nvSpPr>
            <p:cNvPr id="383" name="Google Shape;383;p8"/>
            <p:cNvSpPr/>
            <p:nvPr/>
          </p:nvSpPr>
          <p:spPr>
            <a:xfrm>
              <a:off x="3653729" y="405320"/>
              <a:ext cx="313545" cy="91440"/>
            </a:xfrm>
            <a:custGeom>
              <a:avLst/>
              <a:gdLst/>
              <a:ahLst/>
              <a:cxnLst/>
              <a:rect l="l" t="t" r="r" b="b"/>
              <a:pathLst>
                <a:path w="120000" h="120000" extrusionOk="0">
                  <a:moveTo>
                    <a:pt x="0" y="60000"/>
                  </a:moveTo>
                  <a:lnTo>
                    <a:pt x="120000" y="60000"/>
                  </a:lnTo>
                </a:path>
              </a:pathLst>
            </a:custGeom>
            <a:noFill/>
            <a:ln w="9525" cap="flat" cmpd="sng">
              <a:solidFill>
                <a:srgbClr val="BFBFBF"/>
              </a:solidFill>
              <a:prstDash val="solid"/>
              <a:round/>
              <a:headEnd type="none" w="sm" len="sm"/>
              <a:tailEnd type="stealth" w="med" len="med"/>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8"/>
            <p:cNvSpPr txBox="1"/>
            <p:nvPr/>
          </p:nvSpPr>
          <p:spPr>
            <a:xfrm>
              <a:off x="3801898" y="449319"/>
              <a:ext cx="17207" cy="3441"/>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rgbClr val="000000"/>
                </a:buClr>
                <a:buSzPts val="500"/>
                <a:buFont typeface="Arial"/>
                <a:buNone/>
              </a:pPr>
              <a:endParaRPr sz="500" b="0" i="0" u="none" strike="noStrike" cap="none">
                <a:solidFill>
                  <a:srgbClr val="000000"/>
                </a:solidFill>
                <a:latin typeface="Arial"/>
                <a:ea typeface="Arial"/>
                <a:cs typeface="Arial"/>
                <a:sym typeface="Arial"/>
              </a:endParaRPr>
            </a:p>
          </p:txBody>
        </p:sp>
        <p:sp>
          <p:nvSpPr>
            <p:cNvPr id="385" name="Google Shape;385;p8"/>
            <p:cNvSpPr/>
            <p:nvPr/>
          </p:nvSpPr>
          <p:spPr>
            <a:xfrm>
              <a:off x="2159246" y="2155"/>
              <a:ext cx="1496282" cy="897769"/>
            </a:xfrm>
            <a:prstGeom prst="rect">
              <a:avLst/>
            </a:prstGeom>
            <a:solidFill>
              <a:srgbClr val="BFBFBF"/>
            </a:solidFill>
            <a:ln w="25400" cap="flat" cmpd="sng">
              <a:solidFill>
                <a:srgbClr val="BFBFB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8"/>
            <p:cNvSpPr txBox="1"/>
            <p:nvPr/>
          </p:nvSpPr>
          <p:spPr>
            <a:xfrm>
              <a:off x="2159246" y="2155"/>
              <a:ext cx="1496282" cy="897769"/>
            </a:xfrm>
            <a:prstGeom prst="rect">
              <a:avLst/>
            </a:prstGeom>
            <a:noFill/>
            <a:ln>
              <a:noFill/>
            </a:ln>
          </p:spPr>
          <p:txBody>
            <a:bodyPr spcFirstLastPara="1" wrap="square" lIns="106675" tIns="106675" rIns="106675" bIns="106675" anchor="ctr" anchorCtr="0">
              <a:noAutofit/>
            </a:bodyPr>
            <a:lstStyle/>
            <a:p>
              <a:pPr marL="0" marR="0" lvl="0" indent="0" algn="ctr" rtl="0">
                <a:lnSpc>
                  <a:spcPct val="90000"/>
                </a:lnSpc>
                <a:spcBef>
                  <a:spcPts val="0"/>
                </a:spcBef>
                <a:spcAft>
                  <a:spcPts val="0"/>
                </a:spcAft>
                <a:buClr>
                  <a:srgbClr val="000000"/>
                </a:buClr>
                <a:buSzPts val="1500"/>
                <a:buFont typeface="Arial"/>
                <a:buNone/>
              </a:pPr>
              <a:r>
                <a:rPr lang="it-IT" sz="1500" b="0" i="0" u="none" strike="noStrike" cap="none">
                  <a:solidFill>
                    <a:schemeClr val="lt1"/>
                  </a:solidFill>
                  <a:latin typeface="Arial"/>
                  <a:ea typeface="Arial"/>
                  <a:cs typeface="Arial"/>
                  <a:sym typeface="Arial"/>
                </a:rPr>
                <a:t>Oil and Gas</a:t>
              </a:r>
              <a:endParaRPr/>
            </a:p>
          </p:txBody>
        </p:sp>
        <p:sp>
          <p:nvSpPr>
            <p:cNvPr id="387" name="Google Shape;387;p8"/>
            <p:cNvSpPr/>
            <p:nvPr/>
          </p:nvSpPr>
          <p:spPr>
            <a:xfrm>
              <a:off x="1066960" y="898125"/>
              <a:ext cx="3680855" cy="313545"/>
            </a:xfrm>
            <a:custGeom>
              <a:avLst/>
              <a:gdLst/>
              <a:ahLst/>
              <a:cxnLst/>
              <a:rect l="l" t="t" r="r" b="b"/>
              <a:pathLst>
                <a:path w="120000" h="120000" extrusionOk="0">
                  <a:moveTo>
                    <a:pt x="120000" y="0"/>
                  </a:moveTo>
                  <a:lnTo>
                    <a:pt x="120000" y="66544"/>
                  </a:lnTo>
                  <a:lnTo>
                    <a:pt x="0" y="66544"/>
                  </a:lnTo>
                  <a:lnTo>
                    <a:pt x="0" y="120000"/>
                  </a:lnTo>
                </a:path>
              </a:pathLst>
            </a:custGeom>
            <a:noFill/>
            <a:ln w="9525" cap="flat" cmpd="sng">
              <a:solidFill>
                <a:srgbClr val="BFBFBF"/>
              </a:solidFill>
              <a:prstDash val="solid"/>
              <a:round/>
              <a:headEnd type="none" w="sm" len="sm"/>
              <a:tailEnd type="stealth" w="med" len="med"/>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8"/>
            <p:cNvSpPr txBox="1"/>
            <p:nvPr/>
          </p:nvSpPr>
          <p:spPr>
            <a:xfrm>
              <a:off x="2814965" y="1053176"/>
              <a:ext cx="184845" cy="3441"/>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rgbClr val="000000"/>
                </a:buClr>
                <a:buSzPts val="500"/>
                <a:buFont typeface="Arial"/>
                <a:buNone/>
              </a:pPr>
              <a:endParaRPr sz="500" b="0" i="0" u="none" strike="noStrike" cap="none">
                <a:solidFill>
                  <a:srgbClr val="000000"/>
                </a:solidFill>
                <a:latin typeface="Arial"/>
                <a:ea typeface="Arial"/>
                <a:cs typeface="Arial"/>
                <a:sym typeface="Arial"/>
              </a:endParaRPr>
            </a:p>
          </p:txBody>
        </p:sp>
        <p:sp>
          <p:nvSpPr>
            <p:cNvPr id="389" name="Google Shape;389;p8"/>
            <p:cNvSpPr/>
            <p:nvPr/>
          </p:nvSpPr>
          <p:spPr>
            <a:xfrm>
              <a:off x="3999674" y="2155"/>
              <a:ext cx="1496282" cy="897769"/>
            </a:xfrm>
            <a:prstGeom prst="rect">
              <a:avLst/>
            </a:prstGeom>
            <a:solidFill>
              <a:srgbClr val="BFBFBF"/>
            </a:solidFill>
            <a:ln w="25400" cap="flat" cmpd="sng">
              <a:solidFill>
                <a:srgbClr val="BFBFB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8"/>
            <p:cNvSpPr txBox="1"/>
            <p:nvPr/>
          </p:nvSpPr>
          <p:spPr>
            <a:xfrm>
              <a:off x="3999674" y="2155"/>
              <a:ext cx="1496282" cy="897769"/>
            </a:xfrm>
            <a:prstGeom prst="rect">
              <a:avLst/>
            </a:prstGeom>
            <a:noFill/>
            <a:ln>
              <a:noFill/>
            </a:ln>
          </p:spPr>
          <p:txBody>
            <a:bodyPr spcFirstLastPara="1" wrap="square" lIns="106675" tIns="106675" rIns="106675" bIns="106675" anchor="ctr" anchorCtr="0">
              <a:noAutofit/>
            </a:bodyPr>
            <a:lstStyle/>
            <a:p>
              <a:pPr marL="0" marR="0" lvl="0" indent="0" algn="ctr" rtl="0">
                <a:lnSpc>
                  <a:spcPct val="90000"/>
                </a:lnSpc>
                <a:spcBef>
                  <a:spcPts val="0"/>
                </a:spcBef>
                <a:spcAft>
                  <a:spcPts val="0"/>
                </a:spcAft>
                <a:buClr>
                  <a:srgbClr val="000000"/>
                </a:buClr>
                <a:buSzPts val="1500"/>
                <a:buFont typeface="Arial"/>
                <a:buNone/>
              </a:pPr>
              <a:r>
                <a:rPr lang="it-IT" sz="1500" b="0" i="0" u="none" strike="noStrike" cap="none">
                  <a:solidFill>
                    <a:schemeClr val="lt1"/>
                  </a:solidFill>
                  <a:latin typeface="Arial"/>
                  <a:ea typeface="Arial"/>
                  <a:cs typeface="Arial"/>
                  <a:sym typeface="Arial"/>
                </a:rPr>
                <a:t>Environmental monitoring</a:t>
              </a:r>
              <a:endParaRPr/>
            </a:p>
          </p:txBody>
        </p:sp>
        <p:sp>
          <p:nvSpPr>
            <p:cNvPr id="391" name="Google Shape;391;p8"/>
            <p:cNvSpPr/>
            <p:nvPr/>
          </p:nvSpPr>
          <p:spPr>
            <a:xfrm>
              <a:off x="1813301" y="1647235"/>
              <a:ext cx="313545" cy="91440"/>
            </a:xfrm>
            <a:custGeom>
              <a:avLst/>
              <a:gdLst/>
              <a:ahLst/>
              <a:cxnLst/>
              <a:rect l="l" t="t" r="r" b="b"/>
              <a:pathLst>
                <a:path w="120000" h="120000" extrusionOk="0">
                  <a:moveTo>
                    <a:pt x="0" y="60000"/>
                  </a:moveTo>
                  <a:lnTo>
                    <a:pt x="120000" y="60000"/>
                  </a:lnTo>
                </a:path>
              </a:pathLst>
            </a:custGeom>
            <a:noFill/>
            <a:ln w="9525" cap="flat" cmpd="sng">
              <a:solidFill>
                <a:srgbClr val="BFBFBF"/>
              </a:solidFill>
              <a:prstDash val="solid"/>
              <a:round/>
              <a:headEnd type="none" w="sm" len="sm"/>
              <a:tailEnd type="stealth" w="med" len="med"/>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8"/>
            <p:cNvSpPr txBox="1"/>
            <p:nvPr/>
          </p:nvSpPr>
          <p:spPr>
            <a:xfrm>
              <a:off x="1961470" y="1691234"/>
              <a:ext cx="17207" cy="3441"/>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rgbClr val="000000"/>
                </a:buClr>
                <a:buSzPts val="500"/>
                <a:buFont typeface="Arial"/>
                <a:buNone/>
              </a:pPr>
              <a:endParaRPr sz="500" b="0" i="0" u="none" strike="noStrike" cap="none">
                <a:solidFill>
                  <a:srgbClr val="000000"/>
                </a:solidFill>
                <a:latin typeface="Arial"/>
                <a:ea typeface="Arial"/>
                <a:cs typeface="Arial"/>
                <a:sym typeface="Arial"/>
              </a:endParaRPr>
            </a:p>
          </p:txBody>
        </p:sp>
        <p:sp>
          <p:nvSpPr>
            <p:cNvPr id="393" name="Google Shape;393;p8"/>
            <p:cNvSpPr/>
            <p:nvPr/>
          </p:nvSpPr>
          <p:spPr>
            <a:xfrm>
              <a:off x="318818" y="1244070"/>
              <a:ext cx="1496282" cy="897769"/>
            </a:xfrm>
            <a:prstGeom prst="rect">
              <a:avLst/>
            </a:prstGeom>
            <a:solidFill>
              <a:srgbClr val="BFBFBF"/>
            </a:solidFill>
            <a:ln w="25400" cap="flat" cmpd="sng">
              <a:solidFill>
                <a:srgbClr val="BFBFB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8"/>
            <p:cNvSpPr txBox="1"/>
            <p:nvPr/>
          </p:nvSpPr>
          <p:spPr>
            <a:xfrm>
              <a:off x="318818" y="1244070"/>
              <a:ext cx="1496282" cy="897769"/>
            </a:xfrm>
            <a:prstGeom prst="rect">
              <a:avLst/>
            </a:prstGeom>
            <a:noFill/>
            <a:ln>
              <a:noFill/>
            </a:ln>
          </p:spPr>
          <p:txBody>
            <a:bodyPr spcFirstLastPara="1" wrap="square" lIns="106675" tIns="106675" rIns="106675" bIns="106675" anchor="ctr" anchorCtr="0">
              <a:noAutofit/>
            </a:bodyPr>
            <a:lstStyle/>
            <a:p>
              <a:pPr marL="0" marR="0" lvl="0" indent="0" algn="ctr" rtl="0">
                <a:lnSpc>
                  <a:spcPct val="90000"/>
                </a:lnSpc>
                <a:spcBef>
                  <a:spcPts val="0"/>
                </a:spcBef>
                <a:spcAft>
                  <a:spcPts val="0"/>
                </a:spcAft>
                <a:buClr>
                  <a:srgbClr val="000000"/>
                </a:buClr>
                <a:buSzPts val="1500"/>
                <a:buFont typeface="Arial"/>
                <a:buNone/>
              </a:pPr>
              <a:r>
                <a:rPr lang="it-IT" sz="1500" b="0" i="0" u="none" strike="noStrike" cap="none">
                  <a:solidFill>
                    <a:schemeClr val="lt1"/>
                  </a:solidFill>
                  <a:latin typeface="Arial"/>
                  <a:ea typeface="Arial"/>
                  <a:cs typeface="Arial"/>
                  <a:sym typeface="Arial"/>
                </a:rPr>
                <a:t>Manufacturing</a:t>
              </a:r>
              <a:endParaRPr/>
            </a:p>
          </p:txBody>
        </p:sp>
        <p:sp>
          <p:nvSpPr>
            <p:cNvPr id="395" name="Google Shape;395;p8"/>
            <p:cNvSpPr/>
            <p:nvPr/>
          </p:nvSpPr>
          <p:spPr>
            <a:xfrm>
              <a:off x="3653729" y="1647235"/>
              <a:ext cx="313545" cy="91440"/>
            </a:xfrm>
            <a:custGeom>
              <a:avLst/>
              <a:gdLst/>
              <a:ahLst/>
              <a:cxnLst/>
              <a:rect l="l" t="t" r="r" b="b"/>
              <a:pathLst>
                <a:path w="120000" h="120000" extrusionOk="0">
                  <a:moveTo>
                    <a:pt x="0" y="60000"/>
                  </a:moveTo>
                  <a:lnTo>
                    <a:pt x="120000" y="60000"/>
                  </a:lnTo>
                </a:path>
              </a:pathLst>
            </a:custGeom>
            <a:noFill/>
            <a:ln w="9525" cap="flat" cmpd="sng">
              <a:solidFill>
                <a:srgbClr val="BFBFBF"/>
              </a:solidFill>
              <a:prstDash val="solid"/>
              <a:round/>
              <a:headEnd type="none" w="sm" len="sm"/>
              <a:tailEnd type="stealth" w="med" len="med"/>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8"/>
            <p:cNvSpPr txBox="1"/>
            <p:nvPr/>
          </p:nvSpPr>
          <p:spPr>
            <a:xfrm>
              <a:off x="3801898" y="1691234"/>
              <a:ext cx="17207" cy="3441"/>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rgbClr val="000000"/>
                </a:buClr>
                <a:buSzPts val="500"/>
                <a:buFont typeface="Arial"/>
                <a:buNone/>
              </a:pPr>
              <a:endParaRPr sz="500" b="0" i="0" u="none" strike="noStrike" cap="none">
                <a:solidFill>
                  <a:srgbClr val="000000"/>
                </a:solidFill>
                <a:latin typeface="Arial"/>
                <a:ea typeface="Arial"/>
                <a:cs typeface="Arial"/>
                <a:sym typeface="Arial"/>
              </a:endParaRPr>
            </a:p>
          </p:txBody>
        </p:sp>
        <p:sp>
          <p:nvSpPr>
            <p:cNvPr id="397" name="Google Shape;397;p8"/>
            <p:cNvSpPr/>
            <p:nvPr/>
          </p:nvSpPr>
          <p:spPr>
            <a:xfrm>
              <a:off x="2159246" y="1244070"/>
              <a:ext cx="1496282" cy="897769"/>
            </a:xfrm>
            <a:prstGeom prst="rect">
              <a:avLst/>
            </a:prstGeom>
            <a:solidFill>
              <a:srgbClr val="BFBFBF"/>
            </a:solidFill>
            <a:ln w="25400" cap="flat" cmpd="sng">
              <a:solidFill>
                <a:srgbClr val="BFBFB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8"/>
            <p:cNvSpPr txBox="1"/>
            <p:nvPr/>
          </p:nvSpPr>
          <p:spPr>
            <a:xfrm>
              <a:off x="2159246" y="1244070"/>
              <a:ext cx="1496282" cy="897769"/>
            </a:xfrm>
            <a:prstGeom prst="rect">
              <a:avLst/>
            </a:prstGeom>
            <a:noFill/>
            <a:ln>
              <a:noFill/>
            </a:ln>
          </p:spPr>
          <p:txBody>
            <a:bodyPr spcFirstLastPara="1" wrap="square" lIns="106675" tIns="106675" rIns="106675" bIns="106675" anchor="ctr" anchorCtr="0">
              <a:noAutofit/>
            </a:bodyPr>
            <a:lstStyle/>
            <a:p>
              <a:pPr marL="0" marR="0" lvl="0" indent="0" algn="ctr" rtl="0">
                <a:lnSpc>
                  <a:spcPct val="90000"/>
                </a:lnSpc>
                <a:spcBef>
                  <a:spcPts val="0"/>
                </a:spcBef>
                <a:spcAft>
                  <a:spcPts val="0"/>
                </a:spcAft>
                <a:buClr>
                  <a:srgbClr val="000000"/>
                </a:buClr>
                <a:buSzPts val="1500"/>
                <a:buFont typeface="Arial"/>
                <a:buNone/>
              </a:pPr>
              <a:r>
                <a:rPr lang="it-IT" sz="1500" b="0" i="0" u="none" strike="noStrike" cap="none">
                  <a:solidFill>
                    <a:schemeClr val="lt1"/>
                  </a:solidFill>
                  <a:latin typeface="Arial"/>
                  <a:ea typeface="Arial"/>
                  <a:cs typeface="Arial"/>
                  <a:sym typeface="Arial"/>
                </a:rPr>
                <a:t>Transportation</a:t>
              </a:r>
              <a:endParaRPr/>
            </a:p>
          </p:txBody>
        </p:sp>
        <p:sp>
          <p:nvSpPr>
            <p:cNvPr id="399" name="Google Shape;399;p8"/>
            <p:cNvSpPr/>
            <p:nvPr/>
          </p:nvSpPr>
          <p:spPr>
            <a:xfrm>
              <a:off x="1066960" y="2140039"/>
              <a:ext cx="3680855" cy="313545"/>
            </a:xfrm>
            <a:custGeom>
              <a:avLst/>
              <a:gdLst/>
              <a:ahLst/>
              <a:cxnLst/>
              <a:rect l="l" t="t" r="r" b="b"/>
              <a:pathLst>
                <a:path w="120000" h="120000" extrusionOk="0">
                  <a:moveTo>
                    <a:pt x="120000" y="0"/>
                  </a:moveTo>
                  <a:lnTo>
                    <a:pt x="120000" y="66544"/>
                  </a:lnTo>
                  <a:lnTo>
                    <a:pt x="0" y="66544"/>
                  </a:lnTo>
                  <a:lnTo>
                    <a:pt x="0" y="120000"/>
                  </a:lnTo>
                </a:path>
              </a:pathLst>
            </a:custGeom>
            <a:noFill/>
            <a:ln w="9525" cap="flat" cmpd="sng">
              <a:solidFill>
                <a:srgbClr val="BFBFBF"/>
              </a:solidFill>
              <a:prstDash val="solid"/>
              <a:round/>
              <a:headEnd type="none" w="sm" len="sm"/>
              <a:tailEnd type="stealth" w="med" len="med"/>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8"/>
            <p:cNvSpPr txBox="1"/>
            <p:nvPr/>
          </p:nvSpPr>
          <p:spPr>
            <a:xfrm>
              <a:off x="2814965" y="2295091"/>
              <a:ext cx="184845" cy="3441"/>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rgbClr val="000000"/>
                </a:buClr>
                <a:buSzPts val="500"/>
                <a:buFont typeface="Arial"/>
                <a:buNone/>
              </a:pPr>
              <a:endParaRPr sz="500" b="0" i="0" u="none" strike="noStrike" cap="none">
                <a:solidFill>
                  <a:srgbClr val="000000"/>
                </a:solidFill>
                <a:latin typeface="Arial"/>
                <a:ea typeface="Arial"/>
                <a:cs typeface="Arial"/>
                <a:sym typeface="Arial"/>
              </a:endParaRPr>
            </a:p>
          </p:txBody>
        </p:sp>
        <p:sp>
          <p:nvSpPr>
            <p:cNvPr id="401" name="Google Shape;401;p8"/>
            <p:cNvSpPr/>
            <p:nvPr/>
          </p:nvSpPr>
          <p:spPr>
            <a:xfrm>
              <a:off x="3999674" y="1244070"/>
              <a:ext cx="1496282" cy="897769"/>
            </a:xfrm>
            <a:prstGeom prst="rect">
              <a:avLst/>
            </a:prstGeom>
            <a:solidFill>
              <a:srgbClr val="BFBFBF"/>
            </a:solidFill>
            <a:ln w="25400" cap="flat" cmpd="sng">
              <a:solidFill>
                <a:srgbClr val="BFBFB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8"/>
            <p:cNvSpPr txBox="1"/>
            <p:nvPr/>
          </p:nvSpPr>
          <p:spPr>
            <a:xfrm>
              <a:off x="3999674" y="1244070"/>
              <a:ext cx="1496282" cy="897769"/>
            </a:xfrm>
            <a:prstGeom prst="rect">
              <a:avLst/>
            </a:prstGeom>
            <a:noFill/>
            <a:ln>
              <a:noFill/>
            </a:ln>
          </p:spPr>
          <p:txBody>
            <a:bodyPr spcFirstLastPara="1" wrap="square" lIns="106675" tIns="106675" rIns="106675" bIns="106675" anchor="ctr" anchorCtr="0">
              <a:noAutofit/>
            </a:bodyPr>
            <a:lstStyle/>
            <a:p>
              <a:pPr marL="0" marR="0" lvl="0" indent="0" algn="ctr" rtl="0">
                <a:lnSpc>
                  <a:spcPct val="90000"/>
                </a:lnSpc>
                <a:spcBef>
                  <a:spcPts val="0"/>
                </a:spcBef>
                <a:spcAft>
                  <a:spcPts val="0"/>
                </a:spcAft>
                <a:buClr>
                  <a:srgbClr val="000000"/>
                </a:buClr>
                <a:buSzPts val="1500"/>
                <a:buFont typeface="Arial"/>
                <a:buNone/>
              </a:pPr>
              <a:r>
                <a:rPr lang="it-IT" sz="1500" b="0" i="0" u="none" strike="noStrike" cap="none">
                  <a:solidFill>
                    <a:schemeClr val="lt1"/>
                  </a:solidFill>
                  <a:latin typeface="Arial"/>
                  <a:ea typeface="Arial"/>
                  <a:cs typeface="Arial"/>
                  <a:sym typeface="Arial"/>
                </a:rPr>
                <a:t>Energy</a:t>
              </a:r>
              <a:endParaRPr/>
            </a:p>
          </p:txBody>
        </p:sp>
        <p:sp>
          <p:nvSpPr>
            <p:cNvPr id="403" name="Google Shape;403;p8"/>
            <p:cNvSpPr/>
            <p:nvPr/>
          </p:nvSpPr>
          <p:spPr>
            <a:xfrm>
              <a:off x="1813301" y="2889149"/>
              <a:ext cx="313545" cy="91440"/>
            </a:xfrm>
            <a:custGeom>
              <a:avLst/>
              <a:gdLst/>
              <a:ahLst/>
              <a:cxnLst/>
              <a:rect l="l" t="t" r="r" b="b"/>
              <a:pathLst>
                <a:path w="120000" h="120000" extrusionOk="0">
                  <a:moveTo>
                    <a:pt x="0" y="60000"/>
                  </a:moveTo>
                  <a:lnTo>
                    <a:pt x="120000" y="60000"/>
                  </a:lnTo>
                </a:path>
              </a:pathLst>
            </a:custGeom>
            <a:noFill/>
            <a:ln w="9525" cap="flat" cmpd="sng">
              <a:solidFill>
                <a:srgbClr val="BFBFBF"/>
              </a:solidFill>
              <a:prstDash val="solid"/>
              <a:round/>
              <a:headEnd type="none" w="sm" len="sm"/>
              <a:tailEnd type="stealth" w="med" len="med"/>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8"/>
            <p:cNvSpPr txBox="1"/>
            <p:nvPr/>
          </p:nvSpPr>
          <p:spPr>
            <a:xfrm>
              <a:off x="1961470" y="2933148"/>
              <a:ext cx="17207" cy="3441"/>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rgbClr val="000000"/>
                </a:buClr>
                <a:buSzPts val="500"/>
                <a:buFont typeface="Arial"/>
                <a:buNone/>
              </a:pPr>
              <a:endParaRPr sz="500" b="0" i="0" u="none" strike="noStrike" cap="none">
                <a:solidFill>
                  <a:srgbClr val="000000"/>
                </a:solidFill>
                <a:latin typeface="Arial"/>
                <a:ea typeface="Arial"/>
                <a:cs typeface="Arial"/>
                <a:sym typeface="Arial"/>
              </a:endParaRPr>
            </a:p>
          </p:txBody>
        </p:sp>
        <p:sp>
          <p:nvSpPr>
            <p:cNvPr id="405" name="Google Shape;405;p8"/>
            <p:cNvSpPr/>
            <p:nvPr/>
          </p:nvSpPr>
          <p:spPr>
            <a:xfrm>
              <a:off x="318818" y="2485984"/>
              <a:ext cx="1496282" cy="897769"/>
            </a:xfrm>
            <a:prstGeom prst="rect">
              <a:avLst/>
            </a:prstGeom>
            <a:solidFill>
              <a:srgbClr val="BFBFBF"/>
            </a:solidFill>
            <a:ln w="25400" cap="flat" cmpd="sng">
              <a:solidFill>
                <a:srgbClr val="BFBFB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8"/>
            <p:cNvSpPr txBox="1"/>
            <p:nvPr/>
          </p:nvSpPr>
          <p:spPr>
            <a:xfrm>
              <a:off x="318818" y="2485984"/>
              <a:ext cx="1496282" cy="897769"/>
            </a:xfrm>
            <a:prstGeom prst="rect">
              <a:avLst/>
            </a:prstGeom>
            <a:noFill/>
            <a:ln>
              <a:noFill/>
            </a:ln>
          </p:spPr>
          <p:txBody>
            <a:bodyPr spcFirstLastPara="1" wrap="square" lIns="106675" tIns="106675" rIns="106675" bIns="106675" anchor="ctr" anchorCtr="0">
              <a:noAutofit/>
            </a:bodyPr>
            <a:lstStyle/>
            <a:p>
              <a:pPr marL="0" marR="0" lvl="0" indent="0" algn="ctr" rtl="0">
                <a:lnSpc>
                  <a:spcPct val="90000"/>
                </a:lnSpc>
                <a:spcBef>
                  <a:spcPts val="0"/>
                </a:spcBef>
                <a:spcAft>
                  <a:spcPts val="0"/>
                </a:spcAft>
                <a:buClr>
                  <a:srgbClr val="000000"/>
                </a:buClr>
                <a:buSzPts val="1500"/>
                <a:buFont typeface="Arial"/>
                <a:buNone/>
              </a:pPr>
              <a:r>
                <a:rPr lang="it-IT" sz="1500" b="0" i="0" u="none" strike="noStrike" cap="none">
                  <a:solidFill>
                    <a:schemeClr val="lt1"/>
                  </a:solidFill>
                  <a:latin typeface="Arial"/>
                  <a:ea typeface="Arial"/>
                  <a:cs typeface="Arial"/>
                  <a:sym typeface="Arial"/>
                </a:rPr>
                <a:t>Military</a:t>
              </a:r>
              <a:endParaRPr/>
            </a:p>
          </p:txBody>
        </p:sp>
        <p:sp>
          <p:nvSpPr>
            <p:cNvPr id="407" name="Google Shape;407;p8"/>
            <p:cNvSpPr/>
            <p:nvPr/>
          </p:nvSpPr>
          <p:spPr>
            <a:xfrm>
              <a:off x="3653729" y="2889149"/>
              <a:ext cx="313545" cy="91440"/>
            </a:xfrm>
            <a:custGeom>
              <a:avLst/>
              <a:gdLst/>
              <a:ahLst/>
              <a:cxnLst/>
              <a:rect l="l" t="t" r="r" b="b"/>
              <a:pathLst>
                <a:path w="120000" h="120000" extrusionOk="0">
                  <a:moveTo>
                    <a:pt x="0" y="60000"/>
                  </a:moveTo>
                  <a:lnTo>
                    <a:pt x="120000" y="60000"/>
                  </a:lnTo>
                </a:path>
              </a:pathLst>
            </a:custGeom>
            <a:noFill/>
            <a:ln w="9525" cap="flat" cmpd="sng">
              <a:solidFill>
                <a:srgbClr val="BFBFBF"/>
              </a:solidFill>
              <a:prstDash val="solid"/>
              <a:round/>
              <a:headEnd type="none" w="sm" len="sm"/>
              <a:tailEnd type="stealth" w="med" len="med"/>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8"/>
            <p:cNvSpPr txBox="1"/>
            <p:nvPr/>
          </p:nvSpPr>
          <p:spPr>
            <a:xfrm>
              <a:off x="3801898" y="2933148"/>
              <a:ext cx="17207" cy="3441"/>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rgbClr val="000000"/>
                </a:buClr>
                <a:buSzPts val="500"/>
                <a:buFont typeface="Arial"/>
                <a:buNone/>
              </a:pPr>
              <a:endParaRPr sz="500" b="0" i="0" u="none" strike="noStrike" cap="none">
                <a:solidFill>
                  <a:srgbClr val="000000"/>
                </a:solidFill>
                <a:latin typeface="Arial"/>
                <a:ea typeface="Arial"/>
                <a:cs typeface="Arial"/>
                <a:sym typeface="Arial"/>
              </a:endParaRPr>
            </a:p>
          </p:txBody>
        </p:sp>
        <p:sp>
          <p:nvSpPr>
            <p:cNvPr id="409" name="Google Shape;409;p8"/>
            <p:cNvSpPr/>
            <p:nvPr/>
          </p:nvSpPr>
          <p:spPr>
            <a:xfrm>
              <a:off x="2159246" y="2485984"/>
              <a:ext cx="1496282" cy="897769"/>
            </a:xfrm>
            <a:prstGeom prst="rect">
              <a:avLst/>
            </a:prstGeom>
            <a:solidFill>
              <a:srgbClr val="BFBFBF"/>
            </a:solidFill>
            <a:ln w="25400" cap="flat" cmpd="sng">
              <a:solidFill>
                <a:srgbClr val="BFBFB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8"/>
            <p:cNvSpPr txBox="1"/>
            <p:nvPr/>
          </p:nvSpPr>
          <p:spPr>
            <a:xfrm>
              <a:off x="2159246" y="2485984"/>
              <a:ext cx="1496282" cy="897769"/>
            </a:xfrm>
            <a:prstGeom prst="rect">
              <a:avLst/>
            </a:prstGeom>
            <a:noFill/>
            <a:ln>
              <a:noFill/>
            </a:ln>
          </p:spPr>
          <p:txBody>
            <a:bodyPr spcFirstLastPara="1" wrap="square" lIns="106675" tIns="106675" rIns="106675" bIns="106675" anchor="ctr" anchorCtr="0">
              <a:noAutofit/>
            </a:bodyPr>
            <a:lstStyle/>
            <a:p>
              <a:pPr marL="0" marR="0" lvl="0" indent="0" algn="ctr" rtl="0">
                <a:lnSpc>
                  <a:spcPct val="90000"/>
                </a:lnSpc>
                <a:spcBef>
                  <a:spcPts val="0"/>
                </a:spcBef>
                <a:spcAft>
                  <a:spcPts val="0"/>
                </a:spcAft>
                <a:buClr>
                  <a:srgbClr val="000000"/>
                </a:buClr>
                <a:buSzPts val="1500"/>
                <a:buFont typeface="Arial"/>
                <a:buNone/>
              </a:pPr>
              <a:r>
                <a:rPr lang="it-IT" sz="1500" b="0" i="0" u="none" strike="noStrike" cap="none">
                  <a:solidFill>
                    <a:schemeClr val="lt1"/>
                  </a:solidFill>
                  <a:latin typeface="Arial"/>
                  <a:ea typeface="Arial"/>
                  <a:cs typeface="Arial"/>
                  <a:sym typeface="Arial"/>
                </a:rPr>
                <a:t>Healthcare</a:t>
              </a:r>
              <a:endParaRPr/>
            </a:p>
          </p:txBody>
        </p:sp>
        <p:sp>
          <p:nvSpPr>
            <p:cNvPr id="411" name="Google Shape;411;p8"/>
            <p:cNvSpPr/>
            <p:nvPr/>
          </p:nvSpPr>
          <p:spPr>
            <a:xfrm>
              <a:off x="3999674" y="2485984"/>
              <a:ext cx="1496282" cy="897769"/>
            </a:xfrm>
            <a:prstGeom prst="rect">
              <a:avLst/>
            </a:prstGeom>
            <a:solidFill>
              <a:srgbClr val="BFBFBF"/>
            </a:solidFill>
            <a:ln w="25400" cap="flat" cmpd="sng">
              <a:solidFill>
                <a:srgbClr val="BFBFB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8"/>
            <p:cNvSpPr txBox="1"/>
            <p:nvPr/>
          </p:nvSpPr>
          <p:spPr>
            <a:xfrm>
              <a:off x="3999674" y="2485984"/>
              <a:ext cx="1496282" cy="897769"/>
            </a:xfrm>
            <a:prstGeom prst="rect">
              <a:avLst/>
            </a:prstGeom>
            <a:noFill/>
            <a:ln>
              <a:noFill/>
            </a:ln>
          </p:spPr>
          <p:txBody>
            <a:bodyPr spcFirstLastPara="1" wrap="square" lIns="106675" tIns="106675" rIns="106675" bIns="106675" anchor="ctr" anchorCtr="0">
              <a:noAutofit/>
            </a:bodyPr>
            <a:lstStyle/>
            <a:p>
              <a:pPr marL="0" marR="0" lvl="0" indent="0" algn="ctr" rtl="0">
                <a:lnSpc>
                  <a:spcPct val="90000"/>
                </a:lnSpc>
                <a:spcBef>
                  <a:spcPts val="0"/>
                </a:spcBef>
                <a:spcAft>
                  <a:spcPts val="0"/>
                </a:spcAft>
                <a:buClr>
                  <a:srgbClr val="000000"/>
                </a:buClr>
                <a:buSzPts val="1500"/>
                <a:buFont typeface="Arial"/>
                <a:buNone/>
              </a:pPr>
              <a:r>
                <a:rPr lang="it-IT" sz="1500" b="0" i="0" u="none" strike="noStrike" cap="none">
                  <a:solidFill>
                    <a:schemeClr val="lt1"/>
                  </a:solidFill>
                  <a:latin typeface="Arial"/>
                  <a:ea typeface="Arial"/>
                  <a:cs typeface="Arial"/>
                  <a:sym typeface="Arial"/>
                </a:rPr>
                <a:t>Agriculture</a:t>
              </a:r>
              <a:endParaRPr/>
            </a:p>
          </p:txBody>
        </p:sp>
      </p:grpSp>
      <p:sp>
        <p:nvSpPr>
          <p:cNvPr id="413" name="Google Shape;413;p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it-IT"/>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Google Shape;418;p9"/>
          <p:cNvSpPr txBox="1">
            <a:spLocks noGrp="1"/>
          </p:cNvSpPr>
          <p:nvPr>
            <p:ph type="title"/>
          </p:nvPr>
        </p:nvSpPr>
        <p:spPr>
          <a:xfrm>
            <a:off x="720000" y="387600"/>
            <a:ext cx="7704000" cy="612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200"/>
              <a:buNone/>
            </a:pPr>
            <a:r>
              <a:rPr lang="it-IT"/>
              <a:t>Application fields of IoNT</a:t>
            </a:r>
            <a:endParaRPr/>
          </a:p>
        </p:txBody>
      </p:sp>
      <p:grpSp>
        <p:nvGrpSpPr>
          <p:cNvPr id="419" name="Google Shape;419;p9"/>
          <p:cNvGrpSpPr/>
          <p:nvPr/>
        </p:nvGrpSpPr>
        <p:grpSpPr>
          <a:xfrm>
            <a:off x="1864710" y="1372145"/>
            <a:ext cx="5177138" cy="3381598"/>
            <a:chOff x="318818" y="2155"/>
            <a:chExt cx="5177138" cy="3381598"/>
          </a:xfrm>
        </p:grpSpPr>
        <p:sp>
          <p:nvSpPr>
            <p:cNvPr id="420" name="Google Shape;420;p9"/>
            <p:cNvSpPr/>
            <p:nvPr/>
          </p:nvSpPr>
          <p:spPr>
            <a:xfrm>
              <a:off x="1813301" y="405320"/>
              <a:ext cx="313545" cy="91440"/>
            </a:xfrm>
            <a:custGeom>
              <a:avLst/>
              <a:gdLst/>
              <a:ahLst/>
              <a:cxnLst/>
              <a:rect l="l" t="t" r="r" b="b"/>
              <a:pathLst>
                <a:path w="120000" h="120000" extrusionOk="0">
                  <a:moveTo>
                    <a:pt x="0" y="60000"/>
                  </a:moveTo>
                  <a:lnTo>
                    <a:pt x="120000" y="60000"/>
                  </a:lnTo>
                </a:path>
              </a:pathLst>
            </a:custGeom>
            <a:noFill/>
            <a:ln w="9525" cap="flat" cmpd="sng">
              <a:solidFill>
                <a:srgbClr val="BFBFBF"/>
              </a:solidFill>
              <a:prstDash val="solid"/>
              <a:round/>
              <a:headEnd type="none" w="sm" len="sm"/>
              <a:tailEnd type="stealth" w="med" len="med"/>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9"/>
            <p:cNvSpPr txBox="1"/>
            <p:nvPr/>
          </p:nvSpPr>
          <p:spPr>
            <a:xfrm>
              <a:off x="1961470" y="449319"/>
              <a:ext cx="17207" cy="3441"/>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rgbClr val="000000"/>
                </a:buClr>
                <a:buSzPts val="500"/>
                <a:buFont typeface="Arial"/>
                <a:buNone/>
              </a:pPr>
              <a:endParaRPr sz="500" b="0" i="0" u="none" strike="noStrike" cap="none">
                <a:solidFill>
                  <a:srgbClr val="000000"/>
                </a:solidFill>
                <a:latin typeface="Arial"/>
                <a:ea typeface="Arial"/>
                <a:cs typeface="Arial"/>
                <a:sym typeface="Arial"/>
              </a:endParaRPr>
            </a:p>
          </p:txBody>
        </p:sp>
        <p:sp>
          <p:nvSpPr>
            <p:cNvPr id="422" name="Google Shape;422;p9"/>
            <p:cNvSpPr/>
            <p:nvPr/>
          </p:nvSpPr>
          <p:spPr>
            <a:xfrm>
              <a:off x="318818" y="2155"/>
              <a:ext cx="1496282" cy="897769"/>
            </a:xfrm>
            <a:prstGeom prst="rect">
              <a:avLst/>
            </a:prstGeom>
            <a:solidFill>
              <a:srgbClr val="BFBFBF"/>
            </a:solidFill>
            <a:ln w="25400" cap="flat" cmpd="sng">
              <a:solidFill>
                <a:srgbClr val="BFBFB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9"/>
            <p:cNvSpPr txBox="1"/>
            <p:nvPr/>
          </p:nvSpPr>
          <p:spPr>
            <a:xfrm>
              <a:off x="318818" y="2155"/>
              <a:ext cx="1496282" cy="897769"/>
            </a:xfrm>
            <a:prstGeom prst="rect">
              <a:avLst/>
            </a:prstGeom>
            <a:noFill/>
            <a:ln>
              <a:noFill/>
            </a:ln>
          </p:spPr>
          <p:txBody>
            <a:bodyPr spcFirstLastPara="1" wrap="square" lIns="106675" tIns="106675" rIns="106675" bIns="106675" anchor="ctr" anchorCtr="0">
              <a:noAutofit/>
            </a:bodyPr>
            <a:lstStyle/>
            <a:p>
              <a:pPr marL="0" marR="0" lvl="0" indent="0" algn="ctr" rtl="0">
                <a:lnSpc>
                  <a:spcPct val="90000"/>
                </a:lnSpc>
                <a:spcBef>
                  <a:spcPts val="0"/>
                </a:spcBef>
                <a:spcAft>
                  <a:spcPts val="0"/>
                </a:spcAft>
                <a:buClr>
                  <a:srgbClr val="000000"/>
                </a:buClr>
                <a:buSzPts val="1500"/>
                <a:buFont typeface="Arial"/>
                <a:buNone/>
              </a:pPr>
              <a:r>
                <a:rPr lang="it-IT" sz="1500" b="0" i="0" u="none" strike="noStrike" cap="none">
                  <a:solidFill>
                    <a:schemeClr val="lt1"/>
                  </a:solidFill>
                  <a:latin typeface="Arial"/>
                  <a:ea typeface="Arial"/>
                  <a:cs typeface="Arial"/>
                  <a:sym typeface="Arial"/>
                </a:rPr>
                <a:t>Smart cities</a:t>
              </a:r>
              <a:endParaRPr sz="1500" b="0" i="0" u="none" strike="noStrike" cap="none">
                <a:solidFill>
                  <a:schemeClr val="lt1"/>
                </a:solidFill>
                <a:latin typeface="Arial"/>
                <a:ea typeface="Arial"/>
                <a:cs typeface="Arial"/>
                <a:sym typeface="Arial"/>
              </a:endParaRPr>
            </a:p>
          </p:txBody>
        </p:sp>
        <p:sp>
          <p:nvSpPr>
            <p:cNvPr id="424" name="Google Shape;424;p9"/>
            <p:cNvSpPr/>
            <p:nvPr/>
          </p:nvSpPr>
          <p:spPr>
            <a:xfrm>
              <a:off x="3653729" y="405320"/>
              <a:ext cx="313545" cy="91440"/>
            </a:xfrm>
            <a:custGeom>
              <a:avLst/>
              <a:gdLst/>
              <a:ahLst/>
              <a:cxnLst/>
              <a:rect l="l" t="t" r="r" b="b"/>
              <a:pathLst>
                <a:path w="120000" h="120000" extrusionOk="0">
                  <a:moveTo>
                    <a:pt x="0" y="60000"/>
                  </a:moveTo>
                  <a:lnTo>
                    <a:pt x="120000" y="60000"/>
                  </a:lnTo>
                </a:path>
              </a:pathLst>
            </a:custGeom>
            <a:noFill/>
            <a:ln w="9525" cap="flat" cmpd="sng">
              <a:solidFill>
                <a:srgbClr val="6199D5"/>
              </a:solidFill>
              <a:prstDash val="solid"/>
              <a:round/>
              <a:headEnd type="none" w="sm" len="sm"/>
              <a:tailEnd type="stealth" w="med" len="med"/>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9"/>
            <p:cNvSpPr txBox="1"/>
            <p:nvPr/>
          </p:nvSpPr>
          <p:spPr>
            <a:xfrm>
              <a:off x="3801898" y="449319"/>
              <a:ext cx="17207" cy="3441"/>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rgbClr val="000000"/>
                </a:buClr>
                <a:buSzPts val="500"/>
                <a:buFont typeface="Arial"/>
                <a:buNone/>
              </a:pPr>
              <a:endParaRPr sz="500" b="0" i="0" u="none" strike="noStrike" cap="none">
                <a:solidFill>
                  <a:srgbClr val="000000"/>
                </a:solidFill>
                <a:latin typeface="Arial"/>
                <a:ea typeface="Arial"/>
                <a:cs typeface="Arial"/>
                <a:sym typeface="Arial"/>
              </a:endParaRPr>
            </a:p>
          </p:txBody>
        </p:sp>
        <p:sp>
          <p:nvSpPr>
            <p:cNvPr id="426" name="Google Shape;426;p9"/>
            <p:cNvSpPr/>
            <p:nvPr/>
          </p:nvSpPr>
          <p:spPr>
            <a:xfrm>
              <a:off x="2159246" y="2155"/>
              <a:ext cx="1496282" cy="897769"/>
            </a:xfrm>
            <a:prstGeom prst="rect">
              <a:avLst/>
            </a:prstGeom>
            <a:solidFill>
              <a:srgbClr val="5699DC">
                <a:alpha val="85098"/>
              </a:srgbClr>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9"/>
            <p:cNvSpPr txBox="1"/>
            <p:nvPr/>
          </p:nvSpPr>
          <p:spPr>
            <a:xfrm>
              <a:off x="2159246" y="2155"/>
              <a:ext cx="1496282" cy="897769"/>
            </a:xfrm>
            <a:prstGeom prst="rect">
              <a:avLst/>
            </a:prstGeom>
            <a:noFill/>
            <a:ln>
              <a:noFill/>
            </a:ln>
          </p:spPr>
          <p:txBody>
            <a:bodyPr spcFirstLastPara="1" wrap="square" lIns="106675" tIns="106675" rIns="106675" bIns="106675" anchor="ctr" anchorCtr="0">
              <a:noAutofit/>
            </a:bodyPr>
            <a:lstStyle/>
            <a:p>
              <a:pPr marL="0" marR="0" lvl="0" indent="0" algn="ctr" rtl="0">
                <a:lnSpc>
                  <a:spcPct val="90000"/>
                </a:lnSpc>
                <a:spcBef>
                  <a:spcPts val="0"/>
                </a:spcBef>
                <a:spcAft>
                  <a:spcPts val="0"/>
                </a:spcAft>
                <a:buClr>
                  <a:srgbClr val="000000"/>
                </a:buClr>
                <a:buSzPts val="1500"/>
                <a:buFont typeface="Arial"/>
                <a:buNone/>
              </a:pPr>
              <a:r>
                <a:rPr lang="it-IT" sz="1500" b="0" i="0" u="none" strike="noStrike" cap="none">
                  <a:solidFill>
                    <a:schemeClr val="lt1"/>
                  </a:solidFill>
                  <a:latin typeface="Arial"/>
                  <a:ea typeface="Arial"/>
                  <a:cs typeface="Arial"/>
                  <a:sym typeface="Arial"/>
                </a:rPr>
                <a:t>Oil and Gas</a:t>
              </a:r>
              <a:endParaRPr/>
            </a:p>
          </p:txBody>
        </p:sp>
        <p:sp>
          <p:nvSpPr>
            <p:cNvPr id="428" name="Google Shape;428;p9"/>
            <p:cNvSpPr/>
            <p:nvPr/>
          </p:nvSpPr>
          <p:spPr>
            <a:xfrm>
              <a:off x="1066960" y="898125"/>
              <a:ext cx="3680855" cy="313545"/>
            </a:xfrm>
            <a:custGeom>
              <a:avLst/>
              <a:gdLst/>
              <a:ahLst/>
              <a:cxnLst/>
              <a:rect l="l" t="t" r="r" b="b"/>
              <a:pathLst>
                <a:path w="120000" h="120000" extrusionOk="0">
                  <a:moveTo>
                    <a:pt x="120000" y="0"/>
                  </a:moveTo>
                  <a:lnTo>
                    <a:pt x="120000" y="66544"/>
                  </a:lnTo>
                  <a:lnTo>
                    <a:pt x="0" y="66544"/>
                  </a:lnTo>
                  <a:lnTo>
                    <a:pt x="0" y="120000"/>
                  </a:lnTo>
                </a:path>
              </a:pathLst>
            </a:custGeom>
            <a:noFill/>
            <a:ln w="9525" cap="flat" cmpd="sng">
              <a:solidFill>
                <a:srgbClr val="BFBFBF"/>
              </a:solidFill>
              <a:prstDash val="solid"/>
              <a:round/>
              <a:headEnd type="none" w="sm" len="sm"/>
              <a:tailEnd type="stealth" w="med" len="med"/>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9"/>
            <p:cNvSpPr txBox="1"/>
            <p:nvPr/>
          </p:nvSpPr>
          <p:spPr>
            <a:xfrm>
              <a:off x="2814965" y="1053176"/>
              <a:ext cx="184845" cy="3441"/>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rgbClr val="000000"/>
                </a:buClr>
                <a:buSzPts val="500"/>
                <a:buFont typeface="Arial"/>
                <a:buNone/>
              </a:pPr>
              <a:endParaRPr sz="500" b="0" i="0" u="none" strike="noStrike" cap="none">
                <a:solidFill>
                  <a:srgbClr val="000000"/>
                </a:solidFill>
                <a:latin typeface="Arial"/>
                <a:ea typeface="Arial"/>
                <a:cs typeface="Arial"/>
                <a:sym typeface="Arial"/>
              </a:endParaRPr>
            </a:p>
          </p:txBody>
        </p:sp>
        <p:sp>
          <p:nvSpPr>
            <p:cNvPr id="430" name="Google Shape;430;p9"/>
            <p:cNvSpPr/>
            <p:nvPr/>
          </p:nvSpPr>
          <p:spPr>
            <a:xfrm>
              <a:off x="3999674" y="2155"/>
              <a:ext cx="1496282" cy="897769"/>
            </a:xfrm>
            <a:prstGeom prst="rect">
              <a:avLst/>
            </a:prstGeom>
            <a:solidFill>
              <a:srgbClr val="BFBFBF"/>
            </a:solidFill>
            <a:ln w="25400" cap="flat" cmpd="sng">
              <a:solidFill>
                <a:srgbClr val="BFBFB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9"/>
            <p:cNvSpPr txBox="1"/>
            <p:nvPr/>
          </p:nvSpPr>
          <p:spPr>
            <a:xfrm>
              <a:off x="3999674" y="2155"/>
              <a:ext cx="1496282" cy="897769"/>
            </a:xfrm>
            <a:prstGeom prst="rect">
              <a:avLst/>
            </a:prstGeom>
            <a:noFill/>
            <a:ln>
              <a:noFill/>
            </a:ln>
          </p:spPr>
          <p:txBody>
            <a:bodyPr spcFirstLastPara="1" wrap="square" lIns="106675" tIns="106675" rIns="106675" bIns="106675" anchor="ctr" anchorCtr="0">
              <a:noAutofit/>
            </a:bodyPr>
            <a:lstStyle/>
            <a:p>
              <a:pPr marL="0" marR="0" lvl="0" indent="0" algn="ctr" rtl="0">
                <a:lnSpc>
                  <a:spcPct val="90000"/>
                </a:lnSpc>
                <a:spcBef>
                  <a:spcPts val="0"/>
                </a:spcBef>
                <a:spcAft>
                  <a:spcPts val="0"/>
                </a:spcAft>
                <a:buClr>
                  <a:srgbClr val="000000"/>
                </a:buClr>
                <a:buSzPts val="1500"/>
                <a:buFont typeface="Arial"/>
                <a:buNone/>
              </a:pPr>
              <a:r>
                <a:rPr lang="it-IT" sz="1500" b="0" i="0" u="none" strike="noStrike" cap="none">
                  <a:solidFill>
                    <a:schemeClr val="lt1"/>
                  </a:solidFill>
                  <a:latin typeface="Arial"/>
                  <a:ea typeface="Arial"/>
                  <a:cs typeface="Arial"/>
                  <a:sym typeface="Arial"/>
                </a:rPr>
                <a:t>Environmental monitoring</a:t>
              </a:r>
              <a:endParaRPr/>
            </a:p>
          </p:txBody>
        </p:sp>
        <p:sp>
          <p:nvSpPr>
            <p:cNvPr id="432" name="Google Shape;432;p9"/>
            <p:cNvSpPr/>
            <p:nvPr/>
          </p:nvSpPr>
          <p:spPr>
            <a:xfrm>
              <a:off x="1813301" y="1647235"/>
              <a:ext cx="313545" cy="91440"/>
            </a:xfrm>
            <a:custGeom>
              <a:avLst/>
              <a:gdLst/>
              <a:ahLst/>
              <a:cxnLst/>
              <a:rect l="l" t="t" r="r" b="b"/>
              <a:pathLst>
                <a:path w="120000" h="120000" extrusionOk="0">
                  <a:moveTo>
                    <a:pt x="0" y="60000"/>
                  </a:moveTo>
                  <a:lnTo>
                    <a:pt x="120000" y="60000"/>
                  </a:lnTo>
                </a:path>
              </a:pathLst>
            </a:custGeom>
            <a:noFill/>
            <a:ln w="9525" cap="flat" cmpd="sng">
              <a:solidFill>
                <a:srgbClr val="BFBFBF"/>
              </a:solidFill>
              <a:prstDash val="solid"/>
              <a:round/>
              <a:headEnd type="none" w="sm" len="sm"/>
              <a:tailEnd type="stealth" w="med" len="med"/>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9"/>
            <p:cNvSpPr txBox="1"/>
            <p:nvPr/>
          </p:nvSpPr>
          <p:spPr>
            <a:xfrm>
              <a:off x="1961470" y="1691234"/>
              <a:ext cx="17207" cy="3441"/>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rgbClr val="000000"/>
                </a:buClr>
                <a:buSzPts val="500"/>
                <a:buFont typeface="Arial"/>
                <a:buNone/>
              </a:pPr>
              <a:endParaRPr sz="500" b="0" i="0" u="none" strike="noStrike" cap="none">
                <a:solidFill>
                  <a:srgbClr val="000000"/>
                </a:solidFill>
                <a:latin typeface="Arial"/>
                <a:ea typeface="Arial"/>
                <a:cs typeface="Arial"/>
                <a:sym typeface="Arial"/>
              </a:endParaRPr>
            </a:p>
          </p:txBody>
        </p:sp>
        <p:sp>
          <p:nvSpPr>
            <p:cNvPr id="434" name="Google Shape;434;p9"/>
            <p:cNvSpPr/>
            <p:nvPr/>
          </p:nvSpPr>
          <p:spPr>
            <a:xfrm>
              <a:off x="318818" y="1244070"/>
              <a:ext cx="1496282" cy="897769"/>
            </a:xfrm>
            <a:prstGeom prst="rect">
              <a:avLst/>
            </a:prstGeom>
            <a:solidFill>
              <a:srgbClr val="BFBFBF"/>
            </a:solidFill>
            <a:ln w="25400" cap="flat" cmpd="sng">
              <a:solidFill>
                <a:srgbClr val="BFBFB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9"/>
            <p:cNvSpPr txBox="1"/>
            <p:nvPr/>
          </p:nvSpPr>
          <p:spPr>
            <a:xfrm>
              <a:off x="318818" y="1244070"/>
              <a:ext cx="1496282" cy="897769"/>
            </a:xfrm>
            <a:prstGeom prst="rect">
              <a:avLst/>
            </a:prstGeom>
            <a:noFill/>
            <a:ln>
              <a:noFill/>
            </a:ln>
          </p:spPr>
          <p:txBody>
            <a:bodyPr spcFirstLastPara="1" wrap="square" lIns="106675" tIns="106675" rIns="106675" bIns="106675" anchor="ctr" anchorCtr="0">
              <a:noAutofit/>
            </a:bodyPr>
            <a:lstStyle/>
            <a:p>
              <a:pPr marL="0" marR="0" lvl="0" indent="0" algn="ctr" rtl="0">
                <a:lnSpc>
                  <a:spcPct val="90000"/>
                </a:lnSpc>
                <a:spcBef>
                  <a:spcPts val="0"/>
                </a:spcBef>
                <a:spcAft>
                  <a:spcPts val="0"/>
                </a:spcAft>
                <a:buClr>
                  <a:srgbClr val="000000"/>
                </a:buClr>
                <a:buSzPts val="1500"/>
                <a:buFont typeface="Arial"/>
                <a:buNone/>
              </a:pPr>
              <a:r>
                <a:rPr lang="it-IT" sz="1500" b="0" i="0" u="none" strike="noStrike" cap="none">
                  <a:solidFill>
                    <a:schemeClr val="lt1"/>
                  </a:solidFill>
                  <a:latin typeface="Arial"/>
                  <a:ea typeface="Arial"/>
                  <a:cs typeface="Arial"/>
                  <a:sym typeface="Arial"/>
                </a:rPr>
                <a:t>Manufacturing</a:t>
              </a:r>
              <a:endParaRPr/>
            </a:p>
          </p:txBody>
        </p:sp>
        <p:sp>
          <p:nvSpPr>
            <p:cNvPr id="436" name="Google Shape;436;p9"/>
            <p:cNvSpPr/>
            <p:nvPr/>
          </p:nvSpPr>
          <p:spPr>
            <a:xfrm>
              <a:off x="3653729" y="1647235"/>
              <a:ext cx="313545" cy="91440"/>
            </a:xfrm>
            <a:custGeom>
              <a:avLst/>
              <a:gdLst/>
              <a:ahLst/>
              <a:cxnLst/>
              <a:rect l="l" t="t" r="r" b="b"/>
              <a:pathLst>
                <a:path w="120000" h="120000" extrusionOk="0">
                  <a:moveTo>
                    <a:pt x="0" y="60000"/>
                  </a:moveTo>
                  <a:lnTo>
                    <a:pt x="120000" y="60000"/>
                  </a:lnTo>
                </a:path>
              </a:pathLst>
            </a:custGeom>
            <a:noFill/>
            <a:ln w="9525" cap="flat" cmpd="sng">
              <a:solidFill>
                <a:srgbClr val="BFBFBF"/>
              </a:solidFill>
              <a:prstDash val="solid"/>
              <a:round/>
              <a:headEnd type="none" w="sm" len="sm"/>
              <a:tailEnd type="stealth" w="med" len="med"/>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9"/>
            <p:cNvSpPr txBox="1"/>
            <p:nvPr/>
          </p:nvSpPr>
          <p:spPr>
            <a:xfrm>
              <a:off x="3801898" y="1691234"/>
              <a:ext cx="17207" cy="3441"/>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rgbClr val="000000"/>
                </a:buClr>
                <a:buSzPts val="500"/>
                <a:buFont typeface="Arial"/>
                <a:buNone/>
              </a:pPr>
              <a:endParaRPr sz="500" b="0" i="0" u="none" strike="noStrike" cap="none">
                <a:solidFill>
                  <a:srgbClr val="000000"/>
                </a:solidFill>
                <a:latin typeface="Arial"/>
                <a:ea typeface="Arial"/>
                <a:cs typeface="Arial"/>
                <a:sym typeface="Arial"/>
              </a:endParaRPr>
            </a:p>
          </p:txBody>
        </p:sp>
        <p:sp>
          <p:nvSpPr>
            <p:cNvPr id="438" name="Google Shape;438;p9"/>
            <p:cNvSpPr/>
            <p:nvPr/>
          </p:nvSpPr>
          <p:spPr>
            <a:xfrm>
              <a:off x="2159246" y="1244070"/>
              <a:ext cx="1496282" cy="897769"/>
            </a:xfrm>
            <a:prstGeom prst="rect">
              <a:avLst/>
            </a:prstGeom>
            <a:solidFill>
              <a:srgbClr val="BFBFBF"/>
            </a:solidFill>
            <a:ln w="25400" cap="flat" cmpd="sng">
              <a:solidFill>
                <a:srgbClr val="BFBFB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9"/>
            <p:cNvSpPr txBox="1"/>
            <p:nvPr/>
          </p:nvSpPr>
          <p:spPr>
            <a:xfrm>
              <a:off x="2159246" y="1244070"/>
              <a:ext cx="1496282" cy="897769"/>
            </a:xfrm>
            <a:prstGeom prst="rect">
              <a:avLst/>
            </a:prstGeom>
            <a:noFill/>
            <a:ln>
              <a:noFill/>
            </a:ln>
          </p:spPr>
          <p:txBody>
            <a:bodyPr spcFirstLastPara="1" wrap="square" lIns="106675" tIns="106675" rIns="106675" bIns="106675" anchor="ctr" anchorCtr="0">
              <a:noAutofit/>
            </a:bodyPr>
            <a:lstStyle/>
            <a:p>
              <a:pPr marL="0" marR="0" lvl="0" indent="0" algn="ctr" rtl="0">
                <a:lnSpc>
                  <a:spcPct val="90000"/>
                </a:lnSpc>
                <a:spcBef>
                  <a:spcPts val="0"/>
                </a:spcBef>
                <a:spcAft>
                  <a:spcPts val="0"/>
                </a:spcAft>
                <a:buClr>
                  <a:srgbClr val="000000"/>
                </a:buClr>
                <a:buSzPts val="1500"/>
                <a:buFont typeface="Arial"/>
                <a:buNone/>
              </a:pPr>
              <a:r>
                <a:rPr lang="it-IT" sz="1500" b="0" i="0" u="none" strike="noStrike" cap="none">
                  <a:solidFill>
                    <a:schemeClr val="lt1"/>
                  </a:solidFill>
                  <a:latin typeface="Arial"/>
                  <a:ea typeface="Arial"/>
                  <a:cs typeface="Arial"/>
                  <a:sym typeface="Arial"/>
                </a:rPr>
                <a:t>Transportation</a:t>
              </a:r>
              <a:endParaRPr/>
            </a:p>
          </p:txBody>
        </p:sp>
        <p:sp>
          <p:nvSpPr>
            <p:cNvPr id="440" name="Google Shape;440;p9"/>
            <p:cNvSpPr/>
            <p:nvPr/>
          </p:nvSpPr>
          <p:spPr>
            <a:xfrm>
              <a:off x="1066960" y="2140039"/>
              <a:ext cx="3680855" cy="313545"/>
            </a:xfrm>
            <a:custGeom>
              <a:avLst/>
              <a:gdLst/>
              <a:ahLst/>
              <a:cxnLst/>
              <a:rect l="l" t="t" r="r" b="b"/>
              <a:pathLst>
                <a:path w="120000" h="120000" extrusionOk="0">
                  <a:moveTo>
                    <a:pt x="120000" y="0"/>
                  </a:moveTo>
                  <a:lnTo>
                    <a:pt x="120000" y="66544"/>
                  </a:lnTo>
                  <a:lnTo>
                    <a:pt x="0" y="66544"/>
                  </a:lnTo>
                  <a:lnTo>
                    <a:pt x="0" y="120000"/>
                  </a:lnTo>
                </a:path>
              </a:pathLst>
            </a:custGeom>
            <a:noFill/>
            <a:ln w="9525" cap="flat" cmpd="sng">
              <a:solidFill>
                <a:srgbClr val="BFBFBF"/>
              </a:solidFill>
              <a:prstDash val="solid"/>
              <a:round/>
              <a:headEnd type="none" w="sm" len="sm"/>
              <a:tailEnd type="stealth" w="med" len="med"/>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9"/>
            <p:cNvSpPr txBox="1"/>
            <p:nvPr/>
          </p:nvSpPr>
          <p:spPr>
            <a:xfrm>
              <a:off x="2814965" y="2295091"/>
              <a:ext cx="184845" cy="3441"/>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rgbClr val="000000"/>
                </a:buClr>
                <a:buSzPts val="500"/>
                <a:buFont typeface="Arial"/>
                <a:buNone/>
              </a:pPr>
              <a:endParaRPr sz="500" b="0" i="0" u="none" strike="noStrike" cap="none">
                <a:solidFill>
                  <a:srgbClr val="000000"/>
                </a:solidFill>
                <a:latin typeface="Arial"/>
                <a:ea typeface="Arial"/>
                <a:cs typeface="Arial"/>
                <a:sym typeface="Arial"/>
              </a:endParaRPr>
            </a:p>
          </p:txBody>
        </p:sp>
        <p:sp>
          <p:nvSpPr>
            <p:cNvPr id="442" name="Google Shape;442;p9"/>
            <p:cNvSpPr/>
            <p:nvPr/>
          </p:nvSpPr>
          <p:spPr>
            <a:xfrm>
              <a:off x="3999674" y="1244070"/>
              <a:ext cx="1496282" cy="897769"/>
            </a:xfrm>
            <a:prstGeom prst="rect">
              <a:avLst/>
            </a:prstGeom>
            <a:solidFill>
              <a:srgbClr val="BFBFBF"/>
            </a:solidFill>
            <a:ln w="25400" cap="flat" cmpd="sng">
              <a:solidFill>
                <a:srgbClr val="BFBFB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9"/>
            <p:cNvSpPr txBox="1"/>
            <p:nvPr/>
          </p:nvSpPr>
          <p:spPr>
            <a:xfrm>
              <a:off x="3999674" y="1244070"/>
              <a:ext cx="1496282" cy="897769"/>
            </a:xfrm>
            <a:prstGeom prst="rect">
              <a:avLst/>
            </a:prstGeom>
            <a:noFill/>
            <a:ln>
              <a:noFill/>
            </a:ln>
          </p:spPr>
          <p:txBody>
            <a:bodyPr spcFirstLastPara="1" wrap="square" lIns="106675" tIns="106675" rIns="106675" bIns="106675" anchor="ctr" anchorCtr="0">
              <a:noAutofit/>
            </a:bodyPr>
            <a:lstStyle/>
            <a:p>
              <a:pPr marL="0" marR="0" lvl="0" indent="0" algn="ctr" rtl="0">
                <a:lnSpc>
                  <a:spcPct val="90000"/>
                </a:lnSpc>
                <a:spcBef>
                  <a:spcPts val="0"/>
                </a:spcBef>
                <a:spcAft>
                  <a:spcPts val="0"/>
                </a:spcAft>
                <a:buClr>
                  <a:srgbClr val="000000"/>
                </a:buClr>
                <a:buSzPts val="1500"/>
                <a:buFont typeface="Arial"/>
                <a:buNone/>
              </a:pPr>
              <a:r>
                <a:rPr lang="it-IT" sz="1500" b="0" i="0" u="none" strike="noStrike" cap="none">
                  <a:solidFill>
                    <a:schemeClr val="lt1"/>
                  </a:solidFill>
                  <a:latin typeface="Arial"/>
                  <a:ea typeface="Arial"/>
                  <a:cs typeface="Arial"/>
                  <a:sym typeface="Arial"/>
                </a:rPr>
                <a:t>Energy</a:t>
              </a:r>
              <a:endParaRPr/>
            </a:p>
          </p:txBody>
        </p:sp>
        <p:sp>
          <p:nvSpPr>
            <p:cNvPr id="444" name="Google Shape;444;p9"/>
            <p:cNvSpPr/>
            <p:nvPr/>
          </p:nvSpPr>
          <p:spPr>
            <a:xfrm>
              <a:off x="1813301" y="2889149"/>
              <a:ext cx="313545" cy="91440"/>
            </a:xfrm>
            <a:custGeom>
              <a:avLst/>
              <a:gdLst/>
              <a:ahLst/>
              <a:cxnLst/>
              <a:rect l="l" t="t" r="r" b="b"/>
              <a:pathLst>
                <a:path w="120000" h="120000" extrusionOk="0">
                  <a:moveTo>
                    <a:pt x="0" y="60000"/>
                  </a:moveTo>
                  <a:lnTo>
                    <a:pt x="120000" y="60000"/>
                  </a:lnTo>
                </a:path>
              </a:pathLst>
            </a:custGeom>
            <a:noFill/>
            <a:ln w="9525" cap="flat" cmpd="sng">
              <a:solidFill>
                <a:srgbClr val="BFBFBF"/>
              </a:solidFill>
              <a:prstDash val="solid"/>
              <a:round/>
              <a:headEnd type="none" w="sm" len="sm"/>
              <a:tailEnd type="stealth" w="med" len="med"/>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9"/>
            <p:cNvSpPr txBox="1"/>
            <p:nvPr/>
          </p:nvSpPr>
          <p:spPr>
            <a:xfrm>
              <a:off x="1961470" y="2933148"/>
              <a:ext cx="17207" cy="3441"/>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rgbClr val="000000"/>
                </a:buClr>
                <a:buSzPts val="500"/>
                <a:buFont typeface="Arial"/>
                <a:buNone/>
              </a:pPr>
              <a:endParaRPr sz="500" b="0" i="0" u="none" strike="noStrike" cap="none">
                <a:solidFill>
                  <a:srgbClr val="000000"/>
                </a:solidFill>
                <a:latin typeface="Arial"/>
                <a:ea typeface="Arial"/>
                <a:cs typeface="Arial"/>
                <a:sym typeface="Arial"/>
              </a:endParaRPr>
            </a:p>
          </p:txBody>
        </p:sp>
        <p:sp>
          <p:nvSpPr>
            <p:cNvPr id="446" name="Google Shape;446;p9"/>
            <p:cNvSpPr/>
            <p:nvPr/>
          </p:nvSpPr>
          <p:spPr>
            <a:xfrm>
              <a:off x="318818" y="2485984"/>
              <a:ext cx="1496282" cy="897769"/>
            </a:xfrm>
            <a:prstGeom prst="rect">
              <a:avLst/>
            </a:prstGeom>
            <a:solidFill>
              <a:srgbClr val="BFBFBF"/>
            </a:solidFill>
            <a:ln w="25400" cap="flat" cmpd="sng">
              <a:solidFill>
                <a:srgbClr val="BFBFB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9"/>
            <p:cNvSpPr txBox="1"/>
            <p:nvPr/>
          </p:nvSpPr>
          <p:spPr>
            <a:xfrm>
              <a:off x="318818" y="2485984"/>
              <a:ext cx="1496282" cy="897769"/>
            </a:xfrm>
            <a:prstGeom prst="rect">
              <a:avLst/>
            </a:prstGeom>
            <a:noFill/>
            <a:ln>
              <a:noFill/>
            </a:ln>
          </p:spPr>
          <p:txBody>
            <a:bodyPr spcFirstLastPara="1" wrap="square" lIns="106675" tIns="106675" rIns="106675" bIns="106675" anchor="ctr" anchorCtr="0">
              <a:noAutofit/>
            </a:bodyPr>
            <a:lstStyle/>
            <a:p>
              <a:pPr marL="0" marR="0" lvl="0" indent="0" algn="ctr" rtl="0">
                <a:lnSpc>
                  <a:spcPct val="90000"/>
                </a:lnSpc>
                <a:spcBef>
                  <a:spcPts val="0"/>
                </a:spcBef>
                <a:spcAft>
                  <a:spcPts val="0"/>
                </a:spcAft>
                <a:buClr>
                  <a:srgbClr val="000000"/>
                </a:buClr>
                <a:buSzPts val="1500"/>
                <a:buFont typeface="Arial"/>
                <a:buNone/>
              </a:pPr>
              <a:r>
                <a:rPr lang="it-IT" sz="1500" b="0" i="0" u="none" strike="noStrike" cap="none">
                  <a:solidFill>
                    <a:schemeClr val="lt1"/>
                  </a:solidFill>
                  <a:latin typeface="Arial"/>
                  <a:ea typeface="Arial"/>
                  <a:cs typeface="Arial"/>
                  <a:sym typeface="Arial"/>
                </a:rPr>
                <a:t>Military</a:t>
              </a:r>
              <a:endParaRPr/>
            </a:p>
          </p:txBody>
        </p:sp>
        <p:sp>
          <p:nvSpPr>
            <p:cNvPr id="448" name="Google Shape;448;p9"/>
            <p:cNvSpPr/>
            <p:nvPr/>
          </p:nvSpPr>
          <p:spPr>
            <a:xfrm>
              <a:off x="3653729" y="2889149"/>
              <a:ext cx="313545" cy="91440"/>
            </a:xfrm>
            <a:custGeom>
              <a:avLst/>
              <a:gdLst/>
              <a:ahLst/>
              <a:cxnLst/>
              <a:rect l="l" t="t" r="r" b="b"/>
              <a:pathLst>
                <a:path w="120000" h="120000" extrusionOk="0">
                  <a:moveTo>
                    <a:pt x="0" y="60000"/>
                  </a:moveTo>
                  <a:lnTo>
                    <a:pt x="120000" y="60000"/>
                  </a:lnTo>
                </a:path>
              </a:pathLst>
            </a:custGeom>
            <a:noFill/>
            <a:ln w="9525" cap="flat" cmpd="sng">
              <a:solidFill>
                <a:srgbClr val="BFBFBF"/>
              </a:solidFill>
              <a:prstDash val="solid"/>
              <a:round/>
              <a:headEnd type="none" w="sm" len="sm"/>
              <a:tailEnd type="stealth" w="med" len="med"/>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9"/>
            <p:cNvSpPr txBox="1"/>
            <p:nvPr/>
          </p:nvSpPr>
          <p:spPr>
            <a:xfrm>
              <a:off x="3801898" y="2933148"/>
              <a:ext cx="17207" cy="3441"/>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rgbClr val="000000"/>
                </a:buClr>
                <a:buSzPts val="500"/>
                <a:buFont typeface="Arial"/>
                <a:buNone/>
              </a:pPr>
              <a:endParaRPr sz="500" b="0" i="0" u="none" strike="noStrike" cap="none">
                <a:solidFill>
                  <a:srgbClr val="000000"/>
                </a:solidFill>
                <a:latin typeface="Arial"/>
                <a:ea typeface="Arial"/>
                <a:cs typeface="Arial"/>
                <a:sym typeface="Arial"/>
              </a:endParaRPr>
            </a:p>
          </p:txBody>
        </p:sp>
        <p:sp>
          <p:nvSpPr>
            <p:cNvPr id="450" name="Google Shape;450;p9"/>
            <p:cNvSpPr/>
            <p:nvPr/>
          </p:nvSpPr>
          <p:spPr>
            <a:xfrm>
              <a:off x="2159246" y="2485984"/>
              <a:ext cx="1496282" cy="897769"/>
            </a:xfrm>
            <a:prstGeom prst="rect">
              <a:avLst/>
            </a:prstGeom>
            <a:solidFill>
              <a:srgbClr val="BFBFBF"/>
            </a:solidFill>
            <a:ln w="25400" cap="flat" cmpd="sng">
              <a:solidFill>
                <a:srgbClr val="BFBFB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9"/>
            <p:cNvSpPr txBox="1"/>
            <p:nvPr/>
          </p:nvSpPr>
          <p:spPr>
            <a:xfrm>
              <a:off x="2159246" y="2485984"/>
              <a:ext cx="1496282" cy="897769"/>
            </a:xfrm>
            <a:prstGeom prst="rect">
              <a:avLst/>
            </a:prstGeom>
            <a:noFill/>
            <a:ln>
              <a:noFill/>
            </a:ln>
          </p:spPr>
          <p:txBody>
            <a:bodyPr spcFirstLastPara="1" wrap="square" lIns="106675" tIns="106675" rIns="106675" bIns="106675" anchor="ctr" anchorCtr="0">
              <a:noAutofit/>
            </a:bodyPr>
            <a:lstStyle/>
            <a:p>
              <a:pPr marL="0" marR="0" lvl="0" indent="0" algn="ctr" rtl="0">
                <a:lnSpc>
                  <a:spcPct val="90000"/>
                </a:lnSpc>
                <a:spcBef>
                  <a:spcPts val="0"/>
                </a:spcBef>
                <a:spcAft>
                  <a:spcPts val="0"/>
                </a:spcAft>
                <a:buClr>
                  <a:srgbClr val="000000"/>
                </a:buClr>
                <a:buSzPts val="1500"/>
                <a:buFont typeface="Arial"/>
                <a:buNone/>
              </a:pPr>
              <a:r>
                <a:rPr lang="it-IT" sz="1500" b="0" i="0" u="none" strike="noStrike" cap="none">
                  <a:solidFill>
                    <a:schemeClr val="lt1"/>
                  </a:solidFill>
                  <a:latin typeface="Arial"/>
                  <a:ea typeface="Arial"/>
                  <a:cs typeface="Arial"/>
                  <a:sym typeface="Arial"/>
                </a:rPr>
                <a:t>Healthcare</a:t>
              </a:r>
              <a:endParaRPr/>
            </a:p>
          </p:txBody>
        </p:sp>
        <p:sp>
          <p:nvSpPr>
            <p:cNvPr id="452" name="Google Shape;452;p9"/>
            <p:cNvSpPr/>
            <p:nvPr/>
          </p:nvSpPr>
          <p:spPr>
            <a:xfrm>
              <a:off x="3999674" y="2485984"/>
              <a:ext cx="1496282" cy="897769"/>
            </a:xfrm>
            <a:prstGeom prst="rect">
              <a:avLst/>
            </a:prstGeom>
            <a:solidFill>
              <a:srgbClr val="BFBFBF"/>
            </a:solidFill>
            <a:ln w="25400" cap="flat" cmpd="sng">
              <a:solidFill>
                <a:srgbClr val="BFBFB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9"/>
            <p:cNvSpPr txBox="1"/>
            <p:nvPr/>
          </p:nvSpPr>
          <p:spPr>
            <a:xfrm>
              <a:off x="3999674" y="2485984"/>
              <a:ext cx="1496282" cy="897769"/>
            </a:xfrm>
            <a:prstGeom prst="rect">
              <a:avLst/>
            </a:prstGeom>
            <a:noFill/>
            <a:ln>
              <a:noFill/>
            </a:ln>
          </p:spPr>
          <p:txBody>
            <a:bodyPr spcFirstLastPara="1" wrap="square" lIns="106675" tIns="106675" rIns="106675" bIns="106675" anchor="ctr" anchorCtr="0">
              <a:noAutofit/>
            </a:bodyPr>
            <a:lstStyle/>
            <a:p>
              <a:pPr marL="0" marR="0" lvl="0" indent="0" algn="ctr" rtl="0">
                <a:lnSpc>
                  <a:spcPct val="90000"/>
                </a:lnSpc>
                <a:spcBef>
                  <a:spcPts val="0"/>
                </a:spcBef>
                <a:spcAft>
                  <a:spcPts val="0"/>
                </a:spcAft>
                <a:buClr>
                  <a:srgbClr val="000000"/>
                </a:buClr>
                <a:buSzPts val="1500"/>
                <a:buFont typeface="Arial"/>
                <a:buNone/>
              </a:pPr>
              <a:r>
                <a:rPr lang="it-IT" sz="1500" b="0" i="0" u="none" strike="noStrike" cap="none">
                  <a:solidFill>
                    <a:schemeClr val="lt1"/>
                  </a:solidFill>
                  <a:latin typeface="Arial"/>
                  <a:ea typeface="Arial"/>
                  <a:cs typeface="Arial"/>
                  <a:sym typeface="Arial"/>
                </a:rPr>
                <a:t>Agriculture</a:t>
              </a:r>
              <a:endParaRPr/>
            </a:p>
          </p:txBody>
        </p:sp>
      </p:grpSp>
      <p:sp>
        <p:nvSpPr>
          <p:cNvPr id="454" name="Google Shape;454;p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it-IT"/>
              <a:t>9</a:t>
            </a:fld>
            <a:endParaRPr/>
          </a:p>
        </p:txBody>
      </p:sp>
    </p:spTree>
  </p:cSld>
  <p:clrMapOvr>
    <a:masterClrMapping/>
  </p:clrMapOvr>
  <p:transition spd="med">
    <p:fade/>
  </p:transition>
</p:sld>
</file>

<file path=ppt/theme/theme1.xml><?xml version="1.0" encoding="utf-8"?>
<a:theme xmlns:a="http://schemas.openxmlformats.org/drawingml/2006/main" name="Robotic Workshop by Slidesgo">
  <a:themeElements>
    <a:clrScheme name="Simple Light">
      <a:dk1>
        <a:srgbClr val="263238"/>
      </a:dk1>
      <a:lt1>
        <a:srgbClr val="FFFFFF"/>
      </a:lt1>
      <a:dk2>
        <a:srgbClr val="C7E7F9"/>
      </a:dk2>
      <a:lt2>
        <a:srgbClr val="80B0ED"/>
      </a:lt2>
      <a:accent1>
        <a:srgbClr val="5899DD"/>
      </a:accent1>
      <a:accent2>
        <a:srgbClr val="4864C0"/>
      </a:accent2>
      <a:accent3>
        <a:srgbClr val="FFFFFF"/>
      </a:accent3>
      <a:accent4>
        <a:srgbClr val="FFFFFF"/>
      </a:accent4>
      <a:accent5>
        <a:srgbClr val="FFFFFF"/>
      </a:accent5>
      <a:accent6>
        <a:srgbClr val="FFFFFF"/>
      </a:accent6>
      <a:hlink>
        <a:srgbClr val="26323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TotalTime>
  <Words>1685</Words>
  <Application>Microsoft Office PowerPoint</Application>
  <PresentationFormat>Presentazione su schermo (16:9)</PresentationFormat>
  <Paragraphs>236</Paragraphs>
  <Slides>24</Slides>
  <Notes>24</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24</vt:i4>
      </vt:variant>
    </vt:vector>
  </HeadingPairs>
  <TitlesOfParts>
    <vt:vector size="30" baseType="lpstr">
      <vt:lpstr>Poppins</vt:lpstr>
      <vt:lpstr>Consolas</vt:lpstr>
      <vt:lpstr>Arial</vt:lpstr>
      <vt:lpstr>Poppins Black</vt:lpstr>
      <vt:lpstr>Palanquin Dark</vt:lpstr>
      <vt:lpstr>Robotic Workshop by Slidesgo</vt:lpstr>
      <vt:lpstr>Internet of Nano Things</vt:lpstr>
      <vt:lpstr>Definitions</vt:lpstr>
      <vt:lpstr>Definitions: nano-devices</vt:lpstr>
      <vt:lpstr>History of Nano-technology</vt:lpstr>
      <vt:lpstr>Benefits of IoNT</vt:lpstr>
      <vt:lpstr>IoNT Architecture</vt:lpstr>
      <vt:lpstr>Security goals</vt:lpstr>
      <vt:lpstr>Application fields of IoNT</vt:lpstr>
      <vt:lpstr>Application fields of IoNT</vt:lpstr>
      <vt:lpstr>Application fields of IoNT</vt:lpstr>
      <vt:lpstr>Application fields of IoNT</vt:lpstr>
      <vt:lpstr>Applications of IoNT in healthcare Biosensors and Nano-biosensors</vt:lpstr>
      <vt:lpstr>Applications of IoNT in healthcare Types of biosensors</vt:lpstr>
      <vt:lpstr>Applications of IoNT in healthcare Detection and diagnosis</vt:lpstr>
      <vt:lpstr>Applications of IoNT in healthcare Analysis and Research</vt:lpstr>
      <vt:lpstr>Applications of IoNT in healthcare Risks and Challenges</vt:lpstr>
      <vt:lpstr>In-body and body area communication</vt:lpstr>
      <vt:lpstr>Presentazione standard di PowerPoint</vt:lpstr>
      <vt:lpstr>Privacy and security risks and solutions</vt:lpstr>
      <vt:lpstr>Application of IoNT in agriculture Intelligent Plant Pathogen-Diagnostic Biosensors</vt:lpstr>
      <vt:lpstr>Application of IoNT in agriculture Integration of modern age technology</vt:lpstr>
      <vt:lpstr>Future needs and prospects</vt:lpstr>
      <vt:lpstr>Final summary</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Calogero Carlino</cp:lastModifiedBy>
  <cp:revision>4</cp:revision>
  <dcterms:modified xsi:type="dcterms:W3CDTF">2024-11-03T12:05:58Z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0x010100EF5D2902D908E746A26454A185F36FA7</vt:lpwstr>
  </property>
</Properties>
</file>