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4"/>
  </p:sldMasterIdLst>
  <p:notesMasterIdLst>
    <p:notesMasterId r:id="rId31"/>
  </p:notesMasterIdLst>
  <p:sldIdLst>
    <p:sldId id="256" r:id="rId5"/>
    <p:sldId id="259" r:id="rId6"/>
    <p:sldId id="304" r:id="rId7"/>
    <p:sldId id="327" r:id="rId8"/>
    <p:sldId id="306" r:id="rId9"/>
    <p:sldId id="307" r:id="rId10"/>
    <p:sldId id="308" r:id="rId11"/>
    <p:sldId id="310" r:id="rId12"/>
    <p:sldId id="261" r:id="rId13"/>
    <p:sldId id="274" r:id="rId14"/>
    <p:sldId id="313" r:id="rId15"/>
    <p:sldId id="282" r:id="rId16"/>
    <p:sldId id="257" r:id="rId17"/>
    <p:sldId id="315" r:id="rId18"/>
    <p:sldId id="316" r:id="rId19"/>
    <p:sldId id="317" r:id="rId20"/>
    <p:sldId id="318" r:id="rId21"/>
    <p:sldId id="312" r:id="rId22"/>
    <p:sldId id="320" r:id="rId23"/>
    <p:sldId id="321" r:id="rId24"/>
    <p:sldId id="322" r:id="rId25"/>
    <p:sldId id="323" r:id="rId26"/>
    <p:sldId id="324" r:id="rId27"/>
    <p:sldId id="325" r:id="rId28"/>
    <p:sldId id="284" r:id="rId29"/>
    <p:sldId id="326" r:id="rId30"/>
  </p:sldIdLst>
  <p:sldSz cx="9144000" cy="5143500" type="screen16x9"/>
  <p:notesSz cx="6858000" cy="9144000"/>
  <p:embeddedFontLst>
    <p:embeddedFont>
      <p:font typeface="Barlow Semi Condensed" panose="00000506000000000000" pitchFamily="2" charset="0"/>
      <p:regular r:id="rId32"/>
      <p:bold r:id="rId33"/>
      <p:italic r:id="rId34"/>
      <p:boldItalic r:id="rId35"/>
    </p:embeddedFont>
    <p:embeddedFont>
      <p:font typeface="Barlow Semi Condensed Light" panose="00000406000000000000" pitchFamily="2" charset="0"/>
      <p:regular r:id="rId36"/>
      <p:bold r:id="rId37"/>
      <p:italic r:id="rId38"/>
      <p:boldItalic r:id="rId39"/>
    </p:embeddedFont>
    <p:embeddedFont>
      <p:font typeface="Barlow Semi Condensed Medium" panose="00000606000000000000" pitchFamily="2" charset="0"/>
      <p:regular r:id="rId40"/>
      <p:bold r:id="rId41"/>
      <p:italic r:id="rId42"/>
      <p:boldItalic r:id="rId43"/>
    </p:embeddedFont>
    <p:embeddedFont>
      <p:font typeface="Fjalla One" panose="02000506040000020004" pitchFamily="2" charset="0"/>
      <p:regular r:id="rId44"/>
    </p:embeddedFont>
    <p:embeddedFont>
      <p:font typeface="Roboto Condensed Light" panose="02000000000000000000" pitchFamily="2" charset="0"/>
      <p:regular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C5C304-4E94-9D45-7B5B-71007C589C57}" v="20" dt="2024-11-04T11:02:51.386"/>
    <p1510:client id="{84E092AD-F6D3-48DC-8348-26E35965C0E4}" v="1033" dt="2024-11-19T14:24:49.349"/>
    <p1510:client id="{874D2C5E-71E4-F20E-EDC2-A2286DA0C428}" v="249" dt="2024-11-04T10:24:37.577"/>
    <p1510:client id="{AEB617F9-298E-044F-B5C6-FD1845989984}" v="1" dt="2024-11-04T12:44:09.431"/>
    <p1510:client id="{DDF5E020-2002-FE60-7C55-CC95B9B9C7E2}" v="314" vWet="316" dt="2024-11-04T10:59:08.761"/>
    <p1510:client id="{FAADD344-539B-664B-864C-ECF20A2D041A}" v="4" dt="2024-11-04T15:59:08.378"/>
  </p1510:revLst>
</p1510:revInfo>
</file>

<file path=ppt/tableStyles.xml><?xml version="1.0" encoding="utf-8"?>
<a:tblStyleLst xmlns:a="http://schemas.openxmlformats.org/drawingml/2006/main" def="{2EA57F86-9D77-42AB-BBFF-A7A049C60F68}">
  <a:tblStyle styleId="{2EA57F86-9D77-42AB-BBFF-A7A049C60F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1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8.fnt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openxmlformats.org/officeDocument/2006/relationships/font" Target="fonts/font1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6.xml"/><Relationship Id="rId41"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0885F5-6559-4B39-A11E-0A840750E551}" type="doc">
      <dgm:prSet loTypeId="urn:microsoft.com/office/officeart/2016/7/layout/VerticalDownArrowProcess" loCatId="process" qsTypeId="urn:microsoft.com/office/officeart/2005/8/quickstyle/simple1" qsCatId="simple" csTypeId="urn:microsoft.com/office/officeart/2005/8/colors/accent1_4" csCatId="accent1" phldr="1"/>
      <dgm:spPr/>
      <dgm:t>
        <a:bodyPr/>
        <a:lstStyle/>
        <a:p>
          <a:endParaRPr lang="en-US"/>
        </a:p>
      </dgm:t>
    </dgm:pt>
    <dgm:pt modelId="{B9DAAFF6-0297-416F-B524-581D75FD355E}">
      <dgm:prSet/>
      <dgm:spPr/>
      <dgm:t>
        <a:bodyPr/>
        <a:lstStyle/>
        <a:p>
          <a:r>
            <a:rPr lang="en-US"/>
            <a:t>Stage 1</a:t>
          </a:r>
        </a:p>
      </dgm:t>
    </dgm:pt>
    <dgm:pt modelId="{F11DEC81-4352-46B8-8261-6EC7CDC90BB7}" type="parTrans" cxnId="{198250E9-0C2D-4049-9E4D-5AD122AD0521}">
      <dgm:prSet/>
      <dgm:spPr/>
      <dgm:t>
        <a:bodyPr/>
        <a:lstStyle/>
        <a:p>
          <a:endParaRPr lang="en-US"/>
        </a:p>
      </dgm:t>
    </dgm:pt>
    <dgm:pt modelId="{A4C3574C-2C22-4016-BA2F-A45C8864A87E}" type="sibTrans" cxnId="{198250E9-0C2D-4049-9E4D-5AD122AD0521}">
      <dgm:prSet/>
      <dgm:spPr/>
      <dgm:t>
        <a:bodyPr/>
        <a:lstStyle/>
        <a:p>
          <a:endParaRPr lang="en-US"/>
        </a:p>
      </dgm:t>
    </dgm:pt>
    <dgm:pt modelId="{7DA751A8-18C3-4E44-A3DC-5B07DCD0A7F9}">
      <dgm:prSet custT="1"/>
      <dgm:spPr/>
      <dgm:t>
        <a:bodyPr/>
        <a:lstStyle/>
        <a:p>
          <a:r>
            <a:rPr lang="en-US" sz="1400"/>
            <a:t>ML Safety Assurance Scoping </a:t>
          </a:r>
        </a:p>
      </dgm:t>
    </dgm:pt>
    <dgm:pt modelId="{AD266F3B-DDEC-4D85-A4FF-7AD8B4A5F850}" type="parTrans" cxnId="{7660A7AA-A00F-465E-B3B2-6B32A5AE5710}">
      <dgm:prSet/>
      <dgm:spPr/>
      <dgm:t>
        <a:bodyPr/>
        <a:lstStyle/>
        <a:p>
          <a:endParaRPr lang="en-US"/>
        </a:p>
      </dgm:t>
    </dgm:pt>
    <dgm:pt modelId="{035EC606-643E-4B3A-921B-411B998A3BA2}" type="sibTrans" cxnId="{7660A7AA-A00F-465E-B3B2-6B32A5AE5710}">
      <dgm:prSet/>
      <dgm:spPr/>
      <dgm:t>
        <a:bodyPr/>
        <a:lstStyle/>
        <a:p>
          <a:endParaRPr lang="en-US"/>
        </a:p>
      </dgm:t>
    </dgm:pt>
    <dgm:pt modelId="{B553E2B7-E208-4DD2-939B-B8D4FABA6BC6}">
      <dgm:prSet/>
      <dgm:spPr>
        <a:solidFill>
          <a:schemeClr val="tx2">
            <a:lumMod val="75000"/>
          </a:schemeClr>
        </a:solidFill>
        <a:ln>
          <a:solidFill>
            <a:schemeClr val="tx2">
              <a:lumMod val="75000"/>
            </a:schemeClr>
          </a:solidFill>
        </a:ln>
      </dgm:spPr>
      <dgm:t>
        <a:bodyPr/>
        <a:lstStyle/>
        <a:p>
          <a:r>
            <a:rPr lang="en-US"/>
            <a:t>Stage 2</a:t>
          </a:r>
        </a:p>
      </dgm:t>
    </dgm:pt>
    <dgm:pt modelId="{DA6F9228-1A3D-42E0-816B-79DFA9DA4A33}" type="parTrans" cxnId="{D1C63A74-15FC-413D-A047-71360F19F798}">
      <dgm:prSet/>
      <dgm:spPr/>
      <dgm:t>
        <a:bodyPr/>
        <a:lstStyle/>
        <a:p>
          <a:endParaRPr lang="en-US"/>
        </a:p>
      </dgm:t>
    </dgm:pt>
    <dgm:pt modelId="{12C16DC0-C4DD-47F6-B168-0C3041B8AE3A}" type="sibTrans" cxnId="{D1C63A74-15FC-413D-A047-71360F19F798}">
      <dgm:prSet/>
      <dgm:spPr/>
      <dgm:t>
        <a:bodyPr/>
        <a:lstStyle/>
        <a:p>
          <a:endParaRPr lang="en-US"/>
        </a:p>
      </dgm:t>
    </dgm:pt>
    <dgm:pt modelId="{B86702EA-6EDE-4147-840B-8F4E34A1AA8B}">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ML Safety Requirements Elicitation</a:t>
          </a:r>
        </a:p>
      </dgm:t>
    </dgm:pt>
    <dgm:pt modelId="{E2D59822-6C43-4B89-A00F-2C2A1ABBBF72}" type="parTrans" cxnId="{1FBD198F-3403-40F1-8F72-2420136BFCFD}">
      <dgm:prSet/>
      <dgm:spPr/>
      <dgm:t>
        <a:bodyPr/>
        <a:lstStyle/>
        <a:p>
          <a:endParaRPr lang="en-US"/>
        </a:p>
      </dgm:t>
    </dgm:pt>
    <dgm:pt modelId="{9E797C68-2EE8-4731-B246-12FF7D5EEF84}" type="sibTrans" cxnId="{1FBD198F-3403-40F1-8F72-2420136BFCFD}">
      <dgm:prSet/>
      <dgm:spPr/>
      <dgm:t>
        <a:bodyPr/>
        <a:lstStyle/>
        <a:p>
          <a:endParaRPr lang="en-US"/>
        </a:p>
      </dgm:t>
    </dgm:pt>
    <dgm:pt modelId="{D0055457-0225-418B-9102-9448A7F6E89C}">
      <dgm:prSet/>
      <dgm:spPr>
        <a:solidFill>
          <a:schemeClr val="tx2">
            <a:lumMod val="75000"/>
          </a:schemeClr>
        </a:solidFill>
        <a:ln>
          <a:solidFill>
            <a:schemeClr val="tx2">
              <a:lumMod val="75000"/>
            </a:schemeClr>
          </a:solidFill>
        </a:ln>
      </dgm:spPr>
      <dgm:t>
        <a:bodyPr/>
        <a:lstStyle/>
        <a:p>
          <a:r>
            <a:rPr lang="en-US"/>
            <a:t>Stage 3</a:t>
          </a:r>
        </a:p>
      </dgm:t>
    </dgm:pt>
    <dgm:pt modelId="{F7128ECB-14F7-441D-BE7F-4CF2915FDD9C}" type="sibTrans" cxnId="{CAB2D6F9-950D-41BA-8C43-BBF18629DD78}">
      <dgm:prSet/>
      <dgm:spPr/>
      <dgm:t>
        <a:bodyPr/>
        <a:lstStyle/>
        <a:p>
          <a:endParaRPr lang="en-US"/>
        </a:p>
      </dgm:t>
    </dgm:pt>
    <dgm:pt modelId="{58EA4E7E-8EB1-4BFB-A085-FF6AC816A5A1}" type="parTrans" cxnId="{CAB2D6F9-950D-41BA-8C43-BBF18629DD78}">
      <dgm:prSet/>
      <dgm:spPr/>
      <dgm:t>
        <a:bodyPr/>
        <a:lstStyle/>
        <a:p>
          <a:endParaRPr lang="en-US"/>
        </a:p>
      </dgm:t>
    </dgm:pt>
    <dgm:pt modelId="{BD1985EA-84AD-4A78-95FE-FE7C256134DF}">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Data Management</a:t>
          </a:r>
        </a:p>
      </dgm:t>
    </dgm:pt>
    <dgm:pt modelId="{48E9C95C-3086-4F00-85DB-44942A6A3F01}" type="sibTrans" cxnId="{5BB9737B-98F2-4E2B-A5DB-447F5212A82B}">
      <dgm:prSet/>
      <dgm:spPr/>
      <dgm:t>
        <a:bodyPr/>
        <a:lstStyle/>
        <a:p>
          <a:endParaRPr lang="en-US"/>
        </a:p>
      </dgm:t>
    </dgm:pt>
    <dgm:pt modelId="{C95D90FB-3B61-42AD-A81A-1F3F693801FC}" type="parTrans" cxnId="{5BB9737B-98F2-4E2B-A5DB-447F5212A82B}">
      <dgm:prSet/>
      <dgm:spPr/>
      <dgm:t>
        <a:bodyPr/>
        <a:lstStyle/>
        <a:p>
          <a:endParaRPr lang="en-US"/>
        </a:p>
      </dgm:t>
    </dgm:pt>
    <dgm:pt modelId="{B8017B98-DAE1-4E93-8B60-BF249FFA8068}">
      <dgm:prSet/>
      <dgm:spPr>
        <a:solidFill>
          <a:schemeClr val="tx2">
            <a:lumMod val="75000"/>
          </a:schemeClr>
        </a:solidFill>
        <a:ln>
          <a:solidFill>
            <a:schemeClr val="tx2">
              <a:lumMod val="75000"/>
            </a:schemeClr>
          </a:solidFill>
        </a:ln>
      </dgm:spPr>
      <dgm:t>
        <a:bodyPr/>
        <a:lstStyle/>
        <a:p>
          <a:r>
            <a:rPr lang="en-US"/>
            <a:t>Stage 4</a:t>
          </a:r>
        </a:p>
      </dgm:t>
    </dgm:pt>
    <dgm:pt modelId="{257527F0-AE8E-44B8-BDE4-47D9A1A05C85}" type="sibTrans" cxnId="{AF6E7047-DCBD-46DC-B3D4-C0546E1527D4}">
      <dgm:prSet/>
      <dgm:spPr/>
      <dgm:t>
        <a:bodyPr/>
        <a:lstStyle/>
        <a:p>
          <a:endParaRPr lang="en-US"/>
        </a:p>
      </dgm:t>
    </dgm:pt>
    <dgm:pt modelId="{3E659856-32B0-4E79-9D37-77679C1AAD75}" type="parTrans" cxnId="{AF6E7047-DCBD-46DC-B3D4-C0546E1527D4}">
      <dgm:prSet/>
      <dgm:spPr/>
      <dgm:t>
        <a:bodyPr/>
        <a:lstStyle/>
        <a:p>
          <a:endParaRPr lang="en-US"/>
        </a:p>
      </dgm:t>
    </dgm:pt>
    <dgm:pt modelId="{72EC1997-087E-4CCF-AAE6-71255A6B4824}">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Learning</a:t>
          </a:r>
        </a:p>
      </dgm:t>
    </dgm:pt>
    <dgm:pt modelId="{1159C5A1-8BB7-4754-9F82-14C627F24A7A}" type="sibTrans" cxnId="{6E04AFC4-A128-4343-BBF6-CD0F263E3842}">
      <dgm:prSet/>
      <dgm:spPr/>
      <dgm:t>
        <a:bodyPr/>
        <a:lstStyle/>
        <a:p>
          <a:endParaRPr lang="en-US"/>
        </a:p>
      </dgm:t>
    </dgm:pt>
    <dgm:pt modelId="{AC733330-E097-43C4-8C3E-6BABEB7AD642}" type="parTrans" cxnId="{6E04AFC4-A128-4343-BBF6-CD0F263E3842}">
      <dgm:prSet/>
      <dgm:spPr/>
      <dgm:t>
        <a:bodyPr/>
        <a:lstStyle/>
        <a:p>
          <a:endParaRPr lang="en-US"/>
        </a:p>
      </dgm:t>
    </dgm:pt>
    <dgm:pt modelId="{F12D5EBE-A9DA-4166-9462-630211F1186C}">
      <dgm:prSet/>
      <dgm:spPr>
        <a:solidFill>
          <a:schemeClr val="tx2">
            <a:lumMod val="75000"/>
          </a:schemeClr>
        </a:solidFill>
        <a:ln>
          <a:solidFill>
            <a:schemeClr val="tx2">
              <a:lumMod val="75000"/>
            </a:schemeClr>
          </a:solidFill>
        </a:ln>
      </dgm:spPr>
      <dgm:t>
        <a:bodyPr/>
        <a:lstStyle/>
        <a:p>
          <a:r>
            <a:rPr lang="en-US"/>
            <a:t>Stage 5</a:t>
          </a:r>
        </a:p>
      </dgm:t>
    </dgm:pt>
    <dgm:pt modelId="{52DEC0F5-7E9C-4B3D-BC65-1D7F368451C3}" type="sibTrans" cxnId="{0CE8C49E-1174-4EAD-9ABE-B4D7236C42D2}">
      <dgm:prSet/>
      <dgm:spPr/>
      <dgm:t>
        <a:bodyPr/>
        <a:lstStyle/>
        <a:p>
          <a:endParaRPr lang="en-US"/>
        </a:p>
      </dgm:t>
    </dgm:pt>
    <dgm:pt modelId="{FFB5DD3D-EBE9-4A42-9740-92D52A7F066E}" type="parTrans" cxnId="{0CE8C49E-1174-4EAD-9ABE-B4D7236C42D2}">
      <dgm:prSet/>
      <dgm:spPr/>
      <dgm:t>
        <a:bodyPr/>
        <a:lstStyle/>
        <a:p>
          <a:endParaRPr lang="en-US"/>
        </a:p>
      </dgm:t>
    </dgm:pt>
    <dgm:pt modelId="{7D09AD0C-6EE6-46E6-B48C-103A6837D8EE}">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Verification</a:t>
          </a:r>
        </a:p>
      </dgm:t>
    </dgm:pt>
    <dgm:pt modelId="{94B2C42F-DAED-43D0-830C-DC9E8239AC24}" type="sibTrans" cxnId="{C92960EF-240B-45B3-927D-048DDE976949}">
      <dgm:prSet/>
      <dgm:spPr/>
      <dgm:t>
        <a:bodyPr/>
        <a:lstStyle/>
        <a:p>
          <a:endParaRPr lang="en-US"/>
        </a:p>
      </dgm:t>
    </dgm:pt>
    <dgm:pt modelId="{D2EC20C3-740C-45E8-93C3-4633C466BD3A}" type="parTrans" cxnId="{C92960EF-240B-45B3-927D-048DDE976949}">
      <dgm:prSet/>
      <dgm:spPr/>
      <dgm:t>
        <a:bodyPr/>
        <a:lstStyle/>
        <a:p>
          <a:endParaRPr lang="en-US"/>
        </a:p>
      </dgm:t>
    </dgm:pt>
    <dgm:pt modelId="{447C1924-F8FA-4A8E-BA50-0C0A65F2D319}">
      <dgm:prSet/>
      <dgm:spPr>
        <a:solidFill>
          <a:schemeClr val="tx2">
            <a:lumMod val="75000"/>
          </a:schemeClr>
        </a:solidFill>
        <a:ln>
          <a:solidFill>
            <a:schemeClr val="tx2">
              <a:lumMod val="75000"/>
            </a:schemeClr>
          </a:solidFill>
        </a:ln>
      </dgm:spPr>
      <dgm:t>
        <a:bodyPr/>
        <a:lstStyle/>
        <a:p>
          <a:r>
            <a:rPr lang="en-US"/>
            <a:t>Stage 6</a:t>
          </a:r>
        </a:p>
      </dgm:t>
    </dgm:pt>
    <dgm:pt modelId="{4E459A6D-A59A-4800-9E9F-406D0B13F12C}" type="sibTrans" cxnId="{D42B29FE-4C6C-41DD-8DB9-006F9966518C}">
      <dgm:prSet/>
      <dgm:spPr/>
      <dgm:t>
        <a:bodyPr/>
        <a:lstStyle/>
        <a:p>
          <a:endParaRPr lang="en-US"/>
        </a:p>
      </dgm:t>
    </dgm:pt>
    <dgm:pt modelId="{B9233D79-A64C-4F13-85D8-F5F5DBA9F084}" type="parTrans" cxnId="{D42B29FE-4C6C-41DD-8DB9-006F9966518C}">
      <dgm:prSet/>
      <dgm:spPr/>
      <dgm:t>
        <a:bodyPr/>
        <a:lstStyle/>
        <a:p>
          <a:endParaRPr lang="en-US"/>
        </a:p>
      </dgm:t>
    </dgm:pt>
    <dgm:pt modelId="{6432231E-5D7B-41F9-A041-30B906B54F2F}">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Deployment</a:t>
          </a:r>
        </a:p>
      </dgm:t>
    </dgm:pt>
    <dgm:pt modelId="{E393409A-1903-4464-A05A-4CC0AA1258D9}" type="sibTrans" cxnId="{045E2C9D-42BB-4276-A291-1E3B9C4624AE}">
      <dgm:prSet/>
      <dgm:spPr/>
      <dgm:t>
        <a:bodyPr/>
        <a:lstStyle/>
        <a:p>
          <a:endParaRPr lang="en-US"/>
        </a:p>
      </dgm:t>
    </dgm:pt>
    <dgm:pt modelId="{3CB1C08F-84C3-444F-A0F2-7E0CE0A2C322}" type="parTrans" cxnId="{045E2C9D-42BB-4276-A291-1E3B9C4624AE}">
      <dgm:prSet/>
      <dgm:spPr/>
      <dgm:t>
        <a:bodyPr/>
        <a:lstStyle/>
        <a:p>
          <a:endParaRPr lang="en-US"/>
        </a:p>
      </dgm:t>
    </dgm:pt>
    <dgm:pt modelId="{30C416F2-990D-4E58-8DAB-16FFA8D36B9B}" type="pres">
      <dgm:prSet presAssocID="{280885F5-6559-4B39-A11E-0A840750E551}" presName="Name0" presStyleCnt="0">
        <dgm:presLayoutVars>
          <dgm:dir/>
          <dgm:animLvl val="lvl"/>
          <dgm:resizeHandles val="exact"/>
        </dgm:presLayoutVars>
      </dgm:prSet>
      <dgm:spPr/>
    </dgm:pt>
    <dgm:pt modelId="{4F794474-85C7-4997-804E-5E5C715B16AF}" type="pres">
      <dgm:prSet presAssocID="{447C1924-F8FA-4A8E-BA50-0C0A65F2D319}" presName="boxAndChildren" presStyleCnt="0"/>
      <dgm:spPr/>
    </dgm:pt>
    <dgm:pt modelId="{0B7EA411-B019-460C-8BF4-F88A21C5E6FC}" type="pres">
      <dgm:prSet presAssocID="{447C1924-F8FA-4A8E-BA50-0C0A65F2D319}" presName="parentTextBox" presStyleLbl="alignNode1" presStyleIdx="0" presStyleCnt="6"/>
      <dgm:spPr/>
    </dgm:pt>
    <dgm:pt modelId="{43482D72-3D13-48FB-8CDD-45D42E417C18}" type="pres">
      <dgm:prSet presAssocID="{447C1924-F8FA-4A8E-BA50-0C0A65F2D319}" presName="descendantBox" presStyleLbl="bgAccFollowNode1" presStyleIdx="0" presStyleCnt="6"/>
      <dgm:spPr/>
    </dgm:pt>
    <dgm:pt modelId="{1DE02F25-3EE5-4D3A-9E46-90B76764E238}" type="pres">
      <dgm:prSet presAssocID="{52DEC0F5-7E9C-4B3D-BC65-1D7F368451C3}" presName="sp" presStyleCnt="0"/>
      <dgm:spPr/>
    </dgm:pt>
    <dgm:pt modelId="{1E5F645B-EE2A-49E6-99F5-311578C036BA}" type="pres">
      <dgm:prSet presAssocID="{F12D5EBE-A9DA-4166-9462-630211F1186C}" presName="arrowAndChildren" presStyleCnt="0"/>
      <dgm:spPr/>
    </dgm:pt>
    <dgm:pt modelId="{A529A5D4-AEC7-4CCA-B71F-858554366975}" type="pres">
      <dgm:prSet presAssocID="{F12D5EBE-A9DA-4166-9462-630211F1186C}" presName="parentTextArrow" presStyleLbl="node1" presStyleIdx="0" presStyleCnt="0"/>
      <dgm:spPr/>
    </dgm:pt>
    <dgm:pt modelId="{37EE7E96-0731-46EC-9396-5C32F07A7F81}" type="pres">
      <dgm:prSet presAssocID="{F12D5EBE-A9DA-4166-9462-630211F1186C}" presName="arrow" presStyleLbl="alignNode1" presStyleIdx="1" presStyleCnt="6"/>
      <dgm:spPr/>
    </dgm:pt>
    <dgm:pt modelId="{E16DF94E-6D3A-44A1-B04B-60F93DEEA733}" type="pres">
      <dgm:prSet presAssocID="{F12D5EBE-A9DA-4166-9462-630211F1186C}" presName="descendantArrow" presStyleLbl="bgAccFollowNode1" presStyleIdx="1" presStyleCnt="6"/>
      <dgm:spPr/>
    </dgm:pt>
    <dgm:pt modelId="{73106964-CEA8-40DB-BE87-0493A9A2D4A7}" type="pres">
      <dgm:prSet presAssocID="{257527F0-AE8E-44B8-BDE4-47D9A1A05C85}" presName="sp" presStyleCnt="0"/>
      <dgm:spPr/>
    </dgm:pt>
    <dgm:pt modelId="{A3CBFB61-689E-4DC9-8A5E-FD4B2F1023BC}" type="pres">
      <dgm:prSet presAssocID="{B8017B98-DAE1-4E93-8B60-BF249FFA8068}" presName="arrowAndChildren" presStyleCnt="0"/>
      <dgm:spPr/>
    </dgm:pt>
    <dgm:pt modelId="{6F2DA317-B8E2-445F-95AF-4A2FE71235F1}" type="pres">
      <dgm:prSet presAssocID="{B8017B98-DAE1-4E93-8B60-BF249FFA8068}" presName="parentTextArrow" presStyleLbl="node1" presStyleIdx="0" presStyleCnt="0"/>
      <dgm:spPr/>
    </dgm:pt>
    <dgm:pt modelId="{E68DA0F3-4942-4FF4-85A0-BA4ED93A1597}" type="pres">
      <dgm:prSet presAssocID="{B8017B98-DAE1-4E93-8B60-BF249FFA8068}" presName="arrow" presStyleLbl="alignNode1" presStyleIdx="2" presStyleCnt="6"/>
      <dgm:spPr/>
    </dgm:pt>
    <dgm:pt modelId="{72CB0EC2-3439-4681-8BE3-B07B8D4CCE5A}" type="pres">
      <dgm:prSet presAssocID="{B8017B98-DAE1-4E93-8B60-BF249FFA8068}" presName="descendantArrow" presStyleLbl="bgAccFollowNode1" presStyleIdx="2" presStyleCnt="6"/>
      <dgm:spPr/>
    </dgm:pt>
    <dgm:pt modelId="{6BB66677-6D5B-46B2-95BD-7479B02B2B0A}" type="pres">
      <dgm:prSet presAssocID="{F7128ECB-14F7-441D-BE7F-4CF2915FDD9C}" presName="sp" presStyleCnt="0"/>
      <dgm:spPr/>
    </dgm:pt>
    <dgm:pt modelId="{157EF4E2-7657-4565-A3AB-9E7A77CC415D}" type="pres">
      <dgm:prSet presAssocID="{D0055457-0225-418B-9102-9448A7F6E89C}" presName="arrowAndChildren" presStyleCnt="0"/>
      <dgm:spPr/>
    </dgm:pt>
    <dgm:pt modelId="{A7EED8E9-498A-41E6-9D9B-EAAB676780DB}" type="pres">
      <dgm:prSet presAssocID="{D0055457-0225-418B-9102-9448A7F6E89C}" presName="parentTextArrow" presStyleLbl="node1" presStyleIdx="0" presStyleCnt="0"/>
      <dgm:spPr/>
    </dgm:pt>
    <dgm:pt modelId="{5C8721CD-7D37-4B4B-B7A2-F5EC357CC9AB}" type="pres">
      <dgm:prSet presAssocID="{D0055457-0225-418B-9102-9448A7F6E89C}" presName="arrow" presStyleLbl="alignNode1" presStyleIdx="3" presStyleCnt="6"/>
      <dgm:spPr/>
    </dgm:pt>
    <dgm:pt modelId="{A6537124-776F-4A70-A8EA-6ECF57CE40AA}" type="pres">
      <dgm:prSet presAssocID="{D0055457-0225-418B-9102-9448A7F6E89C}" presName="descendantArrow" presStyleLbl="bgAccFollowNode1" presStyleIdx="3" presStyleCnt="6"/>
      <dgm:spPr/>
    </dgm:pt>
    <dgm:pt modelId="{F73F0E7B-CF44-4678-96BE-71330A63562E}" type="pres">
      <dgm:prSet presAssocID="{12C16DC0-C4DD-47F6-B168-0C3041B8AE3A}" presName="sp" presStyleCnt="0"/>
      <dgm:spPr/>
    </dgm:pt>
    <dgm:pt modelId="{9AE78293-F49E-4219-8A75-455A63BC5F92}" type="pres">
      <dgm:prSet presAssocID="{B553E2B7-E208-4DD2-939B-B8D4FABA6BC6}" presName="arrowAndChildren" presStyleCnt="0"/>
      <dgm:spPr/>
    </dgm:pt>
    <dgm:pt modelId="{9F9EF1FE-74F3-4B3B-BDDC-D93E374FADD8}" type="pres">
      <dgm:prSet presAssocID="{B553E2B7-E208-4DD2-939B-B8D4FABA6BC6}" presName="parentTextArrow" presStyleLbl="node1" presStyleIdx="0" presStyleCnt="0"/>
      <dgm:spPr/>
    </dgm:pt>
    <dgm:pt modelId="{335FB4C1-7A83-4D14-978D-3BBA930AC821}" type="pres">
      <dgm:prSet presAssocID="{B553E2B7-E208-4DD2-939B-B8D4FABA6BC6}" presName="arrow" presStyleLbl="alignNode1" presStyleIdx="4" presStyleCnt="6"/>
      <dgm:spPr/>
    </dgm:pt>
    <dgm:pt modelId="{4B86C7ED-3061-4645-AB23-3FAE07F4F96F}" type="pres">
      <dgm:prSet presAssocID="{B553E2B7-E208-4DD2-939B-B8D4FABA6BC6}" presName="descendantArrow" presStyleLbl="bgAccFollowNode1" presStyleIdx="4" presStyleCnt="6"/>
      <dgm:spPr/>
    </dgm:pt>
    <dgm:pt modelId="{1B69F0F2-AE50-402D-B57C-A537E43E0194}" type="pres">
      <dgm:prSet presAssocID="{A4C3574C-2C22-4016-BA2F-A45C8864A87E}" presName="sp" presStyleCnt="0"/>
      <dgm:spPr/>
    </dgm:pt>
    <dgm:pt modelId="{A5755CFA-4A26-4402-AD3E-7D2A15159FA1}" type="pres">
      <dgm:prSet presAssocID="{B9DAAFF6-0297-416F-B524-581D75FD355E}" presName="arrowAndChildren" presStyleCnt="0"/>
      <dgm:spPr/>
    </dgm:pt>
    <dgm:pt modelId="{3512758B-0033-436A-BFBE-9189610E0F9E}" type="pres">
      <dgm:prSet presAssocID="{B9DAAFF6-0297-416F-B524-581D75FD355E}" presName="parentTextArrow" presStyleLbl="node1" presStyleIdx="0" presStyleCnt="0"/>
      <dgm:spPr/>
    </dgm:pt>
    <dgm:pt modelId="{0EBC15B2-ED04-43CF-B3DB-74810795F980}" type="pres">
      <dgm:prSet presAssocID="{B9DAAFF6-0297-416F-B524-581D75FD355E}" presName="arrow" presStyleLbl="alignNode1" presStyleIdx="5" presStyleCnt="6" custLinFactNeighborX="-37255" custLinFactNeighborY="-75715"/>
      <dgm:spPr/>
    </dgm:pt>
    <dgm:pt modelId="{BD778E64-05F9-4163-98D0-CFA18AD9F0FC}" type="pres">
      <dgm:prSet presAssocID="{B9DAAFF6-0297-416F-B524-581D75FD355E}" presName="descendantArrow" presStyleLbl="bgAccFollowNode1" presStyleIdx="5" presStyleCnt="6"/>
      <dgm:spPr/>
    </dgm:pt>
  </dgm:ptLst>
  <dgm:cxnLst>
    <dgm:cxn modelId="{5FD67606-B500-4D6E-A7B1-CDD39EEA02D8}" type="presOf" srcId="{B553E2B7-E208-4DD2-939B-B8D4FABA6BC6}" destId="{335FB4C1-7A83-4D14-978D-3BBA930AC821}" srcOrd="1" destOrd="0" presId="urn:microsoft.com/office/officeart/2016/7/layout/VerticalDownArrowProcess"/>
    <dgm:cxn modelId="{DA69D10B-1C33-4E3D-A8C0-298FD972370A}" type="presOf" srcId="{BD1985EA-84AD-4A78-95FE-FE7C256134DF}" destId="{A6537124-776F-4A70-A8EA-6ECF57CE40AA}" srcOrd="0" destOrd="0" presId="urn:microsoft.com/office/officeart/2016/7/layout/VerticalDownArrowProcess"/>
    <dgm:cxn modelId="{0A79051D-805F-4CF7-ACFB-299CDA9BD8B9}" type="presOf" srcId="{B86702EA-6EDE-4147-840B-8F4E34A1AA8B}" destId="{4B86C7ED-3061-4645-AB23-3FAE07F4F96F}" srcOrd="0" destOrd="0" presId="urn:microsoft.com/office/officeart/2016/7/layout/VerticalDownArrowProcess"/>
    <dgm:cxn modelId="{00124022-73D0-4896-9622-F4C699FF4783}" type="presOf" srcId="{B8017B98-DAE1-4E93-8B60-BF249FFA8068}" destId="{6F2DA317-B8E2-445F-95AF-4A2FE71235F1}" srcOrd="0" destOrd="0" presId="urn:microsoft.com/office/officeart/2016/7/layout/VerticalDownArrowProcess"/>
    <dgm:cxn modelId="{CEDC7838-7221-45C8-9ACC-CBDA6198D64F}" type="presOf" srcId="{B9DAAFF6-0297-416F-B524-581D75FD355E}" destId="{3512758B-0033-436A-BFBE-9189610E0F9E}" srcOrd="0" destOrd="0" presId="urn:microsoft.com/office/officeart/2016/7/layout/VerticalDownArrowProcess"/>
    <dgm:cxn modelId="{B59B973B-B9A6-4E98-B0F2-DBA8BD123F45}" type="presOf" srcId="{F12D5EBE-A9DA-4166-9462-630211F1186C}" destId="{A529A5D4-AEC7-4CCA-B71F-858554366975}" srcOrd="0" destOrd="0" presId="urn:microsoft.com/office/officeart/2016/7/layout/VerticalDownArrowProcess"/>
    <dgm:cxn modelId="{644AF560-1354-4A59-B0E5-B2D5AB9844BE}" type="presOf" srcId="{B8017B98-DAE1-4E93-8B60-BF249FFA8068}" destId="{E68DA0F3-4942-4FF4-85A0-BA4ED93A1597}" srcOrd="1" destOrd="0" presId="urn:microsoft.com/office/officeart/2016/7/layout/VerticalDownArrowProcess"/>
    <dgm:cxn modelId="{D6C9EC65-D4BE-4B32-B58B-632C2F98396B}" type="presOf" srcId="{B9DAAFF6-0297-416F-B524-581D75FD355E}" destId="{0EBC15B2-ED04-43CF-B3DB-74810795F980}" srcOrd="1" destOrd="0" presId="urn:microsoft.com/office/officeart/2016/7/layout/VerticalDownArrowProcess"/>
    <dgm:cxn modelId="{AF6E7047-DCBD-46DC-B3D4-C0546E1527D4}" srcId="{280885F5-6559-4B39-A11E-0A840750E551}" destId="{B8017B98-DAE1-4E93-8B60-BF249FFA8068}" srcOrd="3" destOrd="0" parTransId="{3E659856-32B0-4E79-9D37-77679C1AAD75}" sibTransId="{257527F0-AE8E-44B8-BDE4-47D9A1A05C85}"/>
    <dgm:cxn modelId="{AFC7766B-87AD-48AF-90FC-26F4F22A9B3E}" type="presOf" srcId="{280885F5-6559-4B39-A11E-0A840750E551}" destId="{30C416F2-990D-4E58-8DAB-16FFA8D36B9B}" srcOrd="0" destOrd="0" presId="urn:microsoft.com/office/officeart/2016/7/layout/VerticalDownArrowProcess"/>
    <dgm:cxn modelId="{3D6F1C6D-7608-4AA8-B7C3-AB3B434B23EF}" type="presOf" srcId="{B553E2B7-E208-4DD2-939B-B8D4FABA6BC6}" destId="{9F9EF1FE-74F3-4B3B-BDDC-D93E374FADD8}" srcOrd="0" destOrd="0" presId="urn:microsoft.com/office/officeart/2016/7/layout/VerticalDownArrowProcess"/>
    <dgm:cxn modelId="{D6DA106E-97AC-4918-BB7C-A60C7226B4AC}" type="presOf" srcId="{72EC1997-087E-4CCF-AAE6-71255A6B4824}" destId="{72CB0EC2-3439-4681-8BE3-B07B8D4CCE5A}" srcOrd="0" destOrd="0" presId="urn:microsoft.com/office/officeart/2016/7/layout/VerticalDownArrowProcess"/>
    <dgm:cxn modelId="{D1C63A74-15FC-413D-A047-71360F19F798}" srcId="{280885F5-6559-4B39-A11E-0A840750E551}" destId="{B553E2B7-E208-4DD2-939B-B8D4FABA6BC6}" srcOrd="1" destOrd="0" parTransId="{DA6F9228-1A3D-42E0-816B-79DFA9DA4A33}" sibTransId="{12C16DC0-C4DD-47F6-B168-0C3041B8AE3A}"/>
    <dgm:cxn modelId="{DD1DEB77-936F-4421-9940-6502C5BA43AA}" type="presOf" srcId="{F12D5EBE-A9DA-4166-9462-630211F1186C}" destId="{37EE7E96-0731-46EC-9396-5C32F07A7F81}" srcOrd="1" destOrd="0" presId="urn:microsoft.com/office/officeart/2016/7/layout/VerticalDownArrowProcess"/>
    <dgm:cxn modelId="{5BB9737B-98F2-4E2B-A5DB-447F5212A82B}" srcId="{D0055457-0225-418B-9102-9448A7F6E89C}" destId="{BD1985EA-84AD-4A78-95FE-FE7C256134DF}" srcOrd="0" destOrd="0" parTransId="{C95D90FB-3B61-42AD-A81A-1F3F693801FC}" sibTransId="{48E9C95C-3086-4F00-85DB-44942A6A3F01}"/>
    <dgm:cxn modelId="{C4E0127F-B959-4774-BA2C-407E13F808F8}" type="presOf" srcId="{6432231E-5D7B-41F9-A041-30B906B54F2F}" destId="{43482D72-3D13-48FB-8CDD-45D42E417C18}" srcOrd="0" destOrd="0" presId="urn:microsoft.com/office/officeart/2016/7/layout/VerticalDownArrowProcess"/>
    <dgm:cxn modelId="{1FBD198F-3403-40F1-8F72-2420136BFCFD}" srcId="{B553E2B7-E208-4DD2-939B-B8D4FABA6BC6}" destId="{B86702EA-6EDE-4147-840B-8F4E34A1AA8B}" srcOrd="0" destOrd="0" parTransId="{E2D59822-6C43-4B89-A00F-2C2A1ABBBF72}" sibTransId="{9E797C68-2EE8-4731-B246-12FF7D5EEF84}"/>
    <dgm:cxn modelId="{1568AA8F-3F4B-4557-886A-DE38AE02B930}" type="presOf" srcId="{447C1924-F8FA-4A8E-BA50-0C0A65F2D319}" destId="{0B7EA411-B019-460C-8BF4-F88A21C5E6FC}" srcOrd="0" destOrd="0" presId="urn:microsoft.com/office/officeart/2016/7/layout/VerticalDownArrowProcess"/>
    <dgm:cxn modelId="{045E2C9D-42BB-4276-A291-1E3B9C4624AE}" srcId="{447C1924-F8FA-4A8E-BA50-0C0A65F2D319}" destId="{6432231E-5D7B-41F9-A041-30B906B54F2F}" srcOrd="0" destOrd="0" parTransId="{3CB1C08F-84C3-444F-A0F2-7E0CE0A2C322}" sibTransId="{E393409A-1903-4464-A05A-4CC0AA1258D9}"/>
    <dgm:cxn modelId="{0CE8C49E-1174-4EAD-9ABE-B4D7236C42D2}" srcId="{280885F5-6559-4B39-A11E-0A840750E551}" destId="{F12D5EBE-A9DA-4166-9462-630211F1186C}" srcOrd="4" destOrd="0" parTransId="{FFB5DD3D-EBE9-4A42-9740-92D52A7F066E}" sibTransId="{52DEC0F5-7E9C-4B3D-BC65-1D7F368451C3}"/>
    <dgm:cxn modelId="{BB84379F-A018-48F1-8A5C-EDB234DFA207}" type="presOf" srcId="{7DA751A8-18C3-4E44-A3DC-5B07DCD0A7F9}" destId="{BD778E64-05F9-4163-98D0-CFA18AD9F0FC}" srcOrd="0" destOrd="0" presId="urn:microsoft.com/office/officeart/2016/7/layout/VerticalDownArrowProcess"/>
    <dgm:cxn modelId="{7660A7AA-A00F-465E-B3B2-6B32A5AE5710}" srcId="{B9DAAFF6-0297-416F-B524-581D75FD355E}" destId="{7DA751A8-18C3-4E44-A3DC-5B07DCD0A7F9}" srcOrd="0" destOrd="0" parTransId="{AD266F3B-DDEC-4D85-A4FF-7AD8B4A5F850}" sibTransId="{035EC606-643E-4B3A-921B-411B998A3BA2}"/>
    <dgm:cxn modelId="{41AFE9C3-9512-402E-9495-6B7819DBB559}" type="presOf" srcId="{D0055457-0225-418B-9102-9448A7F6E89C}" destId="{5C8721CD-7D37-4B4B-B7A2-F5EC357CC9AB}" srcOrd="1" destOrd="0" presId="urn:microsoft.com/office/officeart/2016/7/layout/VerticalDownArrowProcess"/>
    <dgm:cxn modelId="{6E04AFC4-A128-4343-BBF6-CD0F263E3842}" srcId="{B8017B98-DAE1-4E93-8B60-BF249FFA8068}" destId="{72EC1997-087E-4CCF-AAE6-71255A6B4824}" srcOrd="0" destOrd="0" parTransId="{AC733330-E097-43C4-8C3E-6BABEB7AD642}" sibTransId="{1159C5A1-8BB7-4754-9F82-14C627F24A7A}"/>
    <dgm:cxn modelId="{198250E9-0C2D-4049-9E4D-5AD122AD0521}" srcId="{280885F5-6559-4B39-A11E-0A840750E551}" destId="{B9DAAFF6-0297-416F-B524-581D75FD355E}" srcOrd="0" destOrd="0" parTransId="{F11DEC81-4352-46B8-8261-6EC7CDC90BB7}" sibTransId="{A4C3574C-2C22-4016-BA2F-A45C8864A87E}"/>
    <dgm:cxn modelId="{C92960EF-240B-45B3-927D-048DDE976949}" srcId="{F12D5EBE-A9DA-4166-9462-630211F1186C}" destId="{7D09AD0C-6EE6-46E6-B48C-103A6837D8EE}" srcOrd="0" destOrd="0" parTransId="{D2EC20C3-740C-45E8-93C3-4633C466BD3A}" sibTransId="{94B2C42F-DAED-43D0-830C-DC9E8239AC24}"/>
    <dgm:cxn modelId="{75A452F7-0E19-41C2-828F-7C242538EC0E}" type="presOf" srcId="{7D09AD0C-6EE6-46E6-B48C-103A6837D8EE}" destId="{E16DF94E-6D3A-44A1-B04B-60F93DEEA733}" srcOrd="0" destOrd="0" presId="urn:microsoft.com/office/officeart/2016/7/layout/VerticalDownArrowProcess"/>
    <dgm:cxn modelId="{CAB2D6F9-950D-41BA-8C43-BBF18629DD78}" srcId="{280885F5-6559-4B39-A11E-0A840750E551}" destId="{D0055457-0225-418B-9102-9448A7F6E89C}" srcOrd="2" destOrd="0" parTransId="{58EA4E7E-8EB1-4BFB-A085-FF6AC816A5A1}" sibTransId="{F7128ECB-14F7-441D-BE7F-4CF2915FDD9C}"/>
    <dgm:cxn modelId="{06C58DFA-0EEE-43CB-A331-E82E175981BC}" type="presOf" srcId="{D0055457-0225-418B-9102-9448A7F6E89C}" destId="{A7EED8E9-498A-41E6-9D9B-EAAB676780DB}" srcOrd="0" destOrd="0" presId="urn:microsoft.com/office/officeart/2016/7/layout/VerticalDownArrowProcess"/>
    <dgm:cxn modelId="{D42B29FE-4C6C-41DD-8DB9-006F9966518C}" srcId="{280885F5-6559-4B39-A11E-0A840750E551}" destId="{447C1924-F8FA-4A8E-BA50-0C0A65F2D319}" srcOrd="5" destOrd="0" parTransId="{B9233D79-A64C-4F13-85D8-F5F5DBA9F084}" sibTransId="{4E459A6D-A59A-4800-9E9F-406D0B13F12C}"/>
    <dgm:cxn modelId="{A550909E-BB53-42FE-BE95-93C4D24D7CD6}" type="presParOf" srcId="{30C416F2-990D-4E58-8DAB-16FFA8D36B9B}" destId="{4F794474-85C7-4997-804E-5E5C715B16AF}" srcOrd="0" destOrd="0" presId="urn:microsoft.com/office/officeart/2016/7/layout/VerticalDownArrowProcess"/>
    <dgm:cxn modelId="{E8C4ECBB-2E6D-428E-806E-52757B212EEC}" type="presParOf" srcId="{4F794474-85C7-4997-804E-5E5C715B16AF}" destId="{0B7EA411-B019-460C-8BF4-F88A21C5E6FC}" srcOrd="0" destOrd="0" presId="urn:microsoft.com/office/officeart/2016/7/layout/VerticalDownArrowProcess"/>
    <dgm:cxn modelId="{A0D6855D-60FB-4772-ACF0-A4AD1988E1BB}" type="presParOf" srcId="{4F794474-85C7-4997-804E-5E5C715B16AF}" destId="{43482D72-3D13-48FB-8CDD-45D42E417C18}" srcOrd="1" destOrd="0" presId="urn:microsoft.com/office/officeart/2016/7/layout/VerticalDownArrowProcess"/>
    <dgm:cxn modelId="{07C2DC5D-00C1-46FF-8F6D-11B0D529D70A}" type="presParOf" srcId="{30C416F2-990D-4E58-8DAB-16FFA8D36B9B}" destId="{1DE02F25-3EE5-4D3A-9E46-90B76764E238}" srcOrd="1" destOrd="0" presId="urn:microsoft.com/office/officeart/2016/7/layout/VerticalDownArrowProcess"/>
    <dgm:cxn modelId="{70B296F6-D44D-4349-ACFB-B730130C1667}" type="presParOf" srcId="{30C416F2-990D-4E58-8DAB-16FFA8D36B9B}" destId="{1E5F645B-EE2A-49E6-99F5-311578C036BA}" srcOrd="2" destOrd="0" presId="urn:microsoft.com/office/officeart/2016/7/layout/VerticalDownArrowProcess"/>
    <dgm:cxn modelId="{B08CED9C-5839-4A79-A81A-B2F5225E6627}" type="presParOf" srcId="{1E5F645B-EE2A-49E6-99F5-311578C036BA}" destId="{A529A5D4-AEC7-4CCA-B71F-858554366975}" srcOrd="0" destOrd="0" presId="urn:microsoft.com/office/officeart/2016/7/layout/VerticalDownArrowProcess"/>
    <dgm:cxn modelId="{130E4E89-9EA9-4595-A9BB-FDB7B697870B}" type="presParOf" srcId="{1E5F645B-EE2A-49E6-99F5-311578C036BA}" destId="{37EE7E96-0731-46EC-9396-5C32F07A7F81}" srcOrd="1" destOrd="0" presId="urn:microsoft.com/office/officeart/2016/7/layout/VerticalDownArrowProcess"/>
    <dgm:cxn modelId="{D8E999D5-DE20-43A0-9446-E2BBEE49CB70}" type="presParOf" srcId="{1E5F645B-EE2A-49E6-99F5-311578C036BA}" destId="{E16DF94E-6D3A-44A1-B04B-60F93DEEA733}" srcOrd="2" destOrd="0" presId="urn:microsoft.com/office/officeart/2016/7/layout/VerticalDownArrowProcess"/>
    <dgm:cxn modelId="{76B7D0C2-DE7E-4790-93CF-B397120BA530}" type="presParOf" srcId="{30C416F2-990D-4E58-8DAB-16FFA8D36B9B}" destId="{73106964-CEA8-40DB-BE87-0493A9A2D4A7}" srcOrd="3" destOrd="0" presId="urn:microsoft.com/office/officeart/2016/7/layout/VerticalDownArrowProcess"/>
    <dgm:cxn modelId="{FE7B593D-4572-4396-8B15-17A8B6585668}" type="presParOf" srcId="{30C416F2-990D-4E58-8DAB-16FFA8D36B9B}" destId="{A3CBFB61-689E-4DC9-8A5E-FD4B2F1023BC}" srcOrd="4" destOrd="0" presId="urn:microsoft.com/office/officeart/2016/7/layout/VerticalDownArrowProcess"/>
    <dgm:cxn modelId="{D4C8E45C-F8D8-4FBE-92F8-645F716D744D}" type="presParOf" srcId="{A3CBFB61-689E-4DC9-8A5E-FD4B2F1023BC}" destId="{6F2DA317-B8E2-445F-95AF-4A2FE71235F1}" srcOrd="0" destOrd="0" presId="urn:microsoft.com/office/officeart/2016/7/layout/VerticalDownArrowProcess"/>
    <dgm:cxn modelId="{95C9FBEB-F2FA-497B-809A-5A8351A1610C}" type="presParOf" srcId="{A3CBFB61-689E-4DC9-8A5E-FD4B2F1023BC}" destId="{E68DA0F3-4942-4FF4-85A0-BA4ED93A1597}" srcOrd="1" destOrd="0" presId="urn:microsoft.com/office/officeart/2016/7/layout/VerticalDownArrowProcess"/>
    <dgm:cxn modelId="{775798E1-13A0-49AF-B325-04B6301593DA}" type="presParOf" srcId="{A3CBFB61-689E-4DC9-8A5E-FD4B2F1023BC}" destId="{72CB0EC2-3439-4681-8BE3-B07B8D4CCE5A}" srcOrd="2" destOrd="0" presId="urn:microsoft.com/office/officeart/2016/7/layout/VerticalDownArrowProcess"/>
    <dgm:cxn modelId="{93A0549E-BC80-4540-A510-98F8219EEE15}" type="presParOf" srcId="{30C416F2-990D-4E58-8DAB-16FFA8D36B9B}" destId="{6BB66677-6D5B-46B2-95BD-7479B02B2B0A}" srcOrd="5" destOrd="0" presId="urn:microsoft.com/office/officeart/2016/7/layout/VerticalDownArrowProcess"/>
    <dgm:cxn modelId="{D5E0B6D6-66A3-4D0B-988E-1D35A8B9579E}" type="presParOf" srcId="{30C416F2-990D-4E58-8DAB-16FFA8D36B9B}" destId="{157EF4E2-7657-4565-A3AB-9E7A77CC415D}" srcOrd="6" destOrd="0" presId="urn:microsoft.com/office/officeart/2016/7/layout/VerticalDownArrowProcess"/>
    <dgm:cxn modelId="{2E9B70C4-F86F-490E-BEC4-F5BC54C57780}" type="presParOf" srcId="{157EF4E2-7657-4565-A3AB-9E7A77CC415D}" destId="{A7EED8E9-498A-41E6-9D9B-EAAB676780DB}" srcOrd="0" destOrd="0" presId="urn:microsoft.com/office/officeart/2016/7/layout/VerticalDownArrowProcess"/>
    <dgm:cxn modelId="{4C6E93B0-E618-4B34-AEE0-DF830FB60EF7}" type="presParOf" srcId="{157EF4E2-7657-4565-A3AB-9E7A77CC415D}" destId="{5C8721CD-7D37-4B4B-B7A2-F5EC357CC9AB}" srcOrd="1" destOrd="0" presId="urn:microsoft.com/office/officeart/2016/7/layout/VerticalDownArrowProcess"/>
    <dgm:cxn modelId="{2053D552-6792-4ACD-8CCE-58B56CF0EE73}" type="presParOf" srcId="{157EF4E2-7657-4565-A3AB-9E7A77CC415D}" destId="{A6537124-776F-4A70-A8EA-6ECF57CE40AA}" srcOrd="2" destOrd="0" presId="urn:microsoft.com/office/officeart/2016/7/layout/VerticalDownArrowProcess"/>
    <dgm:cxn modelId="{A1D5CFAB-0370-43FC-A9D0-9391FB6603B9}" type="presParOf" srcId="{30C416F2-990D-4E58-8DAB-16FFA8D36B9B}" destId="{F73F0E7B-CF44-4678-96BE-71330A63562E}" srcOrd="7" destOrd="0" presId="urn:microsoft.com/office/officeart/2016/7/layout/VerticalDownArrowProcess"/>
    <dgm:cxn modelId="{8607FE10-7E1B-4143-AD2B-6912F2A0F2D9}" type="presParOf" srcId="{30C416F2-990D-4E58-8DAB-16FFA8D36B9B}" destId="{9AE78293-F49E-4219-8A75-455A63BC5F92}" srcOrd="8" destOrd="0" presId="urn:microsoft.com/office/officeart/2016/7/layout/VerticalDownArrowProcess"/>
    <dgm:cxn modelId="{CA69A96E-B1E4-4782-9401-CE9084C6C3AE}" type="presParOf" srcId="{9AE78293-F49E-4219-8A75-455A63BC5F92}" destId="{9F9EF1FE-74F3-4B3B-BDDC-D93E374FADD8}" srcOrd="0" destOrd="0" presId="urn:microsoft.com/office/officeart/2016/7/layout/VerticalDownArrowProcess"/>
    <dgm:cxn modelId="{673EF1B0-1AD5-40C5-B0A6-43E1D9AAC997}" type="presParOf" srcId="{9AE78293-F49E-4219-8A75-455A63BC5F92}" destId="{335FB4C1-7A83-4D14-978D-3BBA930AC821}" srcOrd="1" destOrd="0" presId="urn:microsoft.com/office/officeart/2016/7/layout/VerticalDownArrowProcess"/>
    <dgm:cxn modelId="{36914543-7115-4903-A610-8E18487604FF}" type="presParOf" srcId="{9AE78293-F49E-4219-8A75-455A63BC5F92}" destId="{4B86C7ED-3061-4645-AB23-3FAE07F4F96F}" srcOrd="2" destOrd="0" presId="urn:microsoft.com/office/officeart/2016/7/layout/VerticalDownArrowProcess"/>
    <dgm:cxn modelId="{ADE73F78-932B-4F40-827A-624FF61A1F17}" type="presParOf" srcId="{30C416F2-990D-4E58-8DAB-16FFA8D36B9B}" destId="{1B69F0F2-AE50-402D-B57C-A537E43E0194}" srcOrd="9" destOrd="0" presId="urn:microsoft.com/office/officeart/2016/7/layout/VerticalDownArrowProcess"/>
    <dgm:cxn modelId="{86093933-52B5-4D0D-B9CE-C1E06D723CCE}" type="presParOf" srcId="{30C416F2-990D-4E58-8DAB-16FFA8D36B9B}" destId="{A5755CFA-4A26-4402-AD3E-7D2A15159FA1}" srcOrd="10" destOrd="0" presId="urn:microsoft.com/office/officeart/2016/7/layout/VerticalDownArrowProcess"/>
    <dgm:cxn modelId="{91A7BD73-6D9B-4FD8-A67E-443596CF9610}" type="presParOf" srcId="{A5755CFA-4A26-4402-AD3E-7D2A15159FA1}" destId="{3512758B-0033-436A-BFBE-9189610E0F9E}" srcOrd="0" destOrd="0" presId="urn:microsoft.com/office/officeart/2016/7/layout/VerticalDownArrowProcess"/>
    <dgm:cxn modelId="{03939BFD-C7AE-4941-B537-F77A201A3CDD}" type="presParOf" srcId="{A5755CFA-4A26-4402-AD3E-7D2A15159FA1}" destId="{0EBC15B2-ED04-43CF-B3DB-74810795F980}" srcOrd="1" destOrd="0" presId="urn:microsoft.com/office/officeart/2016/7/layout/VerticalDownArrowProcess"/>
    <dgm:cxn modelId="{A7618023-664A-40FD-828C-295215204536}" type="presParOf" srcId="{A5755CFA-4A26-4402-AD3E-7D2A15159FA1}" destId="{BD778E64-05F9-4163-98D0-CFA18AD9F0FC}"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0885F5-6559-4B39-A11E-0A840750E551}" type="doc">
      <dgm:prSet loTypeId="urn:microsoft.com/office/officeart/2016/7/layout/VerticalDownArrowProcess" loCatId="process" qsTypeId="urn:microsoft.com/office/officeart/2005/8/quickstyle/simple1" qsCatId="simple" csTypeId="urn:microsoft.com/office/officeart/2005/8/colors/accent1_4" csCatId="accent1" phldr="1"/>
      <dgm:spPr/>
      <dgm:t>
        <a:bodyPr/>
        <a:lstStyle/>
        <a:p>
          <a:endParaRPr lang="en-US"/>
        </a:p>
      </dgm:t>
    </dgm:pt>
    <dgm:pt modelId="{B9DAAFF6-0297-416F-B524-581D75FD355E}">
      <dgm:prSet/>
      <dgm:spPr>
        <a:solidFill>
          <a:schemeClr val="tx2">
            <a:lumMod val="75000"/>
          </a:schemeClr>
        </a:solidFill>
        <a:ln>
          <a:solidFill>
            <a:schemeClr val="tx2">
              <a:lumMod val="75000"/>
            </a:schemeClr>
          </a:solidFill>
        </a:ln>
      </dgm:spPr>
      <dgm:t>
        <a:bodyPr/>
        <a:lstStyle/>
        <a:p>
          <a:r>
            <a:rPr lang="en-US"/>
            <a:t>Stage 1</a:t>
          </a:r>
        </a:p>
      </dgm:t>
    </dgm:pt>
    <dgm:pt modelId="{F11DEC81-4352-46B8-8261-6EC7CDC90BB7}" type="parTrans" cxnId="{198250E9-0C2D-4049-9E4D-5AD122AD0521}">
      <dgm:prSet/>
      <dgm:spPr/>
      <dgm:t>
        <a:bodyPr/>
        <a:lstStyle/>
        <a:p>
          <a:endParaRPr lang="en-US"/>
        </a:p>
      </dgm:t>
    </dgm:pt>
    <dgm:pt modelId="{A4C3574C-2C22-4016-BA2F-A45C8864A87E}" type="sibTrans" cxnId="{198250E9-0C2D-4049-9E4D-5AD122AD0521}">
      <dgm:prSet/>
      <dgm:spPr/>
      <dgm:t>
        <a:bodyPr/>
        <a:lstStyle/>
        <a:p>
          <a:endParaRPr lang="en-US"/>
        </a:p>
      </dgm:t>
    </dgm:pt>
    <dgm:pt modelId="{7DA751A8-18C3-4E44-A3DC-5B07DCD0A7F9}">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ML Safety Assurance Scoping </a:t>
          </a:r>
        </a:p>
      </dgm:t>
    </dgm:pt>
    <dgm:pt modelId="{AD266F3B-DDEC-4D85-A4FF-7AD8B4A5F850}" type="parTrans" cxnId="{7660A7AA-A00F-465E-B3B2-6B32A5AE5710}">
      <dgm:prSet/>
      <dgm:spPr/>
      <dgm:t>
        <a:bodyPr/>
        <a:lstStyle/>
        <a:p>
          <a:endParaRPr lang="en-US"/>
        </a:p>
      </dgm:t>
    </dgm:pt>
    <dgm:pt modelId="{035EC606-643E-4B3A-921B-411B998A3BA2}" type="sibTrans" cxnId="{7660A7AA-A00F-465E-B3B2-6B32A5AE5710}">
      <dgm:prSet/>
      <dgm:spPr/>
      <dgm:t>
        <a:bodyPr/>
        <a:lstStyle/>
        <a:p>
          <a:endParaRPr lang="en-US"/>
        </a:p>
      </dgm:t>
    </dgm:pt>
    <dgm:pt modelId="{B553E2B7-E208-4DD2-939B-B8D4FABA6BC6}">
      <dgm:prSet/>
      <dgm:spPr/>
      <dgm:t>
        <a:bodyPr/>
        <a:lstStyle/>
        <a:p>
          <a:r>
            <a:rPr lang="en-US"/>
            <a:t>Stage 2</a:t>
          </a:r>
        </a:p>
      </dgm:t>
    </dgm:pt>
    <dgm:pt modelId="{DA6F9228-1A3D-42E0-816B-79DFA9DA4A33}" type="parTrans" cxnId="{D1C63A74-15FC-413D-A047-71360F19F798}">
      <dgm:prSet/>
      <dgm:spPr/>
      <dgm:t>
        <a:bodyPr/>
        <a:lstStyle/>
        <a:p>
          <a:endParaRPr lang="en-US"/>
        </a:p>
      </dgm:t>
    </dgm:pt>
    <dgm:pt modelId="{12C16DC0-C4DD-47F6-B168-0C3041B8AE3A}" type="sibTrans" cxnId="{D1C63A74-15FC-413D-A047-71360F19F798}">
      <dgm:prSet/>
      <dgm:spPr/>
      <dgm:t>
        <a:bodyPr/>
        <a:lstStyle/>
        <a:p>
          <a:endParaRPr lang="en-US"/>
        </a:p>
      </dgm:t>
    </dgm:pt>
    <dgm:pt modelId="{B86702EA-6EDE-4147-840B-8F4E34A1AA8B}">
      <dgm:prSet custT="1"/>
      <dgm:spPr/>
      <dgm:t>
        <a:bodyPr/>
        <a:lstStyle/>
        <a:p>
          <a:r>
            <a:rPr lang="en-US" sz="1400"/>
            <a:t>ML Safety Requirements Elicitation</a:t>
          </a:r>
        </a:p>
      </dgm:t>
    </dgm:pt>
    <dgm:pt modelId="{E2D59822-6C43-4B89-A00F-2C2A1ABBBF72}" type="parTrans" cxnId="{1FBD198F-3403-40F1-8F72-2420136BFCFD}">
      <dgm:prSet/>
      <dgm:spPr/>
      <dgm:t>
        <a:bodyPr/>
        <a:lstStyle/>
        <a:p>
          <a:endParaRPr lang="en-US"/>
        </a:p>
      </dgm:t>
    </dgm:pt>
    <dgm:pt modelId="{9E797C68-2EE8-4731-B246-12FF7D5EEF84}" type="sibTrans" cxnId="{1FBD198F-3403-40F1-8F72-2420136BFCFD}">
      <dgm:prSet/>
      <dgm:spPr/>
      <dgm:t>
        <a:bodyPr/>
        <a:lstStyle/>
        <a:p>
          <a:endParaRPr lang="en-US"/>
        </a:p>
      </dgm:t>
    </dgm:pt>
    <dgm:pt modelId="{D0055457-0225-418B-9102-9448A7F6E89C}">
      <dgm:prSet/>
      <dgm:spPr>
        <a:solidFill>
          <a:schemeClr val="tx2">
            <a:lumMod val="75000"/>
          </a:schemeClr>
        </a:solidFill>
        <a:ln>
          <a:solidFill>
            <a:schemeClr val="tx2">
              <a:lumMod val="75000"/>
            </a:schemeClr>
          </a:solidFill>
        </a:ln>
      </dgm:spPr>
      <dgm:t>
        <a:bodyPr/>
        <a:lstStyle/>
        <a:p>
          <a:r>
            <a:rPr lang="en-US"/>
            <a:t>Stage 3</a:t>
          </a:r>
        </a:p>
      </dgm:t>
    </dgm:pt>
    <dgm:pt modelId="{F7128ECB-14F7-441D-BE7F-4CF2915FDD9C}" type="sibTrans" cxnId="{CAB2D6F9-950D-41BA-8C43-BBF18629DD78}">
      <dgm:prSet/>
      <dgm:spPr/>
      <dgm:t>
        <a:bodyPr/>
        <a:lstStyle/>
        <a:p>
          <a:endParaRPr lang="en-US"/>
        </a:p>
      </dgm:t>
    </dgm:pt>
    <dgm:pt modelId="{58EA4E7E-8EB1-4BFB-A085-FF6AC816A5A1}" type="parTrans" cxnId="{CAB2D6F9-950D-41BA-8C43-BBF18629DD78}">
      <dgm:prSet/>
      <dgm:spPr/>
      <dgm:t>
        <a:bodyPr/>
        <a:lstStyle/>
        <a:p>
          <a:endParaRPr lang="en-US"/>
        </a:p>
      </dgm:t>
    </dgm:pt>
    <dgm:pt modelId="{BD1985EA-84AD-4A78-95FE-FE7C256134DF}">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Data Management</a:t>
          </a:r>
        </a:p>
      </dgm:t>
    </dgm:pt>
    <dgm:pt modelId="{48E9C95C-3086-4F00-85DB-44942A6A3F01}" type="sibTrans" cxnId="{5BB9737B-98F2-4E2B-A5DB-447F5212A82B}">
      <dgm:prSet/>
      <dgm:spPr/>
      <dgm:t>
        <a:bodyPr/>
        <a:lstStyle/>
        <a:p>
          <a:endParaRPr lang="en-US"/>
        </a:p>
      </dgm:t>
    </dgm:pt>
    <dgm:pt modelId="{C95D90FB-3B61-42AD-A81A-1F3F693801FC}" type="parTrans" cxnId="{5BB9737B-98F2-4E2B-A5DB-447F5212A82B}">
      <dgm:prSet/>
      <dgm:spPr/>
      <dgm:t>
        <a:bodyPr/>
        <a:lstStyle/>
        <a:p>
          <a:endParaRPr lang="en-US"/>
        </a:p>
      </dgm:t>
    </dgm:pt>
    <dgm:pt modelId="{B8017B98-DAE1-4E93-8B60-BF249FFA8068}">
      <dgm:prSet/>
      <dgm:spPr>
        <a:solidFill>
          <a:schemeClr val="tx2">
            <a:lumMod val="75000"/>
          </a:schemeClr>
        </a:solidFill>
        <a:ln>
          <a:solidFill>
            <a:schemeClr val="tx2">
              <a:lumMod val="75000"/>
            </a:schemeClr>
          </a:solidFill>
        </a:ln>
      </dgm:spPr>
      <dgm:t>
        <a:bodyPr/>
        <a:lstStyle/>
        <a:p>
          <a:r>
            <a:rPr lang="en-US"/>
            <a:t>Stage 4</a:t>
          </a:r>
        </a:p>
      </dgm:t>
    </dgm:pt>
    <dgm:pt modelId="{257527F0-AE8E-44B8-BDE4-47D9A1A05C85}" type="sibTrans" cxnId="{AF6E7047-DCBD-46DC-B3D4-C0546E1527D4}">
      <dgm:prSet/>
      <dgm:spPr/>
      <dgm:t>
        <a:bodyPr/>
        <a:lstStyle/>
        <a:p>
          <a:endParaRPr lang="en-US"/>
        </a:p>
      </dgm:t>
    </dgm:pt>
    <dgm:pt modelId="{3E659856-32B0-4E79-9D37-77679C1AAD75}" type="parTrans" cxnId="{AF6E7047-DCBD-46DC-B3D4-C0546E1527D4}">
      <dgm:prSet/>
      <dgm:spPr/>
      <dgm:t>
        <a:bodyPr/>
        <a:lstStyle/>
        <a:p>
          <a:endParaRPr lang="en-US"/>
        </a:p>
      </dgm:t>
    </dgm:pt>
    <dgm:pt modelId="{72EC1997-087E-4CCF-AAE6-71255A6B4824}">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Learning</a:t>
          </a:r>
        </a:p>
      </dgm:t>
    </dgm:pt>
    <dgm:pt modelId="{1159C5A1-8BB7-4754-9F82-14C627F24A7A}" type="sibTrans" cxnId="{6E04AFC4-A128-4343-BBF6-CD0F263E3842}">
      <dgm:prSet/>
      <dgm:spPr/>
      <dgm:t>
        <a:bodyPr/>
        <a:lstStyle/>
        <a:p>
          <a:endParaRPr lang="en-US"/>
        </a:p>
      </dgm:t>
    </dgm:pt>
    <dgm:pt modelId="{AC733330-E097-43C4-8C3E-6BABEB7AD642}" type="parTrans" cxnId="{6E04AFC4-A128-4343-BBF6-CD0F263E3842}">
      <dgm:prSet/>
      <dgm:spPr/>
      <dgm:t>
        <a:bodyPr/>
        <a:lstStyle/>
        <a:p>
          <a:endParaRPr lang="en-US"/>
        </a:p>
      </dgm:t>
    </dgm:pt>
    <dgm:pt modelId="{F12D5EBE-A9DA-4166-9462-630211F1186C}">
      <dgm:prSet/>
      <dgm:spPr>
        <a:solidFill>
          <a:schemeClr val="tx2">
            <a:lumMod val="75000"/>
          </a:schemeClr>
        </a:solidFill>
        <a:ln>
          <a:solidFill>
            <a:schemeClr val="tx2">
              <a:lumMod val="75000"/>
            </a:schemeClr>
          </a:solidFill>
        </a:ln>
      </dgm:spPr>
      <dgm:t>
        <a:bodyPr/>
        <a:lstStyle/>
        <a:p>
          <a:r>
            <a:rPr lang="en-US"/>
            <a:t>Stage 5</a:t>
          </a:r>
        </a:p>
      </dgm:t>
    </dgm:pt>
    <dgm:pt modelId="{52DEC0F5-7E9C-4B3D-BC65-1D7F368451C3}" type="sibTrans" cxnId="{0CE8C49E-1174-4EAD-9ABE-B4D7236C42D2}">
      <dgm:prSet/>
      <dgm:spPr/>
      <dgm:t>
        <a:bodyPr/>
        <a:lstStyle/>
        <a:p>
          <a:endParaRPr lang="en-US"/>
        </a:p>
      </dgm:t>
    </dgm:pt>
    <dgm:pt modelId="{FFB5DD3D-EBE9-4A42-9740-92D52A7F066E}" type="parTrans" cxnId="{0CE8C49E-1174-4EAD-9ABE-B4D7236C42D2}">
      <dgm:prSet/>
      <dgm:spPr/>
      <dgm:t>
        <a:bodyPr/>
        <a:lstStyle/>
        <a:p>
          <a:endParaRPr lang="en-US"/>
        </a:p>
      </dgm:t>
    </dgm:pt>
    <dgm:pt modelId="{7D09AD0C-6EE6-46E6-B48C-103A6837D8EE}">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Verification</a:t>
          </a:r>
        </a:p>
      </dgm:t>
    </dgm:pt>
    <dgm:pt modelId="{94B2C42F-DAED-43D0-830C-DC9E8239AC24}" type="sibTrans" cxnId="{C92960EF-240B-45B3-927D-048DDE976949}">
      <dgm:prSet/>
      <dgm:spPr/>
      <dgm:t>
        <a:bodyPr/>
        <a:lstStyle/>
        <a:p>
          <a:endParaRPr lang="en-US"/>
        </a:p>
      </dgm:t>
    </dgm:pt>
    <dgm:pt modelId="{D2EC20C3-740C-45E8-93C3-4633C466BD3A}" type="parTrans" cxnId="{C92960EF-240B-45B3-927D-048DDE976949}">
      <dgm:prSet/>
      <dgm:spPr/>
      <dgm:t>
        <a:bodyPr/>
        <a:lstStyle/>
        <a:p>
          <a:endParaRPr lang="en-US"/>
        </a:p>
      </dgm:t>
    </dgm:pt>
    <dgm:pt modelId="{447C1924-F8FA-4A8E-BA50-0C0A65F2D319}">
      <dgm:prSet/>
      <dgm:spPr>
        <a:solidFill>
          <a:schemeClr val="tx2">
            <a:lumMod val="75000"/>
          </a:schemeClr>
        </a:solidFill>
        <a:ln>
          <a:solidFill>
            <a:schemeClr val="tx2">
              <a:lumMod val="75000"/>
            </a:schemeClr>
          </a:solidFill>
        </a:ln>
      </dgm:spPr>
      <dgm:t>
        <a:bodyPr/>
        <a:lstStyle/>
        <a:p>
          <a:r>
            <a:rPr lang="en-US"/>
            <a:t>Stage 6</a:t>
          </a:r>
        </a:p>
      </dgm:t>
    </dgm:pt>
    <dgm:pt modelId="{4E459A6D-A59A-4800-9E9F-406D0B13F12C}" type="sibTrans" cxnId="{D42B29FE-4C6C-41DD-8DB9-006F9966518C}">
      <dgm:prSet/>
      <dgm:spPr/>
      <dgm:t>
        <a:bodyPr/>
        <a:lstStyle/>
        <a:p>
          <a:endParaRPr lang="en-US"/>
        </a:p>
      </dgm:t>
    </dgm:pt>
    <dgm:pt modelId="{B9233D79-A64C-4F13-85D8-F5F5DBA9F084}" type="parTrans" cxnId="{D42B29FE-4C6C-41DD-8DB9-006F9966518C}">
      <dgm:prSet/>
      <dgm:spPr/>
      <dgm:t>
        <a:bodyPr/>
        <a:lstStyle/>
        <a:p>
          <a:endParaRPr lang="en-US"/>
        </a:p>
      </dgm:t>
    </dgm:pt>
    <dgm:pt modelId="{6432231E-5D7B-41F9-A041-30B906B54F2F}">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Deployment</a:t>
          </a:r>
        </a:p>
      </dgm:t>
    </dgm:pt>
    <dgm:pt modelId="{E393409A-1903-4464-A05A-4CC0AA1258D9}" type="sibTrans" cxnId="{045E2C9D-42BB-4276-A291-1E3B9C4624AE}">
      <dgm:prSet/>
      <dgm:spPr/>
      <dgm:t>
        <a:bodyPr/>
        <a:lstStyle/>
        <a:p>
          <a:endParaRPr lang="en-US"/>
        </a:p>
      </dgm:t>
    </dgm:pt>
    <dgm:pt modelId="{3CB1C08F-84C3-444F-A0F2-7E0CE0A2C322}" type="parTrans" cxnId="{045E2C9D-42BB-4276-A291-1E3B9C4624AE}">
      <dgm:prSet/>
      <dgm:spPr/>
      <dgm:t>
        <a:bodyPr/>
        <a:lstStyle/>
        <a:p>
          <a:endParaRPr lang="en-US"/>
        </a:p>
      </dgm:t>
    </dgm:pt>
    <dgm:pt modelId="{30C416F2-990D-4E58-8DAB-16FFA8D36B9B}" type="pres">
      <dgm:prSet presAssocID="{280885F5-6559-4B39-A11E-0A840750E551}" presName="Name0" presStyleCnt="0">
        <dgm:presLayoutVars>
          <dgm:dir/>
          <dgm:animLvl val="lvl"/>
          <dgm:resizeHandles val="exact"/>
        </dgm:presLayoutVars>
      </dgm:prSet>
      <dgm:spPr/>
    </dgm:pt>
    <dgm:pt modelId="{4F794474-85C7-4997-804E-5E5C715B16AF}" type="pres">
      <dgm:prSet presAssocID="{447C1924-F8FA-4A8E-BA50-0C0A65F2D319}" presName="boxAndChildren" presStyleCnt="0"/>
      <dgm:spPr/>
    </dgm:pt>
    <dgm:pt modelId="{0B7EA411-B019-460C-8BF4-F88A21C5E6FC}" type="pres">
      <dgm:prSet presAssocID="{447C1924-F8FA-4A8E-BA50-0C0A65F2D319}" presName="parentTextBox" presStyleLbl="alignNode1" presStyleIdx="0" presStyleCnt="6"/>
      <dgm:spPr/>
    </dgm:pt>
    <dgm:pt modelId="{43482D72-3D13-48FB-8CDD-45D42E417C18}" type="pres">
      <dgm:prSet presAssocID="{447C1924-F8FA-4A8E-BA50-0C0A65F2D319}" presName="descendantBox" presStyleLbl="bgAccFollowNode1" presStyleIdx="0" presStyleCnt="6"/>
      <dgm:spPr/>
    </dgm:pt>
    <dgm:pt modelId="{1DE02F25-3EE5-4D3A-9E46-90B76764E238}" type="pres">
      <dgm:prSet presAssocID="{52DEC0F5-7E9C-4B3D-BC65-1D7F368451C3}" presName="sp" presStyleCnt="0"/>
      <dgm:spPr/>
    </dgm:pt>
    <dgm:pt modelId="{1E5F645B-EE2A-49E6-99F5-311578C036BA}" type="pres">
      <dgm:prSet presAssocID="{F12D5EBE-A9DA-4166-9462-630211F1186C}" presName="arrowAndChildren" presStyleCnt="0"/>
      <dgm:spPr/>
    </dgm:pt>
    <dgm:pt modelId="{A529A5D4-AEC7-4CCA-B71F-858554366975}" type="pres">
      <dgm:prSet presAssocID="{F12D5EBE-A9DA-4166-9462-630211F1186C}" presName="parentTextArrow" presStyleLbl="node1" presStyleIdx="0" presStyleCnt="0"/>
      <dgm:spPr/>
    </dgm:pt>
    <dgm:pt modelId="{37EE7E96-0731-46EC-9396-5C32F07A7F81}" type="pres">
      <dgm:prSet presAssocID="{F12D5EBE-A9DA-4166-9462-630211F1186C}" presName="arrow" presStyleLbl="alignNode1" presStyleIdx="1" presStyleCnt="6"/>
      <dgm:spPr/>
    </dgm:pt>
    <dgm:pt modelId="{E16DF94E-6D3A-44A1-B04B-60F93DEEA733}" type="pres">
      <dgm:prSet presAssocID="{F12D5EBE-A9DA-4166-9462-630211F1186C}" presName="descendantArrow" presStyleLbl="bgAccFollowNode1" presStyleIdx="1" presStyleCnt="6"/>
      <dgm:spPr/>
    </dgm:pt>
    <dgm:pt modelId="{73106964-CEA8-40DB-BE87-0493A9A2D4A7}" type="pres">
      <dgm:prSet presAssocID="{257527F0-AE8E-44B8-BDE4-47D9A1A05C85}" presName="sp" presStyleCnt="0"/>
      <dgm:spPr/>
    </dgm:pt>
    <dgm:pt modelId="{A3CBFB61-689E-4DC9-8A5E-FD4B2F1023BC}" type="pres">
      <dgm:prSet presAssocID="{B8017B98-DAE1-4E93-8B60-BF249FFA8068}" presName="arrowAndChildren" presStyleCnt="0"/>
      <dgm:spPr/>
    </dgm:pt>
    <dgm:pt modelId="{6F2DA317-B8E2-445F-95AF-4A2FE71235F1}" type="pres">
      <dgm:prSet presAssocID="{B8017B98-DAE1-4E93-8B60-BF249FFA8068}" presName="parentTextArrow" presStyleLbl="node1" presStyleIdx="0" presStyleCnt="0"/>
      <dgm:spPr/>
    </dgm:pt>
    <dgm:pt modelId="{E68DA0F3-4942-4FF4-85A0-BA4ED93A1597}" type="pres">
      <dgm:prSet presAssocID="{B8017B98-DAE1-4E93-8B60-BF249FFA8068}" presName="arrow" presStyleLbl="alignNode1" presStyleIdx="2" presStyleCnt="6"/>
      <dgm:spPr/>
    </dgm:pt>
    <dgm:pt modelId="{72CB0EC2-3439-4681-8BE3-B07B8D4CCE5A}" type="pres">
      <dgm:prSet presAssocID="{B8017B98-DAE1-4E93-8B60-BF249FFA8068}" presName="descendantArrow" presStyleLbl="bgAccFollowNode1" presStyleIdx="2" presStyleCnt="6"/>
      <dgm:spPr/>
    </dgm:pt>
    <dgm:pt modelId="{6BB66677-6D5B-46B2-95BD-7479B02B2B0A}" type="pres">
      <dgm:prSet presAssocID="{F7128ECB-14F7-441D-BE7F-4CF2915FDD9C}" presName="sp" presStyleCnt="0"/>
      <dgm:spPr/>
    </dgm:pt>
    <dgm:pt modelId="{157EF4E2-7657-4565-A3AB-9E7A77CC415D}" type="pres">
      <dgm:prSet presAssocID="{D0055457-0225-418B-9102-9448A7F6E89C}" presName="arrowAndChildren" presStyleCnt="0"/>
      <dgm:spPr/>
    </dgm:pt>
    <dgm:pt modelId="{A7EED8E9-498A-41E6-9D9B-EAAB676780DB}" type="pres">
      <dgm:prSet presAssocID="{D0055457-0225-418B-9102-9448A7F6E89C}" presName="parentTextArrow" presStyleLbl="node1" presStyleIdx="0" presStyleCnt="0"/>
      <dgm:spPr/>
    </dgm:pt>
    <dgm:pt modelId="{5C8721CD-7D37-4B4B-B7A2-F5EC357CC9AB}" type="pres">
      <dgm:prSet presAssocID="{D0055457-0225-418B-9102-9448A7F6E89C}" presName="arrow" presStyleLbl="alignNode1" presStyleIdx="3" presStyleCnt="6"/>
      <dgm:spPr/>
    </dgm:pt>
    <dgm:pt modelId="{A6537124-776F-4A70-A8EA-6ECF57CE40AA}" type="pres">
      <dgm:prSet presAssocID="{D0055457-0225-418B-9102-9448A7F6E89C}" presName="descendantArrow" presStyleLbl="bgAccFollowNode1" presStyleIdx="3" presStyleCnt="6"/>
      <dgm:spPr/>
    </dgm:pt>
    <dgm:pt modelId="{F73F0E7B-CF44-4678-96BE-71330A63562E}" type="pres">
      <dgm:prSet presAssocID="{12C16DC0-C4DD-47F6-B168-0C3041B8AE3A}" presName="sp" presStyleCnt="0"/>
      <dgm:spPr/>
    </dgm:pt>
    <dgm:pt modelId="{9AE78293-F49E-4219-8A75-455A63BC5F92}" type="pres">
      <dgm:prSet presAssocID="{B553E2B7-E208-4DD2-939B-B8D4FABA6BC6}" presName="arrowAndChildren" presStyleCnt="0"/>
      <dgm:spPr/>
    </dgm:pt>
    <dgm:pt modelId="{9F9EF1FE-74F3-4B3B-BDDC-D93E374FADD8}" type="pres">
      <dgm:prSet presAssocID="{B553E2B7-E208-4DD2-939B-B8D4FABA6BC6}" presName="parentTextArrow" presStyleLbl="node1" presStyleIdx="0" presStyleCnt="0"/>
      <dgm:spPr/>
    </dgm:pt>
    <dgm:pt modelId="{335FB4C1-7A83-4D14-978D-3BBA930AC821}" type="pres">
      <dgm:prSet presAssocID="{B553E2B7-E208-4DD2-939B-B8D4FABA6BC6}" presName="arrow" presStyleLbl="alignNode1" presStyleIdx="4" presStyleCnt="6"/>
      <dgm:spPr/>
    </dgm:pt>
    <dgm:pt modelId="{4B86C7ED-3061-4645-AB23-3FAE07F4F96F}" type="pres">
      <dgm:prSet presAssocID="{B553E2B7-E208-4DD2-939B-B8D4FABA6BC6}" presName="descendantArrow" presStyleLbl="bgAccFollowNode1" presStyleIdx="4" presStyleCnt="6"/>
      <dgm:spPr/>
    </dgm:pt>
    <dgm:pt modelId="{1B69F0F2-AE50-402D-B57C-A537E43E0194}" type="pres">
      <dgm:prSet presAssocID="{A4C3574C-2C22-4016-BA2F-A45C8864A87E}" presName="sp" presStyleCnt="0"/>
      <dgm:spPr/>
    </dgm:pt>
    <dgm:pt modelId="{A5755CFA-4A26-4402-AD3E-7D2A15159FA1}" type="pres">
      <dgm:prSet presAssocID="{B9DAAFF6-0297-416F-B524-581D75FD355E}" presName="arrowAndChildren" presStyleCnt="0"/>
      <dgm:spPr/>
    </dgm:pt>
    <dgm:pt modelId="{3512758B-0033-436A-BFBE-9189610E0F9E}" type="pres">
      <dgm:prSet presAssocID="{B9DAAFF6-0297-416F-B524-581D75FD355E}" presName="parentTextArrow" presStyleLbl="node1" presStyleIdx="0" presStyleCnt="0"/>
      <dgm:spPr/>
    </dgm:pt>
    <dgm:pt modelId="{0EBC15B2-ED04-43CF-B3DB-74810795F980}" type="pres">
      <dgm:prSet presAssocID="{B9DAAFF6-0297-416F-B524-581D75FD355E}" presName="arrow" presStyleLbl="alignNode1" presStyleIdx="5" presStyleCnt="6" custLinFactNeighborX="-37255" custLinFactNeighborY="-75715"/>
      <dgm:spPr/>
    </dgm:pt>
    <dgm:pt modelId="{BD778E64-05F9-4163-98D0-CFA18AD9F0FC}" type="pres">
      <dgm:prSet presAssocID="{B9DAAFF6-0297-416F-B524-581D75FD355E}" presName="descendantArrow" presStyleLbl="bgAccFollowNode1" presStyleIdx="5" presStyleCnt="6"/>
      <dgm:spPr/>
    </dgm:pt>
  </dgm:ptLst>
  <dgm:cxnLst>
    <dgm:cxn modelId="{5FD67606-B500-4D6E-A7B1-CDD39EEA02D8}" type="presOf" srcId="{B553E2B7-E208-4DD2-939B-B8D4FABA6BC6}" destId="{335FB4C1-7A83-4D14-978D-3BBA930AC821}" srcOrd="1" destOrd="0" presId="urn:microsoft.com/office/officeart/2016/7/layout/VerticalDownArrowProcess"/>
    <dgm:cxn modelId="{DA69D10B-1C33-4E3D-A8C0-298FD972370A}" type="presOf" srcId="{BD1985EA-84AD-4A78-95FE-FE7C256134DF}" destId="{A6537124-776F-4A70-A8EA-6ECF57CE40AA}" srcOrd="0" destOrd="0" presId="urn:microsoft.com/office/officeart/2016/7/layout/VerticalDownArrowProcess"/>
    <dgm:cxn modelId="{0A79051D-805F-4CF7-ACFB-299CDA9BD8B9}" type="presOf" srcId="{B86702EA-6EDE-4147-840B-8F4E34A1AA8B}" destId="{4B86C7ED-3061-4645-AB23-3FAE07F4F96F}" srcOrd="0" destOrd="0" presId="urn:microsoft.com/office/officeart/2016/7/layout/VerticalDownArrowProcess"/>
    <dgm:cxn modelId="{00124022-73D0-4896-9622-F4C699FF4783}" type="presOf" srcId="{B8017B98-DAE1-4E93-8B60-BF249FFA8068}" destId="{6F2DA317-B8E2-445F-95AF-4A2FE71235F1}" srcOrd="0" destOrd="0" presId="urn:microsoft.com/office/officeart/2016/7/layout/VerticalDownArrowProcess"/>
    <dgm:cxn modelId="{CEDC7838-7221-45C8-9ACC-CBDA6198D64F}" type="presOf" srcId="{B9DAAFF6-0297-416F-B524-581D75FD355E}" destId="{3512758B-0033-436A-BFBE-9189610E0F9E}" srcOrd="0" destOrd="0" presId="urn:microsoft.com/office/officeart/2016/7/layout/VerticalDownArrowProcess"/>
    <dgm:cxn modelId="{B59B973B-B9A6-4E98-B0F2-DBA8BD123F45}" type="presOf" srcId="{F12D5EBE-A9DA-4166-9462-630211F1186C}" destId="{A529A5D4-AEC7-4CCA-B71F-858554366975}" srcOrd="0" destOrd="0" presId="urn:microsoft.com/office/officeart/2016/7/layout/VerticalDownArrowProcess"/>
    <dgm:cxn modelId="{644AF560-1354-4A59-B0E5-B2D5AB9844BE}" type="presOf" srcId="{B8017B98-DAE1-4E93-8B60-BF249FFA8068}" destId="{E68DA0F3-4942-4FF4-85A0-BA4ED93A1597}" srcOrd="1" destOrd="0" presId="urn:microsoft.com/office/officeart/2016/7/layout/VerticalDownArrowProcess"/>
    <dgm:cxn modelId="{D6C9EC65-D4BE-4B32-B58B-632C2F98396B}" type="presOf" srcId="{B9DAAFF6-0297-416F-B524-581D75FD355E}" destId="{0EBC15B2-ED04-43CF-B3DB-74810795F980}" srcOrd="1" destOrd="0" presId="urn:microsoft.com/office/officeart/2016/7/layout/VerticalDownArrowProcess"/>
    <dgm:cxn modelId="{AF6E7047-DCBD-46DC-B3D4-C0546E1527D4}" srcId="{280885F5-6559-4B39-A11E-0A840750E551}" destId="{B8017B98-DAE1-4E93-8B60-BF249FFA8068}" srcOrd="3" destOrd="0" parTransId="{3E659856-32B0-4E79-9D37-77679C1AAD75}" sibTransId="{257527F0-AE8E-44B8-BDE4-47D9A1A05C85}"/>
    <dgm:cxn modelId="{AFC7766B-87AD-48AF-90FC-26F4F22A9B3E}" type="presOf" srcId="{280885F5-6559-4B39-A11E-0A840750E551}" destId="{30C416F2-990D-4E58-8DAB-16FFA8D36B9B}" srcOrd="0" destOrd="0" presId="urn:microsoft.com/office/officeart/2016/7/layout/VerticalDownArrowProcess"/>
    <dgm:cxn modelId="{3D6F1C6D-7608-4AA8-B7C3-AB3B434B23EF}" type="presOf" srcId="{B553E2B7-E208-4DD2-939B-B8D4FABA6BC6}" destId="{9F9EF1FE-74F3-4B3B-BDDC-D93E374FADD8}" srcOrd="0" destOrd="0" presId="urn:microsoft.com/office/officeart/2016/7/layout/VerticalDownArrowProcess"/>
    <dgm:cxn modelId="{D6DA106E-97AC-4918-BB7C-A60C7226B4AC}" type="presOf" srcId="{72EC1997-087E-4CCF-AAE6-71255A6B4824}" destId="{72CB0EC2-3439-4681-8BE3-B07B8D4CCE5A}" srcOrd="0" destOrd="0" presId="urn:microsoft.com/office/officeart/2016/7/layout/VerticalDownArrowProcess"/>
    <dgm:cxn modelId="{D1C63A74-15FC-413D-A047-71360F19F798}" srcId="{280885F5-6559-4B39-A11E-0A840750E551}" destId="{B553E2B7-E208-4DD2-939B-B8D4FABA6BC6}" srcOrd="1" destOrd="0" parTransId="{DA6F9228-1A3D-42E0-816B-79DFA9DA4A33}" sibTransId="{12C16DC0-C4DD-47F6-B168-0C3041B8AE3A}"/>
    <dgm:cxn modelId="{DD1DEB77-936F-4421-9940-6502C5BA43AA}" type="presOf" srcId="{F12D5EBE-A9DA-4166-9462-630211F1186C}" destId="{37EE7E96-0731-46EC-9396-5C32F07A7F81}" srcOrd="1" destOrd="0" presId="urn:microsoft.com/office/officeart/2016/7/layout/VerticalDownArrowProcess"/>
    <dgm:cxn modelId="{5BB9737B-98F2-4E2B-A5DB-447F5212A82B}" srcId="{D0055457-0225-418B-9102-9448A7F6E89C}" destId="{BD1985EA-84AD-4A78-95FE-FE7C256134DF}" srcOrd="0" destOrd="0" parTransId="{C95D90FB-3B61-42AD-A81A-1F3F693801FC}" sibTransId="{48E9C95C-3086-4F00-85DB-44942A6A3F01}"/>
    <dgm:cxn modelId="{C4E0127F-B959-4774-BA2C-407E13F808F8}" type="presOf" srcId="{6432231E-5D7B-41F9-A041-30B906B54F2F}" destId="{43482D72-3D13-48FB-8CDD-45D42E417C18}" srcOrd="0" destOrd="0" presId="urn:microsoft.com/office/officeart/2016/7/layout/VerticalDownArrowProcess"/>
    <dgm:cxn modelId="{1FBD198F-3403-40F1-8F72-2420136BFCFD}" srcId="{B553E2B7-E208-4DD2-939B-B8D4FABA6BC6}" destId="{B86702EA-6EDE-4147-840B-8F4E34A1AA8B}" srcOrd="0" destOrd="0" parTransId="{E2D59822-6C43-4B89-A00F-2C2A1ABBBF72}" sibTransId="{9E797C68-2EE8-4731-B246-12FF7D5EEF84}"/>
    <dgm:cxn modelId="{1568AA8F-3F4B-4557-886A-DE38AE02B930}" type="presOf" srcId="{447C1924-F8FA-4A8E-BA50-0C0A65F2D319}" destId="{0B7EA411-B019-460C-8BF4-F88A21C5E6FC}" srcOrd="0" destOrd="0" presId="urn:microsoft.com/office/officeart/2016/7/layout/VerticalDownArrowProcess"/>
    <dgm:cxn modelId="{045E2C9D-42BB-4276-A291-1E3B9C4624AE}" srcId="{447C1924-F8FA-4A8E-BA50-0C0A65F2D319}" destId="{6432231E-5D7B-41F9-A041-30B906B54F2F}" srcOrd="0" destOrd="0" parTransId="{3CB1C08F-84C3-444F-A0F2-7E0CE0A2C322}" sibTransId="{E393409A-1903-4464-A05A-4CC0AA1258D9}"/>
    <dgm:cxn modelId="{0CE8C49E-1174-4EAD-9ABE-B4D7236C42D2}" srcId="{280885F5-6559-4B39-A11E-0A840750E551}" destId="{F12D5EBE-A9DA-4166-9462-630211F1186C}" srcOrd="4" destOrd="0" parTransId="{FFB5DD3D-EBE9-4A42-9740-92D52A7F066E}" sibTransId="{52DEC0F5-7E9C-4B3D-BC65-1D7F368451C3}"/>
    <dgm:cxn modelId="{BB84379F-A018-48F1-8A5C-EDB234DFA207}" type="presOf" srcId="{7DA751A8-18C3-4E44-A3DC-5B07DCD0A7F9}" destId="{BD778E64-05F9-4163-98D0-CFA18AD9F0FC}" srcOrd="0" destOrd="0" presId="urn:microsoft.com/office/officeart/2016/7/layout/VerticalDownArrowProcess"/>
    <dgm:cxn modelId="{7660A7AA-A00F-465E-B3B2-6B32A5AE5710}" srcId="{B9DAAFF6-0297-416F-B524-581D75FD355E}" destId="{7DA751A8-18C3-4E44-A3DC-5B07DCD0A7F9}" srcOrd="0" destOrd="0" parTransId="{AD266F3B-DDEC-4D85-A4FF-7AD8B4A5F850}" sibTransId="{035EC606-643E-4B3A-921B-411B998A3BA2}"/>
    <dgm:cxn modelId="{41AFE9C3-9512-402E-9495-6B7819DBB559}" type="presOf" srcId="{D0055457-0225-418B-9102-9448A7F6E89C}" destId="{5C8721CD-7D37-4B4B-B7A2-F5EC357CC9AB}" srcOrd="1" destOrd="0" presId="urn:microsoft.com/office/officeart/2016/7/layout/VerticalDownArrowProcess"/>
    <dgm:cxn modelId="{6E04AFC4-A128-4343-BBF6-CD0F263E3842}" srcId="{B8017B98-DAE1-4E93-8B60-BF249FFA8068}" destId="{72EC1997-087E-4CCF-AAE6-71255A6B4824}" srcOrd="0" destOrd="0" parTransId="{AC733330-E097-43C4-8C3E-6BABEB7AD642}" sibTransId="{1159C5A1-8BB7-4754-9F82-14C627F24A7A}"/>
    <dgm:cxn modelId="{198250E9-0C2D-4049-9E4D-5AD122AD0521}" srcId="{280885F5-6559-4B39-A11E-0A840750E551}" destId="{B9DAAFF6-0297-416F-B524-581D75FD355E}" srcOrd="0" destOrd="0" parTransId="{F11DEC81-4352-46B8-8261-6EC7CDC90BB7}" sibTransId="{A4C3574C-2C22-4016-BA2F-A45C8864A87E}"/>
    <dgm:cxn modelId="{C92960EF-240B-45B3-927D-048DDE976949}" srcId="{F12D5EBE-A9DA-4166-9462-630211F1186C}" destId="{7D09AD0C-6EE6-46E6-B48C-103A6837D8EE}" srcOrd="0" destOrd="0" parTransId="{D2EC20C3-740C-45E8-93C3-4633C466BD3A}" sibTransId="{94B2C42F-DAED-43D0-830C-DC9E8239AC24}"/>
    <dgm:cxn modelId="{75A452F7-0E19-41C2-828F-7C242538EC0E}" type="presOf" srcId="{7D09AD0C-6EE6-46E6-B48C-103A6837D8EE}" destId="{E16DF94E-6D3A-44A1-B04B-60F93DEEA733}" srcOrd="0" destOrd="0" presId="urn:microsoft.com/office/officeart/2016/7/layout/VerticalDownArrowProcess"/>
    <dgm:cxn modelId="{CAB2D6F9-950D-41BA-8C43-BBF18629DD78}" srcId="{280885F5-6559-4B39-A11E-0A840750E551}" destId="{D0055457-0225-418B-9102-9448A7F6E89C}" srcOrd="2" destOrd="0" parTransId="{58EA4E7E-8EB1-4BFB-A085-FF6AC816A5A1}" sibTransId="{F7128ECB-14F7-441D-BE7F-4CF2915FDD9C}"/>
    <dgm:cxn modelId="{06C58DFA-0EEE-43CB-A331-E82E175981BC}" type="presOf" srcId="{D0055457-0225-418B-9102-9448A7F6E89C}" destId="{A7EED8E9-498A-41E6-9D9B-EAAB676780DB}" srcOrd="0" destOrd="0" presId="urn:microsoft.com/office/officeart/2016/7/layout/VerticalDownArrowProcess"/>
    <dgm:cxn modelId="{D42B29FE-4C6C-41DD-8DB9-006F9966518C}" srcId="{280885F5-6559-4B39-A11E-0A840750E551}" destId="{447C1924-F8FA-4A8E-BA50-0C0A65F2D319}" srcOrd="5" destOrd="0" parTransId="{B9233D79-A64C-4F13-85D8-F5F5DBA9F084}" sibTransId="{4E459A6D-A59A-4800-9E9F-406D0B13F12C}"/>
    <dgm:cxn modelId="{A550909E-BB53-42FE-BE95-93C4D24D7CD6}" type="presParOf" srcId="{30C416F2-990D-4E58-8DAB-16FFA8D36B9B}" destId="{4F794474-85C7-4997-804E-5E5C715B16AF}" srcOrd="0" destOrd="0" presId="urn:microsoft.com/office/officeart/2016/7/layout/VerticalDownArrowProcess"/>
    <dgm:cxn modelId="{E8C4ECBB-2E6D-428E-806E-52757B212EEC}" type="presParOf" srcId="{4F794474-85C7-4997-804E-5E5C715B16AF}" destId="{0B7EA411-B019-460C-8BF4-F88A21C5E6FC}" srcOrd="0" destOrd="0" presId="urn:microsoft.com/office/officeart/2016/7/layout/VerticalDownArrowProcess"/>
    <dgm:cxn modelId="{A0D6855D-60FB-4772-ACF0-A4AD1988E1BB}" type="presParOf" srcId="{4F794474-85C7-4997-804E-5E5C715B16AF}" destId="{43482D72-3D13-48FB-8CDD-45D42E417C18}" srcOrd="1" destOrd="0" presId="urn:microsoft.com/office/officeart/2016/7/layout/VerticalDownArrowProcess"/>
    <dgm:cxn modelId="{07C2DC5D-00C1-46FF-8F6D-11B0D529D70A}" type="presParOf" srcId="{30C416F2-990D-4E58-8DAB-16FFA8D36B9B}" destId="{1DE02F25-3EE5-4D3A-9E46-90B76764E238}" srcOrd="1" destOrd="0" presId="urn:microsoft.com/office/officeart/2016/7/layout/VerticalDownArrowProcess"/>
    <dgm:cxn modelId="{70B296F6-D44D-4349-ACFB-B730130C1667}" type="presParOf" srcId="{30C416F2-990D-4E58-8DAB-16FFA8D36B9B}" destId="{1E5F645B-EE2A-49E6-99F5-311578C036BA}" srcOrd="2" destOrd="0" presId="urn:microsoft.com/office/officeart/2016/7/layout/VerticalDownArrowProcess"/>
    <dgm:cxn modelId="{B08CED9C-5839-4A79-A81A-B2F5225E6627}" type="presParOf" srcId="{1E5F645B-EE2A-49E6-99F5-311578C036BA}" destId="{A529A5D4-AEC7-4CCA-B71F-858554366975}" srcOrd="0" destOrd="0" presId="urn:microsoft.com/office/officeart/2016/7/layout/VerticalDownArrowProcess"/>
    <dgm:cxn modelId="{130E4E89-9EA9-4595-A9BB-FDB7B697870B}" type="presParOf" srcId="{1E5F645B-EE2A-49E6-99F5-311578C036BA}" destId="{37EE7E96-0731-46EC-9396-5C32F07A7F81}" srcOrd="1" destOrd="0" presId="urn:microsoft.com/office/officeart/2016/7/layout/VerticalDownArrowProcess"/>
    <dgm:cxn modelId="{D8E999D5-DE20-43A0-9446-E2BBEE49CB70}" type="presParOf" srcId="{1E5F645B-EE2A-49E6-99F5-311578C036BA}" destId="{E16DF94E-6D3A-44A1-B04B-60F93DEEA733}" srcOrd="2" destOrd="0" presId="urn:microsoft.com/office/officeart/2016/7/layout/VerticalDownArrowProcess"/>
    <dgm:cxn modelId="{76B7D0C2-DE7E-4790-93CF-B397120BA530}" type="presParOf" srcId="{30C416F2-990D-4E58-8DAB-16FFA8D36B9B}" destId="{73106964-CEA8-40DB-BE87-0493A9A2D4A7}" srcOrd="3" destOrd="0" presId="urn:microsoft.com/office/officeart/2016/7/layout/VerticalDownArrowProcess"/>
    <dgm:cxn modelId="{FE7B593D-4572-4396-8B15-17A8B6585668}" type="presParOf" srcId="{30C416F2-990D-4E58-8DAB-16FFA8D36B9B}" destId="{A3CBFB61-689E-4DC9-8A5E-FD4B2F1023BC}" srcOrd="4" destOrd="0" presId="urn:microsoft.com/office/officeart/2016/7/layout/VerticalDownArrowProcess"/>
    <dgm:cxn modelId="{D4C8E45C-F8D8-4FBE-92F8-645F716D744D}" type="presParOf" srcId="{A3CBFB61-689E-4DC9-8A5E-FD4B2F1023BC}" destId="{6F2DA317-B8E2-445F-95AF-4A2FE71235F1}" srcOrd="0" destOrd="0" presId="urn:microsoft.com/office/officeart/2016/7/layout/VerticalDownArrowProcess"/>
    <dgm:cxn modelId="{95C9FBEB-F2FA-497B-809A-5A8351A1610C}" type="presParOf" srcId="{A3CBFB61-689E-4DC9-8A5E-FD4B2F1023BC}" destId="{E68DA0F3-4942-4FF4-85A0-BA4ED93A1597}" srcOrd="1" destOrd="0" presId="urn:microsoft.com/office/officeart/2016/7/layout/VerticalDownArrowProcess"/>
    <dgm:cxn modelId="{775798E1-13A0-49AF-B325-04B6301593DA}" type="presParOf" srcId="{A3CBFB61-689E-4DC9-8A5E-FD4B2F1023BC}" destId="{72CB0EC2-3439-4681-8BE3-B07B8D4CCE5A}" srcOrd="2" destOrd="0" presId="urn:microsoft.com/office/officeart/2016/7/layout/VerticalDownArrowProcess"/>
    <dgm:cxn modelId="{93A0549E-BC80-4540-A510-98F8219EEE15}" type="presParOf" srcId="{30C416F2-990D-4E58-8DAB-16FFA8D36B9B}" destId="{6BB66677-6D5B-46B2-95BD-7479B02B2B0A}" srcOrd="5" destOrd="0" presId="urn:microsoft.com/office/officeart/2016/7/layout/VerticalDownArrowProcess"/>
    <dgm:cxn modelId="{D5E0B6D6-66A3-4D0B-988E-1D35A8B9579E}" type="presParOf" srcId="{30C416F2-990D-4E58-8DAB-16FFA8D36B9B}" destId="{157EF4E2-7657-4565-A3AB-9E7A77CC415D}" srcOrd="6" destOrd="0" presId="urn:microsoft.com/office/officeart/2016/7/layout/VerticalDownArrowProcess"/>
    <dgm:cxn modelId="{2E9B70C4-F86F-490E-BEC4-F5BC54C57780}" type="presParOf" srcId="{157EF4E2-7657-4565-A3AB-9E7A77CC415D}" destId="{A7EED8E9-498A-41E6-9D9B-EAAB676780DB}" srcOrd="0" destOrd="0" presId="urn:microsoft.com/office/officeart/2016/7/layout/VerticalDownArrowProcess"/>
    <dgm:cxn modelId="{4C6E93B0-E618-4B34-AEE0-DF830FB60EF7}" type="presParOf" srcId="{157EF4E2-7657-4565-A3AB-9E7A77CC415D}" destId="{5C8721CD-7D37-4B4B-B7A2-F5EC357CC9AB}" srcOrd="1" destOrd="0" presId="urn:microsoft.com/office/officeart/2016/7/layout/VerticalDownArrowProcess"/>
    <dgm:cxn modelId="{2053D552-6792-4ACD-8CCE-58B56CF0EE73}" type="presParOf" srcId="{157EF4E2-7657-4565-A3AB-9E7A77CC415D}" destId="{A6537124-776F-4A70-A8EA-6ECF57CE40AA}" srcOrd="2" destOrd="0" presId="urn:microsoft.com/office/officeart/2016/7/layout/VerticalDownArrowProcess"/>
    <dgm:cxn modelId="{A1D5CFAB-0370-43FC-A9D0-9391FB6603B9}" type="presParOf" srcId="{30C416F2-990D-4E58-8DAB-16FFA8D36B9B}" destId="{F73F0E7B-CF44-4678-96BE-71330A63562E}" srcOrd="7" destOrd="0" presId="urn:microsoft.com/office/officeart/2016/7/layout/VerticalDownArrowProcess"/>
    <dgm:cxn modelId="{8607FE10-7E1B-4143-AD2B-6912F2A0F2D9}" type="presParOf" srcId="{30C416F2-990D-4E58-8DAB-16FFA8D36B9B}" destId="{9AE78293-F49E-4219-8A75-455A63BC5F92}" srcOrd="8" destOrd="0" presId="urn:microsoft.com/office/officeart/2016/7/layout/VerticalDownArrowProcess"/>
    <dgm:cxn modelId="{CA69A96E-B1E4-4782-9401-CE9084C6C3AE}" type="presParOf" srcId="{9AE78293-F49E-4219-8A75-455A63BC5F92}" destId="{9F9EF1FE-74F3-4B3B-BDDC-D93E374FADD8}" srcOrd="0" destOrd="0" presId="urn:microsoft.com/office/officeart/2016/7/layout/VerticalDownArrowProcess"/>
    <dgm:cxn modelId="{673EF1B0-1AD5-40C5-B0A6-43E1D9AAC997}" type="presParOf" srcId="{9AE78293-F49E-4219-8A75-455A63BC5F92}" destId="{335FB4C1-7A83-4D14-978D-3BBA930AC821}" srcOrd="1" destOrd="0" presId="urn:microsoft.com/office/officeart/2016/7/layout/VerticalDownArrowProcess"/>
    <dgm:cxn modelId="{36914543-7115-4903-A610-8E18487604FF}" type="presParOf" srcId="{9AE78293-F49E-4219-8A75-455A63BC5F92}" destId="{4B86C7ED-3061-4645-AB23-3FAE07F4F96F}" srcOrd="2" destOrd="0" presId="urn:microsoft.com/office/officeart/2016/7/layout/VerticalDownArrowProcess"/>
    <dgm:cxn modelId="{ADE73F78-932B-4F40-827A-624FF61A1F17}" type="presParOf" srcId="{30C416F2-990D-4E58-8DAB-16FFA8D36B9B}" destId="{1B69F0F2-AE50-402D-B57C-A537E43E0194}" srcOrd="9" destOrd="0" presId="urn:microsoft.com/office/officeart/2016/7/layout/VerticalDownArrowProcess"/>
    <dgm:cxn modelId="{86093933-52B5-4D0D-B9CE-C1E06D723CCE}" type="presParOf" srcId="{30C416F2-990D-4E58-8DAB-16FFA8D36B9B}" destId="{A5755CFA-4A26-4402-AD3E-7D2A15159FA1}" srcOrd="10" destOrd="0" presId="urn:microsoft.com/office/officeart/2016/7/layout/VerticalDownArrowProcess"/>
    <dgm:cxn modelId="{91A7BD73-6D9B-4FD8-A67E-443596CF9610}" type="presParOf" srcId="{A5755CFA-4A26-4402-AD3E-7D2A15159FA1}" destId="{3512758B-0033-436A-BFBE-9189610E0F9E}" srcOrd="0" destOrd="0" presId="urn:microsoft.com/office/officeart/2016/7/layout/VerticalDownArrowProcess"/>
    <dgm:cxn modelId="{03939BFD-C7AE-4941-B537-F77A201A3CDD}" type="presParOf" srcId="{A5755CFA-4A26-4402-AD3E-7D2A15159FA1}" destId="{0EBC15B2-ED04-43CF-B3DB-74810795F980}" srcOrd="1" destOrd="0" presId="urn:microsoft.com/office/officeart/2016/7/layout/VerticalDownArrowProcess"/>
    <dgm:cxn modelId="{A7618023-664A-40FD-828C-295215204536}" type="presParOf" srcId="{A5755CFA-4A26-4402-AD3E-7D2A15159FA1}" destId="{BD778E64-05F9-4163-98D0-CFA18AD9F0FC}"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0885F5-6559-4B39-A11E-0A840750E551}" type="doc">
      <dgm:prSet loTypeId="urn:microsoft.com/office/officeart/2016/7/layout/VerticalDownArrowProcess" loCatId="process" qsTypeId="urn:microsoft.com/office/officeart/2005/8/quickstyle/simple1" qsCatId="simple" csTypeId="urn:microsoft.com/office/officeart/2005/8/colors/accent1_4" csCatId="accent1" phldr="1"/>
      <dgm:spPr/>
      <dgm:t>
        <a:bodyPr/>
        <a:lstStyle/>
        <a:p>
          <a:endParaRPr lang="en-US"/>
        </a:p>
      </dgm:t>
    </dgm:pt>
    <dgm:pt modelId="{B9DAAFF6-0297-416F-B524-581D75FD355E}">
      <dgm:prSet/>
      <dgm:spPr>
        <a:solidFill>
          <a:schemeClr val="tx2">
            <a:lumMod val="75000"/>
          </a:schemeClr>
        </a:solidFill>
        <a:ln>
          <a:solidFill>
            <a:schemeClr val="tx2">
              <a:lumMod val="75000"/>
            </a:schemeClr>
          </a:solidFill>
        </a:ln>
      </dgm:spPr>
      <dgm:t>
        <a:bodyPr/>
        <a:lstStyle/>
        <a:p>
          <a:r>
            <a:rPr lang="en-US"/>
            <a:t>Stage 1</a:t>
          </a:r>
        </a:p>
      </dgm:t>
    </dgm:pt>
    <dgm:pt modelId="{F11DEC81-4352-46B8-8261-6EC7CDC90BB7}" type="parTrans" cxnId="{198250E9-0C2D-4049-9E4D-5AD122AD0521}">
      <dgm:prSet/>
      <dgm:spPr/>
      <dgm:t>
        <a:bodyPr/>
        <a:lstStyle/>
        <a:p>
          <a:endParaRPr lang="en-US"/>
        </a:p>
      </dgm:t>
    </dgm:pt>
    <dgm:pt modelId="{A4C3574C-2C22-4016-BA2F-A45C8864A87E}" type="sibTrans" cxnId="{198250E9-0C2D-4049-9E4D-5AD122AD0521}">
      <dgm:prSet/>
      <dgm:spPr/>
      <dgm:t>
        <a:bodyPr/>
        <a:lstStyle/>
        <a:p>
          <a:endParaRPr lang="en-US"/>
        </a:p>
      </dgm:t>
    </dgm:pt>
    <dgm:pt modelId="{7DA751A8-18C3-4E44-A3DC-5B07DCD0A7F9}">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ML Safety Assurance Scoping </a:t>
          </a:r>
        </a:p>
      </dgm:t>
    </dgm:pt>
    <dgm:pt modelId="{AD266F3B-DDEC-4D85-A4FF-7AD8B4A5F850}" type="parTrans" cxnId="{7660A7AA-A00F-465E-B3B2-6B32A5AE5710}">
      <dgm:prSet/>
      <dgm:spPr/>
      <dgm:t>
        <a:bodyPr/>
        <a:lstStyle/>
        <a:p>
          <a:endParaRPr lang="en-US"/>
        </a:p>
      </dgm:t>
    </dgm:pt>
    <dgm:pt modelId="{035EC606-643E-4B3A-921B-411B998A3BA2}" type="sibTrans" cxnId="{7660A7AA-A00F-465E-B3B2-6B32A5AE5710}">
      <dgm:prSet/>
      <dgm:spPr/>
      <dgm:t>
        <a:bodyPr/>
        <a:lstStyle/>
        <a:p>
          <a:endParaRPr lang="en-US"/>
        </a:p>
      </dgm:t>
    </dgm:pt>
    <dgm:pt modelId="{B553E2B7-E208-4DD2-939B-B8D4FABA6BC6}">
      <dgm:prSet/>
      <dgm:spPr>
        <a:solidFill>
          <a:schemeClr val="tx2">
            <a:lumMod val="75000"/>
          </a:schemeClr>
        </a:solidFill>
        <a:ln>
          <a:solidFill>
            <a:schemeClr val="tx2">
              <a:lumMod val="75000"/>
            </a:schemeClr>
          </a:solidFill>
        </a:ln>
      </dgm:spPr>
      <dgm:t>
        <a:bodyPr/>
        <a:lstStyle/>
        <a:p>
          <a:r>
            <a:rPr lang="en-US"/>
            <a:t>Stage 2</a:t>
          </a:r>
        </a:p>
      </dgm:t>
    </dgm:pt>
    <dgm:pt modelId="{DA6F9228-1A3D-42E0-816B-79DFA9DA4A33}" type="parTrans" cxnId="{D1C63A74-15FC-413D-A047-71360F19F798}">
      <dgm:prSet/>
      <dgm:spPr/>
      <dgm:t>
        <a:bodyPr/>
        <a:lstStyle/>
        <a:p>
          <a:endParaRPr lang="en-US"/>
        </a:p>
      </dgm:t>
    </dgm:pt>
    <dgm:pt modelId="{12C16DC0-C4DD-47F6-B168-0C3041B8AE3A}" type="sibTrans" cxnId="{D1C63A74-15FC-413D-A047-71360F19F798}">
      <dgm:prSet/>
      <dgm:spPr/>
      <dgm:t>
        <a:bodyPr/>
        <a:lstStyle/>
        <a:p>
          <a:endParaRPr lang="en-US"/>
        </a:p>
      </dgm:t>
    </dgm:pt>
    <dgm:pt modelId="{B86702EA-6EDE-4147-840B-8F4E34A1AA8B}">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ML Safety Requirements Elicitation</a:t>
          </a:r>
        </a:p>
      </dgm:t>
    </dgm:pt>
    <dgm:pt modelId="{E2D59822-6C43-4B89-A00F-2C2A1ABBBF72}" type="parTrans" cxnId="{1FBD198F-3403-40F1-8F72-2420136BFCFD}">
      <dgm:prSet/>
      <dgm:spPr/>
      <dgm:t>
        <a:bodyPr/>
        <a:lstStyle/>
        <a:p>
          <a:endParaRPr lang="en-US"/>
        </a:p>
      </dgm:t>
    </dgm:pt>
    <dgm:pt modelId="{9E797C68-2EE8-4731-B246-12FF7D5EEF84}" type="sibTrans" cxnId="{1FBD198F-3403-40F1-8F72-2420136BFCFD}">
      <dgm:prSet/>
      <dgm:spPr/>
      <dgm:t>
        <a:bodyPr/>
        <a:lstStyle/>
        <a:p>
          <a:endParaRPr lang="en-US"/>
        </a:p>
      </dgm:t>
    </dgm:pt>
    <dgm:pt modelId="{D0055457-0225-418B-9102-9448A7F6E89C}">
      <dgm:prSet/>
      <dgm:spPr/>
      <dgm:t>
        <a:bodyPr/>
        <a:lstStyle/>
        <a:p>
          <a:r>
            <a:rPr lang="en-US"/>
            <a:t>Stage 3</a:t>
          </a:r>
        </a:p>
      </dgm:t>
    </dgm:pt>
    <dgm:pt modelId="{F7128ECB-14F7-441D-BE7F-4CF2915FDD9C}" type="sibTrans" cxnId="{CAB2D6F9-950D-41BA-8C43-BBF18629DD78}">
      <dgm:prSet/>
      <dgm:spPr/>
      <dgm:t>
        <a:bodyPr/>
        <a:lstStyle/>
        <a:p>
          <a:endParaRPr lang="en-US"/>
        </a:p>
      </dgm:t>
    </dgm:pt>
    <dgm:pt modelId="{58EA4E7E-8EB1-4BFB-A085-FF6AC816A5A1}" type="parTrans" cxnId="{CAB2D6F9-950D-41BA-8C43-BBF18629DD78}">
      <dgm:prSet/>
      <dgm:spPr/>
      <dgm:t>
        <a:bodyPr/>
        <a:lstStyle/>
        <a:p>
          <a:endParaRPr lang="en-US"/>
        </a:p>
      </dgm:t>
    </dgm:pt>
    <dgm:pt modelId="{BD1985EA-84AD-4A78-95FE-FE7C256134DF}">
      <dgm:prSet custT="1"/>
      <dgm:spPr/>
      <dgm:t>
        <a:bodyPr/>
        <a:lstStyle/>
        <a:p>
          <a:r>
            <a:rPr lang="en-US" sz="1400"/>
            <a:t>Data Management</a:t>
          </a:r>
        </a:p>
      </dgm:t>
    </dgm:pt>
    <dgm:pt modelId="{48E9C95C-3086-4F00-85DB-44942A6A3F01}" type="sibTrans" cxnId="{5BB9737B-98F2-4E2B-A5DB-447F5212A82B}">
      <dgm:prSet/>
      <dgm:spPr/>
      <dgm:t>
        <a:bodyPr/>
        <a:lstStyle/>
        <a:p>
          <a:endParaRPr lang="en-US"/>
        </a:p>
      </dgm:t>
    </dgm:pt>
    <dgm:pt modelId="{C95D90FB-3B61-42AD-A81A-1F3F693801FC}" type="parTrans" cxnId="{5BB9737B-98F2-4E2B-A5DB-447F5212A82B}">
      <dgm:prSet/>
      <dgm:spPr/>
      <dgm:t>
        <a:bodyPr/>
        <a:lstStyle/>
        <a:p>
          <a:endParaRPr lang="en-US"/>
        </a:p>
      </dgm:t>
    </dgm:pt>
    <dgm:pt modelId="{B8017B98-DAE1-4E93-8B60-BF249FFA8068}">
      <dgm:prSet/>
      <dgm:spPr>
        <a:solidFill>
          <a:schemeClr val="tx2">
            <a:lumMod val="75000"/>
          </a:schemeClr>
        </a:solidFill>
        <a:ln>
          <a:solidFill>
            <a:schemeClr val="tx2">
              <a:lumMod val="75000"/>
            </a:schemeClr>
          </a:solidFill>
        </a:ln>
      </dgm:spPr>
      <dgm:t>
        <a:bodyPr/>
        <a:lstStyle/>
        <a:p>
          <a:r>
            <a:rPr lang="en-US"/>
            <a:t>Stage 4</a:t>
          </a:r>
        </a:p>
      </dgm:t>
    </dgm:pt>
    <dgm:pt modelId="{257527F0-AE8E-44B8-BDE4-47D9A1A05C85}" type="sibTrans" cxnId="{AF6E7047-DCBD-46DC-B3D4-C0546E1527D4}">
      <dgm:prSet/>
      <dgm:spPr/>
      <dgm:t>
        <a:bodyPr/>
        <a:lstStyle/>
        <a:p>
          <a:endParaRPr lang="en-US"/>
        </a:p>
      </dgm:t>
    </dgm:pt>
    <dgm:pt modelId="{3E659856-32B0-4E79-9D37-77679C1AAD75}" type="parTrans" cxnId="{AF6E7047-DCBD-46DC-B3D4-C0546E1527D4}">
      <dgm:prSet/>
      <dgm:spPr/>
      <dgm:t>
        <a:bodyPr/>
        <a:lstStyle/>
        <a:p>
          <a:endParaRPr lang="en-US"/>
        </a:p>
      </dgm:t>
    </dgm:pt>
    <dgm:pt modelId="{72EC1997-087E-4CCF-AAE6-71255A6B4824}">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Learning</a:t>
          </a:r>
        </a:p>
      </dgm:t>
    </dgm:pt>
    <dgm:pt modelId="{1159C5A1-8BB7-4754-9F82-14C627F24A7A}" type="sibTrans" cxnId="{6E04AFC4-A128-4343-BBF6-CD0F263E3842}">
      <dgm:prSet/>
      <dgm:spPr/>
      <dgm:t>
        <a:bodyPr/>
        <a:lstStyle/>
        <a:p>
          <a:endParaRPr lang="en-US"/>
        </a:p>
      </dgm:t>
    </dgm:pt>
    <dgm:pt modelId="{AC733330-E097-43C4-8C3E-6BABEB7AD642}" type="parTrans" cxnId="{6E04AFC4-A128-4343-BBF6-CD0F263E3842}">
      <dgm:prSet/>
      <dgm:spPr/>
      <dgm:t>
        <a:bodyPr/>
        <a:lstStyle/>
        <a:p>
          <a:endParaRPr lang="en-US"/>
        </a:p>
      </dgm:t>
    </dgm:pt>
    <dgm:pt modelId="{F12D5EBE-A9DA-4166-9462-630211F1186C}">
      <dgm:prSet/>
      <dgm:spPr>
        <a:solidFill>
          <a:schemeClr val="tx2">
            <a:lumMod val="75000"/>
          </a:schemeClr>
        </a:solidFill>
        <a:ln>
          <a:solidFill>
            <a:schemeClr val="tx2">
              <a:lumMod val="75000"/>
            </a:schemeClr>
          </a:solidFill>
        </a:ln>
      </dgm:spPr>
      <dgm:t>
        <a:bodyPr/>
        <a:lstStyle/>
        <a:p>
          <a:r>
            <a:rPr lang="en-US"/>
            <a:t>Stage 5</a:t>
          </a:r>
        </a:p>
      </dgm:t>
    </dgm:pt>
    <dgm:pt modelId="{52DEC0F5-7E9C-4B3D-BC65-1D7F368451C3}" type="sibTrans" cxnId="{0CE8C49E-1174-4EAD-9ABE-B4D7236C42D2}">
      <dgm:prSet/>
      <dgm:spPr/>
      <dgm:t>
        <a:bodyPr/>
        <a:lstStyle/>
        <a:p>
          <a:endParaRPr lang="en-US"/>
        </a:p>
      </dgm:t>
    </dgm:pt>
    <dgm:pt modelId="{FFB5DD3D-EBE9-4A42-9740-92D52A7F066E}" type="parTrans" cxnId="{0CE8C49E-1174-4EAD-9ABE-B4D7236C42D2}">
      <dgm:prSet/>
      <dgm:spPr/>
      <dgm:t>
        <a:bodyPr/>
        <a:lstStyle/>
        <a:p>
          <a:endParaRPr lang="en-US"/>
        </a:p>
      </dgm:t>
    </dgm:pt>
    <dgm:pt modelId="{7D09AD0C-6EE6-46E6-B48C-103A6837D8EE}">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Verification</a:t>
          </a:r>
        </a:p>
      </dgm:t>
    </dgm:pt>
    <dgm:pt modelId="{94B2C42F-DAED-43D0-830C-DC9E8239AC24}" type="sibTrans" cxnId="{C92960EF-240B-45B3-927D-048DDE976949}">
      <dgm:prSet/>
      <dgm:spPr/>
      <dgm:t>
        <a:bodyPr/>
        <a:lstStyle/>
        <a:p>
          <a:endParaRPr lang="en-US"/>
        </a:p>
      </dgm:t>
    </dgm:pt>
    <dgm:pt modelId="{D2EC20C3-740C-45E8-93C3-4633C466BD3A}" type="parTrans" cxnId="{C92960EF-240B-45B3-927D-048DDE976949}">
      <dgm:prSet/>
      <dgm:spPr/>
      <dgm:t>
        <a:bodyPr/>
        <a:lstStyle/>
        <a:p>
          <a:endParaRPr lang="en-US"/>
        </a:p>
      </dgm:t>
    </dgm:pt>
    <dgm:pt modelId="{447C1924-F8FA-4A8E-BA50-0C0A65F2D319}">
      <dgm:prSet/>
      <dgm:spPr>
        <a:solidFill>
          <a:schemeClr val="tx2">
            <a:lumMod val="75000"/>
          </a:schemeClr>
        </a:solidFill>
        <a:ln>
          <a:solidFill>
            <a:schemeClr val="tx2">
              <a:lumMod val="75000"/>
            </a:schemeClr>
          </a:solidFill>
        </a:ln>
      </dgm:spPr>
      <dgm:t>
        <a:bodyPr/>
        <a:lstStyle/>
        <a:p>
          <a:r>
            <a:rPr lang="en-US"/>
            <a:t>Stage 6</a:t>
          </a:r>
        </a:p>
      </dgm:t>
    </dgm:pt>
    <dgm:pt modelId="{4E459A6D-A59A-4800-9E9F-406D0B13F12C}" type="sibTrans" cxnId="{D42B29FE-4C6C-41DD-8DB9-006F9966518C}">
      <dgm:prSet/>
      <dgm:spPr/>
      <dgm:t>
        <a:bodyPr/>
        <a:lstStyle/>
        <a:p>
          <a:endParaRPr lang="en-US"/>
        </a:p>
      </dgm:t>
    </dgm:pt>
    <dgm:pt modelId="{B9233D79-A64C-4F13-85D8-F5F5DBA9F084}" type="parTrans" cxnId="{D42B29FE-4C6C-41DD-8DB9-006F9966518C}">
      <dgm:prSet/>
      <dgm:spPr/>
      <dgm:t>
        <a:bodyPr/>
        <a:lstStyle/>
        <a:p>
          <a:endParaRPr lang="en-US"/>
        </a:p>
      </dgm:t>
    </dgm:pt>
    <dgm:pt modelId="{6432231E-5D7B-41F9-A041-30B906B54F2F}">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Deployment</a:t>
          </a:r>
        </a:p>
      </dgm:t>
    </dgm:pt>
    <dgm:pt modelId="{E393409A-1903-4464-A05A-4CC0AA1258D9}" type="sibTrans" cxnId="{045E2C9D-42BB-4276-A291-1E3B9C4624AE}">
      <dgm:prSet/>
      <dgm:spPr/>
      <dgm:t>
        <a:bodyPr/>
        <a:lstStyle/>
        <a:p>
          <a:endParaRPr lang="en-US"/>
        </a:p>
      </dgm:t>
    </dgm:pt>
    <dgm:pt modelId="{3CB1C08F-84C3-444F-A0F2-7E0CE0A2C322}" type="parTrans" cxnId="{045E2C9D-42BB-4276-A291-1E3B9C4624AE}">
      <dgm:prSet/>
      <dgm:spPr/>
      <dgm:t>
        <a:bodyPr/>
        <a:lstStyle/>
        <a:p>
          <a:endParaRPr lang="en-US"/>
        </a:p>
      </dgm:t>
    </dgm:pt>
    <dgm:pt modelId="{30C416F2-990D-4E58-8DAB-16FFA8D36B9B}" type="pres">
      <dgm:prSet presAssocID="{280885F5-6559-4B39-A11E-0A840750E551}" presName="Name0" presStyleCnt="0">
        <dgm:presLayoutVars>
          <dgm:dir/>
          <dgm:animLvl val="lvl"/>
          <dgm:resizeHandles val="exact"/>
        </dgm:presLayoutVars>
      </dgm:prSet>
      <dgm:spPr/>
    </dgm:pt>
    <dgm:pt modelId="{4F794474-85C7-4997-804E-5E5C715B16AF}" type="pres">
      <dgm:prSet presAssocID="{447C1924-F8FA-4A8E-BA50-0C0A65F2D319}" presName="boxAndChildren" presStyleCnt="0"/>
      <dgm:spPr/>
    </dgm:pt>
    <dgm:pt modelId="{0B7EA411-B019-460C-8BF4-F88A21C5E6FC}" type="pres">
      <dgm:prSet presAssocID="{447C1924-F8FA-4A8E-BA50-0C0A65F2D319}" presName="parentTextBox" presStyleLbl="alignNode1" presStyleIdx="0" presStyleCnt="6"/>
      <dgm:spPr/>
    </dgm:pt>
    <dgm:pt modelId="{43482D72-3D13-48FB-8CDD-45D42E417C18}" type="pres">
      <dgm:prSet presAssocID="{447C1924-F8FA-4A8E-BA50-0C0A65F2D319}" presName="descendantBox" presStyleLbl="bgAccFollowNode1" presStyleIdx="0" presStyleCnt="6"/>
      <dgm:spPr/>
    </dgm:pt>
    <dgm:pt modelId="{1DE02F25-3EE5-4D3A-9E46-90B76764E238}" type="pres">
      <dgm:prSet presAssocID="{52DEC0F5-7E9C-4B3D-BC65-1D7F368451C3}" presName="sp" presStyleCnt="0"/>
      <dgm:spPr/>
    </dgm:pt>
    <dgm:pt modelId="{1E5F645B-EE2A-49E6-99F5-311578C036BA}" type="pres">
      <dgm:prSet presAssocID="{F12D5EBE-A9DA-4166-9462-630211F1186C}" presName="arrowAndChildren" presStyleCnt="0"/>
      <dgm:spPr/>
    </dgm:pt>
    <dgm:pt modelId="{A529A5D4-AEC7-4CCA-B71F-858554366975}" type="pres">
      <dgm:prSet presAssocID="{F12D5EBE-A9DA-4166-9462-630211F1186C}" presName="parentTextArrow" presStyleLbl="node1" presStyleIdx="0" presStyleCnt="0"/>
      <dgm:spPr/>
    </dgm:pt>
    <dgm:pt modelId="{37EE7E96-0731-46EC-9396-5C32F07A7F81}" type="pres">
      <dgm:prSet presAssocID="{F12D5EBE-A9DA-4166-9462-630211F1186C}" presName="arrow" presStyleLbl="alignNode1" presStyleIdx="1" presStyleCnt="6"/>
      <dgm:spPr/>
    </dgm:pt>
    <dgm:pt modelId="{E16DF94E-6D3A-44A1-B04B-60F93DEEA733}" type="pres">
      <dgm:prSet presAssocID="{F12D5EBE-A9DA-4166-9462-630211F1186C}" presName="descendantArrow" presStyleLbl="bgAccFollowNode1" presStyleIdx="1" presStyleCnt="6"/>
      <dgm:spPr/>
    </dgm:pt>
    <dgm:pt modelId="{73106964-CEA8-40DB-BE87-0493A9A2D4A7}" type="pres">
      <dgm:prSet presAssocID="{257527F0-AE8E-44B8-BDE4-47D9A1A05C85}" presName="sp" presStyleCnt="0"/>
      <dgm:spPr/>
    </dgm:pt>
    <dgm:pt modelId="{A3CBFB61-689E-4DC9-8A5E-FD4B2F1023BC}" type="pres">
      <dgm:prSet presAssocID="{B8017B98-DAE1-4E93-8B60-BF249FFA8068}" presName="arrowAndChildren" presStyleCnt="0"/>
      <dgm:spPr/>
    </dgm:pt>
    <dgm:pt modelId="{6F2DA317-B8E2-445F-95AF-4A2FE71235F1}" type="pres">
      <dgm:prSet presAssocID="{B8017B98-DAE1-4E93-8B60-BF249FFA8068}" presName="parentTextArrow" presStyleLbl="node1" presStyleIdx="0" presStyleCnt="0"/>
      <dgm:spPr/>
    </dgm:pt>
    <dgm:pt modelId="{E68DA0F3-4942-4FF4-85A0-BA4ED93A1597}" type="pres">
      <dgm:prSet presAssocID="{B8017B98-DAE1-4E93-8B60-BF249FFA8068}" presName="arrow" presStyleLbl="alignNode1" presStyleIdx="2" presStyleCnt="6"/>
      <dgm:spPr/>
    </dgm:pt>
    <dgm:pt modelId="{72CB0EC2-3439-4681-8BE3-B07B8D4CCE5A}" type="pres">
      <dgm:prSet presAssocID="{B8017B98-DAE1-4E93-8B60-BF249FFA8068}" presName="descendantArrow" presStyleLbl="bgAccFollowNode1" presStyleIdx="2" presStyleCnt="6"/>
      <dgm:spPr/>
    </dgm:pt>
    <dgm:pt modelId="{6BB66677-6D5B-46B2-95BD-7479B02B2B0A}" type="pres">
      <dgm:prSet presAssocID="{F7128ECB-14F7-441D-BE7F-4CF2915FDD9C}" presName="sp" presStyleCnt="0"/>
      <dgm:spPr/>
    </dgm:pt>
    <dgm:pt modelId="{157EF4E2-7657-4565-A3AB-9E7A77CC415D}" type="pres">
      <dgm:prSet presAssocID="{D0055457-0225-418B-9102-9448A7F6E89C}" presName="arrowAndChildren" presStyleCnt="0"/>
      <dgm:spPr/>
    </dgm:pt>
    <dgm:pt modelId="{A7EED8E9-498A-41E6-9D9B-EAAB676780DB}" type="pres">
      <dgm:prSet presAssocID="{D0055457-0225-418B-9102-9448A7F6E89C}" presName="parentTextArrow" presStyleLbl="node1" presStyleIdx="0" presStyleCnt="0"/>
      <dgm:spPr/>
    </dgm:pt>
    <dgm:pt modelId="{5C8721CD-7D37-4B4B-B7A2-F5EC357CC9AB}" type="pres">
      <dgm:prSet presAssocID="{D0055457-0225-418B-9102-9448A7F6E89C}" presName="arrow" presStyleLbl="alignNode1" presStyleIdx="3" presStyleCnt="6"/>
      <dgm:spPr/>
    </dgm:pt>
    <dgm:pt modelId="{A6537124-776F-4A70-A8EA-6ECF57CE40AA}" type="pres">
      <dgm:prSet presAssocID="{D0055457-0225-418B-9102-9448A7F6E89C}" presName="descendantArrow" presStyleLbl="bgAccFollowNode1" presStyleIdx="3" presStyleCnt="6"/>
      <dgm:spPr/>
    </dgm:pt>
    <dgm:pt modelId="{F73F0E7B-CF44-4678-96BE-71330A63562E}" type="pres">
      <dgm:prSet presAssocID="{12C16DC0-C4DD-47F6-B168-0C3041B8AE3A}" presName="sp" presStyleCnt="0"/>
      <dgm:spPr/>
    </dgm:pt>
    <dgm:pt modelId="{9AE78293-F49E-4219-8A75-455A63BC5F92}" type="pres">
      <dgm:prSet presAssocID="{B553E2B7-E208-4DD2-939B-B8D4FABA6BC6}" presName="arrowAndChildren" presStyleCnt="0"/>
      <dgm:spPr/>
    </dgm:pt>
    <dgm:pt modelId="{9F9EF1FE-74F3-4B3B-BDDC-D93E374FADD8}" type="pres">
      <dgm:prSet presAssocID="{B553E2B7-E208-4DD2-939B-B8D4FABA6BC6}" presName="parentTextArrow" presStyleLbl="node1" presStyleIdx="0" presStyleCnt="0"/>
      <dgm:spPr/>
    </dgm:pt>
    <dgm:pt modelId="{335FB4C1-7A83-4D14-978D-3BBA930AC821}" type="pres">
      <dgm:prSet presAssocID="{B553E2B7-E208-4DD2-939B-B8D4FABA6BC6}" presName="arrow" presStyleLbl="alignNode1" presStyleIdx="4" presStyleCnt="6"/>
      <dgm:spPr/>
    </dgm:pt>
    <dgm:pt modelId="{4B86C7ED-3061-4645-AB23-3FAE07F4F96F}" type="pres">
      <dgm:prSet presAssocID="{B553E2B7-E208-4DD2-939B-B8D4FABA6BC6}" presName="descendantArrow" presStyleLbl="bgAccFollowNode1" presStyleIdx="4" presStyleCnt="6"/>
      <dgm:spPr/>
    </dgm:pt>
    <dgm:pt modelId="{1B69F0F2-AE50-402D-B57C-A537E43E0194}" type="pres">
      <dgm:prSet presAssocID="{A4C3574C-2C22-4016-BA2F-A45C8864A87E}" presName="sp" presStyleCnt="0"/>
      <dgm:spPr/>
    </dgm:pt>
    <dgm:pt modelId="{A5755CFA-4A26-4402-AD3E-7D2A15159FA1}" type="pres">
      <dgm:prSet presAssocID="{B9DAAFF6-0297-416F-B524-581D75FD355E}" presName="arrowAndChildren" presStyleCnt="0"/>
      <dgm:spPr/>
    </dgm:pt>
    <dgm:pt modelId="{3512758B-0033-436A-BFBE-9189610E0F9E}" type="pres">
      <dgm:prSet presAssocID="{B9DAAFF6-0297-416F-B524-581D75FD355E}" presName="parentTextArrow" presStyleLbl="node1" presStyleIdx="0" presStyleCnt="0"/>
      <dgm:spPr/>
    </dgm:pt>
    <dgm:pt modelId="{0EBC15B2-ED04-43CF-B3DB-74810795F980}" type="pres">
      <dgm:prSet presAssocID="{B9DAAFF6-0297-416F-B524-581D75FD355E}" presName="arrow" presStyleLbl="alignNode1" presStyleIdx="5" presStyleCnt="6" custLinFactNeighborX="-37255" custLinFactNeighborY="-75715"/>
      <dgm:spPr/>
    </dgm:pt>
    <dgm:pt modelId="{BD778E64-05F9-4163-98D0-CFA18AD9F0FC}" type="pres">
      <dgm:prSet presAssocID="{B9DAAFF6-0297-416F-B524-581D75FD355E}" presName="descendantArrow" presStyleLbl="bgAccFollowNode1" presStyleIdx="5" presStyleCnt="6"/>
      <dgm:spPr/>
    </dgm:pt>
  </dgm:ptLst>
  <dgm:cxnLst>
    <dgm:cxn modelId="{5FD67606-B500-4D6E-A7B1-CDD39EEA02D8}" type="presOf" srcId="{B553E2B7-E208-4DD2-939B-B8D4FABA6BC6}" destId="{335FB4C1-7A83-4D14-978D-3BBA930AC821}" srcOrd="1" destOrd="0" presId="urn:microsoft.com/office/officeart/2016/7/layout/VerticalDownArrowProcess"/>
    <dgm:cxn modelId="{DA69D10B-1C33-4E3D-A8C0-298FD972370A}" type="presOf" srcId="{BD1985EA-84AD-4A78-95FE-FE7C256134DF}" destId="{A6537124-776F-4A70-A8EA-6ECF57CE40AA}" srcOrd="0" destOrd="0" presId="urn:microsoft.com/office/officeart/2016/7/layout/VerticalDownArrowProcess"/>
    <dgm:cxn modelId="{0A79051D-805F-4CF7-ACFB-299CDA9BD8B9}" type="presOf" srcId="{B86702EA-6EDE-4147-840B-8F4E34A1AA8B}" destId="{4B86C7ED-3061-4645-AB23-3FAE07F4F96F}" srcOrd="0" destOrd="0" presId="urn:microsoft.com/office/officeart/2016/7/layout/VerticalDownArrowProcess"/>
    <dgm:cxn modelId="{00124022-73D0-4896-9622-F4C699FF4783}" type="presOf" srcId="{B8017B98-DAE1-4E93-8B60-BF249FFA8068}" destId="{6F2DA317-B8E2-445F-95AF-4A2FE71235F1}" srcOrd="0" destOrd="0" presId="urn:microsoft.com/office/officeart/2016/7/layout/VerticalDownArrowProcess"/>
    <dgm:cxn modelId="{CEDC7838-7221-45C8-9ACC-CBDA6198D64F}" type="presOf" srcId="{B9DAAFF6-0297-416F-B524-581D75FD355E}" destId="{3512758B-0033-436A-BFBE-9189610E0F9E}" srcOrd="0" destOrd="0" presId="urn:microsoft.com/office/officeart/2016/7/layout/VerticalDownArrowProcess"/>
    <dgm:cxn modelId="{B59B973B-B9A6-4E98-B0F2-DBA8BD123F45}" type="presOf" srcId="{F12D5EBE-A9DA-4166-9462-630211F1186C}" destId="{A529A5D4-AEC7-4CCA-B71F-858554366975}" srcOrd="0" destOrd="0" presId="urn:microsoft.com/office/officeart/2016/7/layout/VerticalDownArrowProcess"/>
    <dgm:cxn modelId="{644AF560-1354-4A59-B0E5-B2D5AB9844BE}" type="presOf" srcId="{B8017B98-DAE1-4E93-8B60-BF249FFA8068}" destId="{E68DA0F3-4942-4FF4-85A0-BA4ED93A1597}" srcOrd="1" destOrd="0" presId="urn:microsoft.com/office/officeart/2016/7/layout/VerticalDownArrowProcess"/>
    <dgm:cxn modelId="{D6C9EC65-D4BE-4B32-B58B-632C2F98396B}" type="presOf" srcId="{B9DAAFF6-0297-416F-B524-581D75FD355E}" destId="{0EBC15B2-ED04-43CF-B3DB-74810795F980}" srcOrd="1" destOrd="0" presId="urn:microsoft.com/office/officeart/2016/7/layout/VerticalDownArrowProcess"/>
    <dgm:cxn modelId="{AF6E7047-DCBD-46DC-B3D4-C0546E1527D4}" srcId="{280885F5-6559-4B39-A11E-0A840750E551}" destId="{B8017B98-DAE1-4E93-8B60-BF249FFA8068}" srcOrd="3" destOrd="0" parTransId="{3E659856-32B0-4E79-9D37-77679C1AAD75}" sibTransId="{257527F0-AE8E-44B8-BDE4-47D9A1A05C85}"/>
    <dgm:cxn modelId="{AFC7766B-87AD-48AF-90FC-26F4F22A9B3E}" type="presOf" srcId="{280885F5-6559-4B39-A11E-0A840750E551}" destId="{30C416F2-990D-4E58-8DAB-16FFA8D36B9B}" srcOrd="0" destOrd="0" presId="urn:microsoft.com/office/officeart/2016/7/layout/VerticalDownArrowProcess"/>
    <dgm:cxn modelId="{3D6F1C6D-7608-4AA8-B7C3-AB3B434B23EF}" type="presOf" srcId="{B553E2B7-E208-4DD2-939B-B8D4FABA6BC6}" destId="{9F9EF1FE-74F3-4B3B-BDDC-D93E374FADD8}" srcOrd="0" destOrd="0" presId="urn:microsoft.com/office/officeart/2016/7/layout/VerticalDownArrowProcess"/>
    <dgm:cxn modelId="{D6DA106E-97AC-4918-BB7C-A60C7226B4AC}" type="presOf" srcId="{72EC1997-087E-4CCF-AAE6-71255A6B4824}" destId="{72CB0EC2-3439-4681-8BE3-B07B8D4CCE5A}" srcOrd="0" destOrd="0" presId="urn:microsoft.com/office/officeart/2016/7/layout/VerticalDownArrowProcess"/>
    <dgm:cxn modelId="{D1C63A74-15FC-413D-A047-71360F19F798}" srcId="{280885F5-6559-4B39-A11E-0A840750E551}" destId="{B553E2B7-E208-4DD2-939B-B8D4FABA6BC6}" srcOrd="1" destOrd="0" parTransId="{DA6F9228-1A3D-42E0-816B-79DFA9DA4A33}" sibTransId="{12C16DC0-C4DD-47F6-B168-0C3041B8AE3A}"/>
    <dgm:cxn modelId="{DD1DEB77-936F-4421-9940-6502C5BA43AA}" type="presOf" srcId="{F12D5EBE-A9DA-4166-9462-630211F1186C}" destId="{37EE7E96-0731-46EC-9396-5C32F07A7F81}" srcOrd="1" destOrd="0" presId="urn:microsoft.com/office/officeart/2016/7/layout/VerticalDownArrowProcess"/>
    <dgm:cxn modelId="{5BB9737B-98F2-4E2B-A5DB-447F5212A82B}" srcId="{D0055457-0225-418B-9102-9448A7F6E89C}" destId="{BD1985EA-84AD-4A78-95FE-FE7C256134DF}" srcOrd="0" destOrd="0" parTransId="{C95D90FB-3B61-42AD-A81A-1F3F693801FC}" sibTransId="{48E9C95C-3086-4F00-85DB-44942A6A3F01}"/>
    <dgm:cxn modelId="{C4E0127F-B959-4774-BA2C-407E13F808F8}" type="presOf" srcId="{6432231E-5D7B-41F9-A041-30B906B54F2F}" destId="{43482D72-3D13-48FB-8CDD-45D42E417C18}" srcOrd="0" destOrd="0" presId="urn:microsoft.com/office/officeart/2016/7/layout/VerticalDownArrowProcess"/>
    <dgm:cxn modelId="{1FBD198F-3403-40F1-8F72-2420136BFCFD}" srcId="{B553E2B7-E208-4DD2-939B-B8D4FABA6BC6}" destId="{B86702EA-6EDE-4147-840B-8F4E34A1AA8B}" srcOrd="0" destOrd="0" parTransId="{E2D59822-6C43-4B89-A00F-2C2A1ABBBF72}" sibTransId="{9E797C68-2EE8-4731-B246-12FF7D5EEF84}"/>
    <dgm:cxn modelId="{1568AA8F-3F4B-4557-886A-DE38AE02B930}" type="presOf" srcId="{447C1924-F8FA-4A8E-BA50-0C0A65F2D319}" destId="{0B7EA411-B019-460C-8BF4-F88A21C5E6FC}" srcOrd="0" destOrd="0" presId="urn:microsoft.com/office/officeart/2016/7/layout/VerticalDownArrowProcess"/>
    <dgm:cxn modelId="{045E2C9D-42BB-4276-A291-1E3B9C4624AE}" srcId="{447C1924-F8FA-4A8E-BA50-0C0A65F2D319}" destId="{6432231E-5D7B-41F9-A041-30B906B54F2F}" srcOrd="0" destOrd="0" parTransId="{3CB1C08F-84C3-444F-A0F2-7E0CE0A2C322}" sibTransId="{E393409A-1903-4464-A05A-4CC0AA1258D9}"/>
    <dgm:cxn modelId="{0CE8C49E-1174-4EAD-9ABE-B4D7236C42D2}" srcId="{280885F5-6559-4B39-A11E-0A840750E551}" destId="{F12D5EBE-A9DA-4166-9462-630211F1186C}" srcOrd="4" destOrd="0" parTransId="{FFB5DD3D-EBE9-4A42-9740-92D52A7F066E}" sibTransId="{52DEC0F5-7E9C-4B3D-BC65-1D7F368451C3}"/>
    <dgm:cxn modelId="{BB84379F-A018-48F1-8A5C-EDB234DFA207}" type="presOf" srcId="{7DA751A8-18C3-4E44-A3DC-5B07DCD0A7F9}" destId="{BD778E64-05F9-4163-98D0-CFA18AD9F0FC}" srcOrd="0" destOrd="0" presId="urn:microsoft.com/office/officeart/2016/7/layout/VerticalDownArrowProcess"/>
    <dgm:cxn modelId="{7660A7AA-A00F-465E-B3B2-6B32A5AE5710}" srcId="{B9DAAFF6-0297-416F-B524-581D75FD355E}" destId="{7DA751A8-18C3-4E44-A3DC-5B07DCD0A7F9}" srcOrd="0" destOrd="0" parTransId="{AD266F3B-DDEC-4D85-A4FF-7AD8B4A5F850}" sibTransId="{035EC606-643E-4B3A-921B-411B998A3BA2}"/>
    <dgm:cxn modelId="{41AFE9C3-9512-402E-9495-6B7819DBB559}" type="presOf" srcId="{D0055457-0225-418B-9102-9448A7F6E89C}" destId="{5C8721CD-7D37-4B4B-B7A2-F5EC357CC9AB}" srcOrd="1" destOrd="0" presId="urn:microsoft.com/office/officeart/2016/7/layout/VerticalDownArrowProcess"/>
    <dgm:cxn modelId="{6E04AFC4-A128-4343-BBF6-CD0F263E3842}" srcId="{B8017B98-DAE1-4E93-8B60-BF249FFA8068}" destId="{72EC1997-087E-4CCF-AAE6-71255A6B4824}" srcOrd="0" destOrd="0" parTransId="{AC733330-E097-43C4-8C3E-6BABEB7AD642}" sibTransId="{1159C5A1-8BB7-4754-9F82-14C627F24A7A}"/>
    <dgm:cxn modelId="{198250E9-0C2D-4049-9E4D-5AD122AD0521}" srcId="{280885F5-6559-4B39-A11E-0A840750E551}" destId="{B9DAAFF6-0297-416F-B524-581D75FD355E}" srcOrd="0" destOrd="0" parTransId="{F11DEC81-4352-46B8-8261-6EC7CDC90BB7}" sibTransId="{A4C3574C-2C22-4016-BA2F-A45C8864A87E}"/>
    <dgm:cxn modelId="{C92960EF-240B-45B3-927D-048DDE976949}" srcId="{F12D5EBE-A9DA-4166-9462-630211F1186C}" destId="{7D09AD0C-6EE6-46E6-B48C-103A6837D8EE}" srcOrd="0" destOrd="0" parTransId="{D2EC20C3-740C-45E8-93C3-4633C466BD3A}" sibTransId="{94B2C42F-DAED-43D0-830C-DC9E8239AC24}"/>
    <dgm:cxn modelId="{75A452F7-0E19-41C2-828F-7C242538EC0E}" type="presOf" srcId="{7D09AD0C-6EE6-46E6-B48C-103A6837D8EE}" destId="{E16DF94E-6D3A-44A1-B04B-60F93DEEA733}" srcOrd="0" destOrd="0" presId="urn:microsoft.com/office/officeart/2016/7/layout/VerticalDownArrowProcess"/>
    <dgm:cxn modelId="{CAB2D6F9-950D-41BA-8C43-BBF18629DD78}" srcId="{280885F5-6559-4B39-A11E-0A840750E551}" destId="{D0055457-0225-418B-9102-9448A7F6E89C}" srcOrd="2" destOrd="0" parTransId="{58EA4E7E-8EB1-4BFB-A085-FF6AC816A5A1}" sibTransId="{F7128ECB-14F7-441D-BE7F-4CF2915FDD9C}"/>
    <dgm:cxn modelId="{06C58DFA-0EEE-43CB-A331-E82E175981BC}" type="presOf" srcId="{D0055457-0225-418B-9102-9448A7F6E89C}" destId="{A7EED8E9-498A-41E6-9D9B-EAAB676780DB}" srcOrd="0" destOrd="0" presId="urn:microsoft.com/office/officeart/2016/7/layout/VerticalDownArrowProcess"/>
    <dgm:cxn modelId="{D42B29FE-4C6C-41DD-8DB9-006F9966518C}" srcId="{280885F5-6559-4B39-A11E-0A840750E551}" destId="{447C1924-F8FA-4A8E-BA50-0C0A65F2D319}" srcOrd="5" destOrd="0" parTransId="{B9233D79-A64C-4F13-85D8-F5F5DBA9F084}" sibTransId="{4E459A6D-A59A-4800-9E9F-406D0B13F12C}"/>
    <dgm:cxn modelId="{A550909E-BB53-42FE-BE95-93C4D24D7CD6}" type="presParOf" srcId="{30C416F2-990D-4E58-8DAB-16FFA8D36B9B}" destId="{4F794474-85C7-4997-804E-5E5C715B16AF}" srcOrd="0" destOrd="0" presId="urn:microsoft.com/office/officeart/2016/7/layout/VerticalDownArrowProcess"/>
    <dgm:cxn modelId="{E8C4ECBB-2E6D-428E-806E-52757B212EEC}" type="presParOf" srcId="{4F794474-85C7-4997-804E-5E5C715B16AF}" destId="{0B7EA411-B019-460C-8BF4-F88A21C5E6FC}" srcOrd="0" destOrd="0" presId="urn:microsoft.com/office/officeart/2016/7/layout/VerticalDownArrowProcess"/>
    <dgm:cxn modelId="{A0D6855D-60FB-4772-ACF0-A4AD1988E1BB}" type="presParOf" srcId="{4F794474-85C7-4997-804E-5E5C715B16AF}" destId="{43482D72-3D13-48FB-8CDD-45D42E417C18}" srcOrd="1" destOrd="0" presId="urn:microsoft.com/office/officeart/2016/7/layout/VerticalDownArrowProcess"/>
    <dgm:cxn modelId="{07C2DC5D-00C1-46FF-8F6D-11B0D529D70A}" type="presParOf" srcId="{30C416F2-990D-4E58-8DAB-16FFA8D36B9B}" destId="{1DE02F25-3EE5-4D3A-9E46-90B76764E238}" srcOrd="1" destOrd="0" presId="urn:microsoft.com/office/officeart/2016/7/layout/VerticalDownArrowProcess"/>
    <dgm:cxn modelId="{70B296F6-D44D-4349-ACFB-B730130C1667}" type="presParOf" srcId="{30C416F2-990D-4E58-8DAB-16FFA8D36B9B}" destId="{1E5F645B-EE2A-49E6-99F5-311578C036BA}" srcOrd="2" destOrd="0" presId="urn:microsoft.com/office/officeart/2016/7/layout/VerticalDownArrowProcess"/>
    <dgm:cxn modelId="{B08CED9C-5839-4A79-A81A-B2F5225E6627}" type="presParOf" srcId="{1E5F645B-EE2A-49E6-99F5-311578C036BA}" destId="{A529A5D4-AEC7-4CCA-B71F-858554366975}" srcOrd="0" destOrd="0" presId="urn:microsoft.com/office/officeart/2016/7/layout/VerticalDownArrowProcess"/>
    <dgm:cxn modelId="{130E4E89-9EA9-4595-A9BB-FDB7B697870B}" type="presParOf" srcId="{1E5F645B-EE2A-49E6-99F5-311578C036BA}" destId="{37EE7E96-0731-46EC-9396-5C32F07A7F81}" srcOrd="1" destOrd="0" presId="urn:microsoft.com/office/officeart/2016/7/layout/VerticalDownArrowProcess"/>
    <dgm:cxn modelId="{D8E999D5-DE20-43A0-9446-E2BBEE49CB70}" type="presParOf" srcId="{1E5F645B-EE2A-49E6-99F5-311578C036BA}" destId="{E16DF94E-6D3A-44A1-B04B-60F93DEEA733}" srcOrd="2" destOrd="0" presId="urn:microsoft.com/office/officeart/2016/7/layout/VerticalDownArrowProcess"/>
    <dgm:cxn modelId="{76B7D0C2-DE7E-4790-93CF-B397120BA530}" type="presParOf" srcId="{30C416F2-990D-4E58-8DAB-16FFA8D36B9B}" destId="{73106964-CEA8-40DB-BE87-0493A9A2D4A7}" srcOrd="3" destOrd="0" presId="urn:microsoft.com/office/officeart/2016/7/layout/VerticalDownArrowProcess"/>
    <dgm:cxn modelId="{FE7B593D-4572-4396-8B15-17A8B6585668}" type="presParOf" srcId="{30C416F2-990D-4E58-8DAB-16FFA8D36B9B}" destId="{A3CBFB61-689E-4DC9-8A5E-FD4B2F1023BC}" srcOrd="4" destOrd="0" presId="urn:microsoft.com/office/officeart/2016/7/layout/VerticalDownArrowProcess"/>
    <dgm:cxn modelId="{D4C8E45C-F8D8-4FBE-92F8-645F716D744D}" type="presParOf" srcId="{A3CBFB61-689E-4DC9-8A5E-FD4B2F1023BC}" destId="{6F2DA317-B8E2-445F-95AF-4A2FE71235F1}" srcOrd="0" destOrd="0" presId="urn:microsoft.com/office/officeart/2016/7/layout/VerticalDownArrowProcess"/>
    <dgm:cxn modelId="{95C9FBEB-F2FA-497B-809A-5A8351A1610C}" type="presParOf" srcId="{A3CBFB61-689E-4DC9-8A5E-FD4B2F1023BC}" destId="{E68DA0F3-4942-4FF4-85A0-BA4ED93A1597}" srcOrd="1" destOrd="0" presId="urn:microsoft.com/office/officeart/2016/7/layout/VerticalDownArrowProcess"/>
    <dgm:cxn modelId="{775798E1-13A0-49AF-B325-04B6301593DA}" type="presParOf" srcId="{A3CBFB61-689E-4DC9-8A5E-FD4B2F1023BC}" destId="{72CB0EC2-3439-4681-8BE3-B07B8D4CCE5A}" srcOrd="2" destOrd="0" presId="urn:microsoft.com/office/officeart/2016/7/layout/VerticalDownArrowProcess"/>
    <dgm:cxn modelId="{93A0549E-BC80-4540-A510-98F8219EEE15}" type="presParOf" srcId="{30C416F2-990D-4E58-8DAB-16FFA8D36B9B}" destId="{6BB66677-6D5B-46B2-95BD-7479B02B2B0A}" srcOrd="5" destOrd="0" presId="urn:microsoft.com/office/officeart/2016/7/layout/VerticalDownArrowProcess"/>
    <dgm:cxn modelId="{D5E0B6D6-66A3-4D0B-988E-1D35A8B9579E}" type="presParOf" srcId="{30C416F2-990D-4E58-8DAB-16FFA8D36B9B}" destId="{157EF4E2-7657-4565-A3AB-9E7A77CC415D}" srcOrd="6" destOrd="0" presId="urn:microsoft.com/office/officeart/2016/7/layout/VerticalDownArrowProcess"/>
    <dgm:cxn modelId="{2E9B70C4-F86F-490E-BEC4-F5BC54C57780}" type="presParOf" srcId="{157EF4E2-7657-4565-A3AB-9E7A77CC415D}" destId="{A7EED8E9-498A-41E6-9D9B-EAAB676780DB}" srcOrd="0" destOrd="0" presId="urn:microsoft.com/office/officeart/2016/7/layout/VerticalDownArrowProcess"/>
    <dgm:cxn modelId="{4C6E93B0-E618-4B34-AEE0-DF830FB60EF7}" type="presParOf" srcId="{157EF4E2-7657-4565-A3AB-9E7A77CC415D}" destId="{5C8721CD-7D37-4B4B-B7A2-F5EC357CC9AB}" srcOrd="1" destOrd="0" presId="urn:microsoft.com/office/officeart/2016/7/layout/VerticalDownArrowProcess"/>
    <dgm:cxn modelId="{2053D552-6792-4ACD-8CCE-58B56CF0EE73}" type="presParOf" srcId="{157EF4E2-7657-4565-A3AB-9E7A77CC415D}" destId="{A6537124-776F-4A70-A8EA-6ECF57CE40AA}" srcOrd="2" destOrd="0" presId="urn:microsoft.com/office/officeart/2016/7/layout/VerticalDownArrowProcess"/>
    <dgm:cxn modelId="{A1D5CFAB-0370-43FC-A9D0-9391FB6603B9}" type="presParOf" srcId="{30C416F2-990D-4E58-8DAB-16FFA8D36B9B}" destId="{F73F0E7B-CF44-4678-96BE-71330A63562E}" srcOrd="7" destOrd="0" presId="urn:microsoft.com/office/officeart/2016/7/layout/VerticalDownArrowProcess"/>
    <dgm:cxn modelId="{8607FE10-7E1B-4143-AD2B-6912F2A0F2D9}" type="presParOf" srcId="{30C416F2-990D-4E58-8DAB-16FFA8D36B9B}" destId="{9AE78293-F49E-4219-8A75-455A63BC5F92}" srcOrd="8" destOrd="0" presId="urn:microsoft.com/office/officeart/2016/7/layout/VerticalDownArrowProcess"/>
    <dgm:cxn modelId="{CA69A96E-B1E4-4782-9401-CE9084C6C3AE}" type="presParOf" srcId="{9AE78293-F49E-4219-8A75-455A63BC5F92}" destId="{9F9EF1FE-74F3-4B3B-BDDC-D93E374FADD8}" srcOrd="0" destOrd="0" presId="urn:microsoft.com/office/officeart/2016/7/layout/VerticalDownArrowProcess"/>
    <dgm:cxn modelId="{673EF1B0-1AD5-40C5-B0A6-43E1D9AAC997}" type="presParOf" srcId="{9AE78293-F49E-4219-8A75-455A63BC5F92}" destId="{335FB4C1-7A83-4D14-978D-3BBA930AC821}" srcOrd="1" destOrd="0" presId="urn:microsoft.com/office/officeart/2016/7/layout/VerticalDownArrowProcess"/>
    <dgm:cxn modelId="{36914543-7115-4903-A610-8E18487604FF}" type="presParOf" srcId="{9AE78293-F49E-4219-8A75-455A63BC5F92}" destId="{4B86C7ED-3061-4645-AB23-3FAE07F4F96F}" srcOrd="2" destOrd="0" presId="urn:microsoft.com/office/officeart/2016/7/layout/VerticalDownArrowProcess"/>
    <dgm:cxn modelId="{ADE73F78-932B-4F40-827A-624FF61A1F17}" type="presParOf" srcId="{30C416F2-990D-4E58-8DAB-16FFA8D36B9B}" destId="{1B69F0F2-AE50-402D-B57C-A537E43E0194}" srcOrd="9" destOrd="0" presId="urn:microsoft.com/office/officeart/2016/7/layout/VerticalDownArrowProcess"/>
    <dgm:cxn modelId="{86093933-52B5-4D0D-B9CE-C1E06D723CCE}" type="presParOf" srcId="{30C416F2-990D-4E58-8DAB-16FFA8D36B9B}" destId="{A5755CFA-4A26-4402-AD3E-7D2A15159FA1}" srcOrd="10" destOrd="0" presId="urn:microsoft.com/office/officeart/2016/7/layout/VerticalDownArrowProcess"/>
    <dgm:cxn modelId="{91A7BD73-6D9B-4FD8-A67E-443596CF9610}" type="presParOf" srcId="{A5755CFA-4A26-4402-AD3E-7D2A15159FA1}" destId="{3512758B-0033-436A-BFBE-9189610E0F9E}" srcOrd="0" destOrd="0" presId="urn:microsoft.com/office/officeart/2016/7/layout/VerticalDownArrowProcess"/>
    <dgm:cxn modelId="{03939BFD-C7AE-4941-B537-F77A201A3CDD}" type="presParOf" srcId="{A5755CFA-4A26-4402-AD3E-7D2A15159FA1}" destId="{0EBC15B2-ED04-43CF-B3DB-74810795F980}" srcOrd="1" destOrd="0" presId="urn:microsoft.com/office/officeart/2016/7/layout/VerticalDownArrowProcess"/>
    <dgm:cxn modelId="{A7618023-664A-40FD-828C-295215204536}" type="presParOf" srcId="{A5755CFA-4A26-4402-AD3E-7D2A15159FA1}" destId="{BD778E64-05F9-4163-98D0-CFA18AD9F0FC}"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0885F5-6559-4B39-A11E-0A840750E551}" type="doc">
      <dgm:prSet loTypeId="urn:microsoft.com/office/officeart/2016/7/layout/VerticalDownArrowProcess" loCatId="process" qsTypeId="urn:microsoft.com/office/officeart/2005/8/quickstyle/simple1" qsCatId="simple" csTypeId="urn:microsoft.com/office/officeart/2005/8/colors/accent1_4" csCatId="accent1" phldr="1"/>
      <dgm:spPr/>
      <dgm:t>
        <a:bodyPr/>
        <a:lstStyle/>
        <a:p>
          <a:endParaRPr lang="en-US"/>
        </a:p>
      </dgm:t>
    </dgm:pt>
    <dgm:pt modelId="{B9DAAFF6-0297-416F-B524-581D75FD355E}">
      <dgm:prSet/>
      <dgm:spPr>
        <a:solidFill>
          <a:schemeClr val="tx2">
            <a:lumMod val="75000"/>
          </a:schemeClr>
        </a:solidFill>
        <a:ln>
          <a:solidFill>
            <a:schemeClr val="tx2">
              <a:lumMod val="75000"/>
            </a:schemeClr>
          </a:solidFill>
        </a:ln>
      </dgm:spPr>
      <dgm:t>
        <a:bodyPr/>
        <a:lstStyle/>
        <a:p>
          <a:r>
            <a:rPr lang="en-US"/>
            <a:t>Stage 1</a:t>
          </a:r>
        </a:p>
      </dgm:t>
    </dgm:pt>
    <dgm:pt modelId="{F11DEC81-4352-46B8-8261-6EC7CDC90BB7}" type="parTrans" cxnId="{198250E9-0C2D-4049-9E4D-5AD122AD0521}">
      <dgm:prSet/>
      <dgm:spPr/>
      <dgm:t>
        <a:bodyPr/>
        <a:lstStyle/>
        <a:p>
          <a:endParaRPr lang="en-US"/>
        </a:p>
      </dgm:t>
    </dgm:pt>
    <dgm:pt modelId="{A4C3574C-2C22-4016-BA2F-A45C8864A87E}" type="sibTrans" cxnId="{198250E9-0C2D-4049-9E4D-5AD122AD0521}">
      <dgm:prSet/>
      <dgm:spPr/>
      <dgm:t>
        <a:bodyPr/>
        <a:lstStyle/>
        <a:p>
          <a:endParaRPr lang="en-US"/>
        </a:p>
      </dgm:t>
    </dgm:pt>
    <dgm:pt modelId="{7DA751A8-18C3-4E44-A3DC-5B07DCD0A7F9}">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ML Safety Assurance Scoping </a:t>
          </a:r>
        </a:p>
      </dgm:t>
    </dgm:pt>
    <dgm:pt modelId="{AD266F3B-DDEC-4D85-A4FF-7AD8B4A5F850}" type="parTrans" cxnId="{7660A7AA-A00F-465E-B3B2-6B32A5AE5710}">
      <dgm:prSet/>
      <dgm:spPr/>
      <dgm:t>
        <a:bodyPr/>
        <a:lstStyle/>
        <a:p>
          <a:endParaRPr lang="en-US"/>
        </a:p>
      </dgm:t>
    </dgm:pt>
    <dgm:pt modelId="{035EC606-643E-4B3A-921B-411B998A3BA2}" type="sibTrans" cxnId="{7660A7AA-A00F-465E-B3B2-6B32A5AE5710}">
      <dgm:prSet/>
      <dgm:spPr/>
      <dgm:t>
        <a:bodyPr/>
        <a:lstStyle/>
        <a:p>
          <a:endParaRPr lang="en-US"/>
        </a:p>
      </dgm:t>
    </dgm:pt>
    <dgm:pt modelId="{B553E2B7-E208-4DD2-939B-B8D4FABA6BC6}">
      <dgm:prSet/>
      <dgm:spPr>
        <a:solidFill>
          <a:schemeClr val="tx2">
            <a:lumMod val="75000"/>
          </a:schemeClr>
        </a:solidFill>
        <a:ln>
          <a:solidFill>
            <a:schemeClr val="tx2">
              <a:lumMod val="75000"/>
            </a:schemeClr>
          </a:solidFill>
        </a:ln>
      </dgm:spPr>
      <dgm:t>
        <a:bodyPr/>
        <a:lstStyle/>
        <a:p>
          <a:r>
            <a:rPr lang="en-US"/>
            <a:t>Stage 2</a:t>
          </a:r>
        </a:p>
      </dgm:t>
    </dgm:pt>
    <dgm:pt modelId="{DA6F9228-1A3D-42E0-816B-79DFA9DA4A33}" type="parTrans" cxnId="{D1C63A74-15FC-413D-A047-71360F19F798}">
      <dgm:prSet/>
      <dgm:spPr/>
      <dgm:t>
        <a:bodyPr/>
        <a:lstStyle/>
        <a:p>
          <a:endParaRPr lang="en-US"/>
        </a:p>
      </dgm:t>
    </dgm:pt>
    <dgm:pt modelId="{12C16DC0-C4DD-47F6-B168-0C3041B8AE3A}" type="sibTrans" cxnId="{D1C63A74-15FC-413D-A047-71360F19F798}">
      <dgm:prSet/>
      <dgm:spPr/>
      <dgm:t>
        <a:bodyPr/>
        <a:lstStyle/>
        <a:p>
          <a:endParaRPr lang="en-US"/>
        </a:p>
      </dgm:t>
    </dgm:pt>
    <dgm:pt modelId="{B86702EA-6EDE-4147-840B-8F4E34A1AA8B}">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ML Safety Requirements Elicitation</a:t>
          </a:r>
        </a:p>
      </dgm:t>
    </dgm:pt>
    <dgm:pt modelId="{E2D59822-6C43-4B89-A00F-2C2A1ABBBF72}" type="parTrans" cxnId="{1FBD198F-3403-40F1-8F72-2420136BFCFD}">
      <dgm:prSet/>
      <dgm:spPr/>
      <dgm:t>
        <a:bodyPr/>
        <a:lstStyle/>
        <a:p>
          <a:endParaRPr lang="en-US"/>
        </a:p>
      </dgm:t>
    </dgm:pt>
    <dgm:pt modelId="{9E797C68-2EE8-4731-B246-12FF7D5EEF84}" type="sibTrans" cxnId="{1FBD198F-3403-40F1-8F72-2420136BFCFD}">
      <dgm:prSet/>
      <dgm:spPr/>
      <dgm:t>
        <a:bodyPr/>
        <a:lstStyle/>
        <a:p>
          <a:endParaRPr lang="en-US"/>
        </a:p>
      </dgm:t>
    </dgm:pt>
    <dgm:pt modelId="{D0055457-0225-418B-9102-9448A7F6E89C}">
      <dgm:prSet/>
      <dgm:spPr>
        <a:solidFill>
          <a:schemeClr val="tx2">
            <a:lumMod val="75000"/>
          </a:schemeClr>
        </a:solidFill>
        <a:ln>
          <a:solidFill>
            <a:schemeClr val="tx2">
              <a:lumMod val="75000"/>
            </a:schemeClr>
          </a:solidFill>
        </a:ln>
      </dgm:spPr>
      <dgm:t>
        <a:bodyPr/>
        <a:lstStyle/>
        <a:p>
          <a:r>
            <a:rPr lang="en-US"/>
            <a:t>Stage 3</a:t>
          </a:r>
        </a:p>
      </dgm:t>
    </dgm:pt>
    <dgm:pt modelId="{F7128ECB-14F7-441D-BE7F-4CF2915FDD9C}" type="sibTrans" cxnId="{CAB2D6F9-950D-41BA-8C43-BBF18629DD78}">
      <dgm:prSet/>
      <dgm:spPr/>
      <dgm:t>
        <a:bodyPr/>
        <a:lstStyle/>
        <a:p>
          <a:endParaRPr lang="en-US"/>
        </a:p>
      </dgm:t>
    </dgm:pt>
    <dgm:pt modelId="{58EA4E7E-8EB1-4BFB-A085-FF6AC816A5A1}" type="parTrans" cxnId="{CAB2D6F9-950D-41BA-8C43-BBF18629DD78}">
      <dgm:prSet/>
      <dgm:spPr/>
      <dgm:t>
        <a:bodyPr/>
        <a:lstStyle/>
        <a:p>
          <a:endParaRPr lang="en-US"/>
        </a:p>
      </dgm:t>
    </dgm:pt>
    <dgm:pt modelId="{BD1985EA-84AD-4A78-95FE-FE7C256134DF}">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Data Management</a:t>
          </a:r>
        </a:p>
      </dgm:t>
    </dgm:pt>
    <dgm:pt modelId="{48E9C95C-3086-4F00-85DB-44942A6A3F01}" type="sibTrans" cxnId="{5BB9737B-98F2-4E2B-A5DB-447F5212A82B}">
      <dgm:prSet/>
      <dgm:spPr/>
      <dgm:t>
        <a:bodyPr/>
        <a:lstStyle/>
        <a:p>
          <a:endParaRPr lang="en-US"/>
        </a:p>
      </dgm:t>
    </dgm:pt>
    <dgm:pt modelId="{C95D90FB-3B61-42AD-A81A-1F3F693801FC}" type="parTrans" cxnId="{5BB9737B-98F2-4E2B-A5DB-447F5212A82B}">
      <dgm:prSet/>
      <dgm:spPr/>
      <dgm:t>
        <a:bodyPr/>
        <a:lstStyle/>
        <a:p>
          <a:endParaRPr lang="en-US"/>
        </a:p>
      </dgm:t>
    </dgm:pt>
    <dgm:pt modelId="{B8017B98-DAE1-4E93-8B60-BF249FFA8068}">
      <dgm:prSet/>
      <dgm:spPr/>
      <dgm:t>
        <a:bodyPr/>
        <a:lstStyle/>
        <a:p>
          <a:r>
            <a:rPr lang="en-US"/>
            <a:t>Stage 4</a:t>
          </a:r>
        </a:p>
      </dgm:t>
    </dgm:pt>
    <dgm:pt modelId="{257527F0-AE8E-44B8-BDE4-47D9A1A05C85}" type="sibTrans" cxnId="{AF6E7047-DCBD-46DC-B3D4-C0546E1527D4}">
      <dgm:prSet/>
      <dgm:spPr/>
      <dgm:t>
        <a:bodyPr/>
        <a:lstStyle/>
        <a:p>
          <a:endParaRPr lang="en-US"/>
        </a:p>
      </dgm:t>
    </dgm:pt>
    <dgm:pt modelId="{3E659856-32B0-4E79-9D37-77679C1AAD75}" type="parTrans" cxnId="{AF6E7047-DCBD-46DC-B3D4-C0546E1527D4}">
      <dgm:prSet/>
      <dgm:spPr/>
      <dgm:t>
        <a:bodyPr/>
        <a:lstStyle/>
        <a:p>
          <a:endParaRPr lang="en-US"/>
        </a:p>
      </dgm:t>
    </dgm:pt>
    <dgm:pt modelId="{72EC1997-087E-4CCF-AAE6-71255A6B4824}">
      <dgm:prSet custT="1"/>
      <dgm:spPr/>
      <dgm:t>
        <a:bodyPr/>
        <a:lstStyle/>
        <a:p>
          <a:r>
            <a:rPr lang="en-US" sz="1400"/>
            <a:t>Model Learning</a:t>
          </a:r>
        </a:p>
      </dgm:t>
    </dgm:pt>
    <dgm:pt modelId="{1159C5A1-8BB7-4754-9F82-14C627F24A7A}" type="sibTrans" cxnId="{6E04AFC4-A128-4343-BBF6-CD0F263E3842}">
      <dgm:prSet/>
      <dgm:spPr/>
      <dgm:t>
        <a:bodyPr/>
        <a:lstStyle/>
        <a:p>
          <a:endParaRPr lang="en-US"/>
        </a:p>
      </dgm:t>
    </dgm:pt>
    <dgm:pt modelId="{AC733330-E097-43C4-8C3E-6BABEB7AD642}" type="parTrans" cxnId="{6E04AFC4-A128-4343-BBF6-CD0F263E3842}">
      <dgm:prSet/>
      <dgm:spPr/>
      <dgm:t>
        <a:bodyPr/>
        <a:lstStyle/>
        <a:p>
          <a:endParaRPr lang="en-US"/>
        </a:p>
      </dgm:t>
    </dgm:pt>
    <dgm:pt modelId="{F12D5EBE-A9DA-4166-9462-630211F1186C}">
      <dgm:prSet/>
      <dgm:spPr>
        <a:solidFill>
          <a:schemeClr val="tx2">
            <a:lumMod val="75000"/>
          </a:schemeClr>
        </a:solidFill>
        <a:ln>
          <a:solidFill>
            <a:schemeClr val="tx2">
              <a:lumMod val="75000"/>
            </a:schemeClr>
          </a:solidFill>
        </a:ln>
      </dgm:spPr>
      <dgm:t>
        <a:bodyPr/>
        <a:lstStyle/>
        <a:p>
          <a:r>
            <a:rPr lang="en-US"/>
            <a:t>Stage 5</a:t>
          </a:r>
        </a:p>
      </dgm:t>
    </dgm:pt>
    <dgm:pt modelId="{52DEC0F5-7E9C-4B3D-BC65-1D7F368451C3}" type="sibTrans" cxnId="{0CE8C49E-1174-4EAD-9ABE-B4D7236C42D2}">
      <dgm:prSet/>
      <dgm:spPr/>
      <dgm:t>
        <a:bodyPr/>
        <a:lstStyle/>
        <a:p>
          <a:endParaRPr lang="en-US"/>
        </a:p>
      </dgm:t>
    </dgm:pt>
    <dgm:pt modelId="{FFB5DD3D-EBE9-4A42-9740-92D52A7F066E}" type="parTrans" cxnId="{0CE8C49E-1174-4EAD-9ABE-B4D7236C42D2}">
      <dgm:prSet/>
      <dgm:spPr/>
      <dgm:t>
        <a:bodyPr/>
        <a:lstStyle/>
        <a:p>
          <a:endParaRPr lang="en-US"/>
        </a:p>
      </dgm:t>
    </dgm:pt>
    <dgm:pt modelId="{7D09AD0C-6EE6-46E6-B48C-103A6837D8EE}">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Verification</a:t>
          </a:r>
        </a:p>
      </dgm:t>
    </dgm:pt>
    <dgm:pt modelId="{94B2C42F-DAED-43D0-830C-DC9E8239AC24}" type="sibTrans" cxnId="{C92960EF-240B-45B3-927D-048DDE976949}">
      <dgm:prSet/>
      <dgm:spPr/>
      <dgm:t>
        <a:bodyPr/>
        <a:lstStyle/>
        <a:p>
          <a:endParaRPr lang="en-US"/>
        </a:p>
      </dgm:t>
    </dgm:pt>
    <dgm:pt modelId="{D2EC20C3-740C-45E8-93C3-4633C466BD3A}" type="parTrans" cxnId="{C92960EF-240B-45B3-927D-048DDE976949}">
      <dgm:prSet/>
      <dgm:spPr/>
      <dgm:t>
        <a:bodyPr/>
        <a:lstStyle/>
        <a:p>
          <a:endParaRPr lang="en-US"/>
        </a:p>
      </dgm:t>
    </dgm:pt>
    <dgm:pt modelId="{447C1924-F8FA-4A8E-BA50-0C0A65F2D319}">
      <dgm:prSet/>
      <dgm:spPr>
        <a:solidFill>
          <a:schemeClr val="tx2">
            <a:lumMod val="75000"/>
          </a:schemeClr>
        </a:solidFill>
        <a:ln>
          <a:solidFill>
            <a:schemeClr val="tx2">
              <a:lumMod val="75000"/>
            </a:schemeClr>
          </a:solidFill>
        </a:ln>
      </dgm:spPr>
      <dgm:t>
        <a:bodyPr/>
        <a:lstStyle/>
        <a:p>
          <a:r>
            <a:rPr lang="en-US"/>
            <a:t>Stage 6</a:t>
          </a:r>
        </a:p>
      </dgm:t>
    </dgm:pt>
    <dgm:pt modelId="{4E459A6D-A59A-4800-9E9F-406D0B13F12C}" type="sibTrans" cxnId="{D42B29FE-4C6C-41DD-8DB9-006F9966518C}">
      <dgm:prSet/>
      <dgm:spPr/>
      <dgm:t>
        <a:bodyPr/>
        <a:lstStyle/>
        <a:p>
          <a:endParaRPr lang="en-US"/>
        </a:p>
      </dgm:t>
    </dgm:pt>
    <dgm:pt modelId="{B9233D79-A64C-4F13-85D8-F5F5DBA9F084}" type="parTrans" cxnId="{D42B29FE-4C6C-41DD-8DB9-006F9966518C}">
      <dgm:prSet/>
      <dgm:spPr/>
      <dgm:t>
        <a:bodyPr/>
        <a:lstStyle/>
        <a:p>
          <a:endParaRPr lang="en-US"/>
        </a:p>
      </dgm:t>
    </dgm:pt>
    <dgm:pt modelId="{6432231E-5D7B-41F9-A041-30B906B54F2F}">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Deployment</a:t>
          </a:r>
        </a:p>
      </dgm:t>
    </dgm:pt>
    <dgm:pt modelId="{E393409A-1903-4464-A05A-4CC0AA1258D9}" type="sibTrans" cxnId="{045E2C9D-42BB-4276-A291-1E3B9C4624AE}">
      <dgm:prSet/>
      <dgm:spPr/>
      <dgm:t>
        <a:bodyPr/>
        <a:lstStyle/>
        <a:p>
          <a:endParaRPr lang="en-US"/>
        </a:p>
      </dgm:t>
    </dgm:pt>
    <dgm:pt modelId="{3CB1C08F-84C3-444F-A0F2-7E0CE0A2C322}" type="parTrans" cxnId="{045E2C9D-42BB-4276-A291-1E3B9C4624AE}">
      <dgm:prSet/>
      <dgm:spPr/>
      <dgm:t>
        <a:bodyPr/>
        <a:lstStyle/>
        <a:p>
          <a:endParaRPr lang="en-US"/>
        </a:p>
      </dgm:t>
    </dgm:pt>
    <dgm:pt modelId="{30C416F2-990D-4E58-8DAB-16FFA8D36B9B}" type="pres">
      <dgm:prSet presAssocID="{280885F5-6559-4B39-A11E-0A840750E551}" presName="Name0" presStyleCnt="0">
        <dgm:presLayoutVars>
          <dgm:dir/>
          <dgm:animLvl val="lvl"/>
          <dgm:resizeHandles val="exact"/>
        </dgm:presLayoutVars>
      </dgm:prSet>
      <dgm:spPr/>
    </dgm:pt>
    <dgm:pt modelId="{4F794474-85C7-4997-804E-5E5C715B16AF}" type="pres">
      <dgm:prSet presAssocID="{447C1924-F8FA-4A8E-BA50-0C0A65F2D319}" presName="boxAndChildren" presStyleCnt="0"/>
      <dgm:spPr/>
    </dgm:pt>
    <dgm:pt modelId="{0B7EA411-B019-460C-8BF4-F88A21C5E6FC}" type="pres">
      <dgm:prSet presAssocID="{447C1924-F8FA-4A8E-BA50-0C0A65F2D319}" presName="parentTextBox" presStyleLbl="alignNode1" presStyleIdx="0" presStyleCnt="6"/>
      <dgm:spPr/>
    </dgm:pt>
    <dgm:pt modelId="{43482D72-3D13-48FB-8CDD-45D42E417C18}" type="pres">
      <dgm:prSet presAssocID="{447C1924-F8FA-4A8E-BA50-0C0A65F2D319}" presName="descendantBox" presStyleLbl="bgAccFollowNode1" presStyleIdx="0" presStyleCnt="6"/>
      <dgm:spPr/>
    </dgm:pt>
    <dgm:pt modelId="{1DE02F25-3EE5-4D3A-9E46-90B76764E238}" type="pres">
      <dgm:prSet presAssocID="{52DEC0F5-7E9C-4B3D-BC65-1D7F368451C3}" presName="sp" presStyleCnt="0"/>
      <dgm:spPr/>
    </dgm:pt>
    <dgm:pt modelId="{1E5F645B-EE2A-49E6-99F5-311578C036BA}" type="pres">
      <dgm:prSet presAssocID="{F12D5EBE-A9DA-4166-9462-630211F1186C}" presName="arrowAndChildren" presStyleCnt="0"/>
      <dgm:spPr/>
    </dgm:pt>
    <dgm:pt modelId="{A529A5D4-AEC7-4CCA-B71F-858554366975}" type="pres">
      <dgm:prSet presAssocID="{F12D5EBE-A9DA-4166-9462-630211F1186C}" presName="parentTextArrow" presStyleLbl="node1" presStyleIdx="0" presStyleCnt="0"/>
      <dgm:spPr/>
    </dgm:pt>
    <dgm:pt modelId="{37EE7E96-0731-46EC-9396-5C32F07A7F81}" type="pres">
      <dgm:prSet presAssocID="{F12D5EBE-A9DA-4166-9462-630211F1186C}" presName="arrow" presStyleLbl="alignNode1" presStyleIdx="1" presStyleCnt="6"/>
      <dgm:spPr/>
    </dgm:pt>
    <dgm:pt modelId="{E16DF94E-6D3A-44A1-B04B-60F93DEEA733}" type="pres">
      <dgm:prSet presAssocID="{F12D5EBE-A9DA-4166-9462-630211F1186C}" presName="descendantArrow" presStyleLbl="bgAccFollowNode1" presStyleIdx="1" presStyleCnt="6"/>
      <dgm:spPr/>
    </dgm:pt>
    <dgm:pt modelId="{73106964-CEA8-40DB-BE87-0493A9A2D4A7}" type="pres">
      <dgm:prSet presAssocID="{257527F0-AE8E-44B8-BDE4-47D9A1A05C85}" presName="sp" presStyleCnt="0"/>
      <dgm:spPr/>
    </dgm:pt>
    <dgm:pt modelId="{A3CBFB61-689E-4DC9-8A5E-FD4B2F1023BC}" type="pres">
      <dgm:prSet presAssocID="{B8017B98-DAE1-4E93-8B60-BF249FFA8068}" presName="arrowAndChildren" presStyleCnt="0"/>
      <dgm:spPr/>
    </dgm:pt>
    <dgm:pt modelId="{6F2DA317-B8E2-445F-95AF-4A2FE71235F1}" type="pres">
      <dgm:prSet presAssocID="{B8017B98-DAE1-4E93-8B60-BF249FFA8068}" presName="parentTextArrow" presStyleLbl="node1" presStyleIdx="0" presStyleCnt="0"/>
      <dgm:spPr/>
    </dgm:pt>
    <dgm:pt modelId="{E68DA0F3-4942-4FF4-85A0-BA4ED93A1597}" type="pres">
      <dgm:prSet presAssocID="{B8017B98-DAE1-4E93-8B60-BF249FFA8068}" presName="arrow" presStyleLbl="alignNode1" presStyleIdx="2" presStyleCnt="6"/>
      <dgm:spPr/>
    </dgm:pt>
    <dgm:pt modelId="{72CB0EC2-3439-4681-8BE3-B07B8D4CCE5A}" type="pres">
      <dgm:prSet presAssocID="{B8017B98-DAE1-4E93-8B60-BF249FFA8068}" presName="descendantArrow" presStyleLbl="bgAccFollowNode1" presStyleIdx="2" presStyleCnt="6"/>
      <dgm:spPr/>
    </dgm:pt>
    <dgm:pt modelId="{6BB66677-6D5B-46B2-95BD-7479B02B2B0A}" type="pres">
      <dgm:prSet presAssocID="{F7128ECB-14F7-441D-BE7F-4CF2915FDD9C}" presName="sp" presStyleCnt="0"/>
      <dgm:spPr/>
    </dgm:pt>
    <dgm:pt modelId="{157EF4E2-7657-4565-A3AB-9E7A77CC415D}" type="pres">
      <dgm:prSet presAssocID="{D0055457-0225-418B-9102-9448A7F6E89C}" presName="arrowAndChildren" presStyleCnt="0"/>
      <dgm:spPr/>
    </dgm:pt>
    <dgm:pt modelId="{A7EED8E9-498A-41E6-9D9B-EAAB676780DB}" type="pres">
      <dgm:prSet presAssocID="{D0055457-0225-418B-9102-9448A7F6E89C}" presName="parentTextArrow" presStyleLbl="node1" presStyleIdx="0" presStyleCnt="0"/>
      <dgm:spPr/>
    </dgm:pt>
    <dgm:pt modelId="{5C8721CD-7D37-4B4B-B7A2-F5EC357CC9AB}" type="pres">
      <dgm:prSet presAssocID="{D0055457-0225-418B-9102-9448A7F6E89C}" presName="arrow" presStyleLbl="alignNode1" presStyleIdx="3" presStyleCnt="6"/>
      <dgm:spPr/>
    </dgm:pt>
    <dgm:pt modelId="{A6537124-776F-4A70-A8EA-6ECF57CE40AA}" type="pres">
      <dgm:prSet presAssocID="{D0055457-0225-418B-9102-9448A7F6E89C}" presName="descendantArrow" presStyleLbl="bgAccFollowNode1" presStyleIdx="3" presStyleCnt="6"/>
      <dgm:spPr/>
    </dgm:pt>
    <dgm:pt modelId="{F73F0E7B-CF44-4678-96BE-71330A63562E}" type="pres">
      <dgm:prSet presAssocID="{12C16DC0-C4DD-47F6-B168-0C3041B8AE3A}" presName="sp" presStyleCnt="0"/>
      <dgm:spPr/>
    </dgm:pt>
    <dgm:pt modelId="{9AE78293-F49E-4219-8A75-455A63BC5F92}" type="pres">
      <dgm:prSet presAssocID="{B553E2B7-E208-4DD2-939B-B8D4FABA6BC6}" presName="arrowAndChildren" presStyleCnt="0"/>
      <dgm:spPr/>
    </dgm:pt>
    <dgm:pt modelId="{9F9EF1FE-74F3-4B3B-BDDC-D93E374FADD8}" type="pres">
      <dgm:prSet presAssocID="{B553E2B7-E208-4DD2-939B-B8D4FABA6BC6}" presName="parentTextArrow" presStyleLbl="node1" presStyleIdx="0" presStyleCnt="0"/>
      <dgm:spPr/>
    </dgm:pt>
    <dgm:pt modelId="{335FB4C1-7A83-4D14-978D-3BBA930AC821}" type="pres">
      <dgm:prSet presAssocID="{B553E2B7-E208-4DD2-939B-B8D4FABA6BC6}" presName="arrow" presStyleLbl="alignNode1" presStyleIdx="4" presStyleCnt="6"/>
      <dgm:spPr/>
    </dgm:pt>
    <dgm:pt modelId="{4B86C7ED-3061-4645-AB23-3FAE07F4F96F}" type="pres">
      <dgm:prSet presAssocID="{B553E2B7-E208-4DD2-939B-B8D4FABA6BC6}" presName="descendantArrow" presStyleLbl="bgAccFollowNode1" presStyleIdx="4" presStyleCnt="6"/>
      <dgm:spPr/>
    </dgm:pt>
    <dgm:pt modelId="{1B69F0F2-AE50-402D-B57C-A537E43E0194}" type="pres">
      <dgm:prSet presAssocID="{A4C3574C-2C22-4016-BA2F-A45C8864A87E}" presName="sp" presStyleCnt="0"/>
      <dgm:spPr/>
    </dgm:pt>
    <dgm:pt modelId="{A5755CFA-4A26-4402-AD3E-7D2A15159FA1}" type="pres">
      <dgm:prSet presAssocID="{B9DAAFF6-0297-416F-B524-581D75FD355E}" presName="arrowAndChildren" presStyleCnt="0"/>
      <dgm:spPr/>
    </dgm:pt>
    <dgm:pt modelId="{3512758B-0033-436A-BFBE-9189610E0F9E}" type="pres">
      <dgm:prSet presAssocID="{B9DAAFF6-0297-416F-B524-581D75FD355E}" presName="parentTextArrow" presStyleLbl="node1" presStyleIdx="0" presStyleCnt="0"/>
      <dgm:spPr/>
    </dgm:pt>
    <dgm:pt modelId="{0EBC15B2-ED04-43CF-B3DB-74810795F980}" type="pres">
      <dgm:prSet presAssocID="{B9DAAFF6-0297-416F-B524-581D75FD355E}" presName="arrow" presStyleLbl="alignNode1" presStyleIdx="5" presStyleCnt="6" custLinFactNeighborX="-37255" custLinFactNeighborY="-75715"/>
      <dgm:spPr/>
    </dgm:pt>
    <dgm:pt modelId="{BD778E64-05F9-4163-98D0-CFA18AD9F0FC}" type="pres">
      <dgm:prSet presAssocID="{B9DAAFF6-0297-416F-B524-581D75FD355E}" presName="descendantArrow" presStyleLbl="bgAccFollowNode1" presStyleIdx="5" presStyleCnt="6"/>
      <dgm:spPr/>
    </dgm:pt>
  </dgm:ptLst>
  <dgm:cxnLst>
    <dgm:cxn modelId="{5FD67606-B500-4D6E-A7B1-CDD39EEA02D8}" type="presOf" srcId="{B553E2B7-E208-4DD2-939B-B8D4FABA6BC6}" destId="{335FB4C1-7A83-4D14-978D-3BBA930AC821}" srcOrd="1" destOrd="0" presId="urn:microsoft.com/office/officeart/2016/7/layout/VerticalDownArrowProcess"/>
    <dgm:cxn modelId="{DA69D10B-1C33-4E3D-A8C0-298FD972370A}" type="presOf" srcId="{BD1985EA-84AD-4A78-95FE-FE7C256134DF}" destId="{A6537124-776F-4A70-A8EA-6ECF57CE40AA}" srcOrd="0" destOrd="0" presId="urn:microsoft.com/office/officeart/2016/7/layout/VerticalDownArrowProcess"/>
    <dgm:cxn modelId="{0A79051D-805F-4CF7-ACFB-299CDA9BD8B9}" type="presOf" srcId="{B86702EA-6EDE-4147-840B-8F4E34A1AA8B}" destId="{4B86C7ED-3061-4645-AB23-3FAE07F4F96F}" srcOrd="0" destOrd="0" presId="urn:microsoft.com/office/officeart/2016/7/layout/VerticalDownArrowProcess"/>
    <dgm:cxn modelId="{00124022-73D0-4896-9622-F4C699FF4783}" type="presOf" srcId="{B8017B98-DAE1-4E93-8B60-BF249FFA8068}" destId="{6F2DA317-B8E2-445F-95AF-4A2FE71235F1}" srcOrd="0" destOrd="0" presId="urn:microsoft.com/office/officeart/2016/7/layout/VerticalDownArrowProcess"/>
    <dgm:cxn modelId="{CEDC7838-7221-45C8-9ACC-CBDA6198D64F}" type="presOf" srcId="{B9DAAFF6-0297-416F-B524-581D75FD355E}" destId="{3512758B-0033-436A-BFBE-9189610E0F9E}" srcOrd="0" destOrd="0" presId="urn:microsoft.com/office/officeart/2016/7/layout/VerticalDownArrowProcess"/>
    <dgm:cxn modelId="{B59B973B-B9A6-4E98-B0F2-DBA8BD123F45}" type="presOf" srcId="{F12D5EBE-A9DA-4166-9462-630211F1186C}" destId="{A529A5D4-AEC7-4CCA-B71F-858554366975}" srcOrd="0" destOrd="0" presId="urn:microsoft.com/office/officeart/2016/7/layout/VerticalDownArrowProcess"/>
    <dgm:cxn modelId="{644AF560-1354-4A59-B0E5-B2D5AB9844BE}" type="presOf" srcId="{B8017B98-DAE1-4E93-8B60-BF249FFA8068}" destId="{E68DA0F3-4942-4FF4-85A0-BA4ED93A1597}" srcOrd="1" destOrd="0" presId="urn:microsoft.com/office/officeart/2016/7/layout/VerticalDownArrowProcess"/>
    <dgm:cxn modelId="{D6C9EC65-D4BE-4B32-B58B-632C2F98396B}" type="presOf" srcId="{B9DAAFF6-0297-416F-B524-581D75FD355E}" destId="{0EBC15B2-ED04-43CF-B3DB-74810795F980}" srcOrd="1" destOrd="0" presId="urn:microsoft.com/office/officeart/2016/7/layout/VerticalDownArrowProcess"/>
    <dgm:cxn modelId="{AF6E7047-DCBD-46DC-B3D4-C0546E1527D4}" srcId="{280885F5-6559-4B39-A11E-0A840750E551}" destId="{B8017B98-DAE1-4E93-8B60-BF249FFA8068}" srcOrd="3" destOrd="0" parTransId="{3E659856-32B0-4E79-9D37-77679C1AAD75}" sibTransId="{257527F0-AE8E-44B8-BDE4-47D9A1A05C85}"/>
    <dgm:cxn modelId="{AFC7766B-87AD-48AF-90FC-26F4F22A9B3E}" type="presOf" srcId="{280885F5-6559-4B39-A11E-0A840750E551}" destId="{30C416F2-990D-4E58-8DAB-16FFA8D36B9B}" srcOrd="0" destOrd="0" presId="urn:microsoft.com/office/officeart/2016/7/layout/VerticalDownArrowProcess"/>
    <dgm:cxn modelId="{3D6F1C6D-7608-4AA8-B7C3-AB3B434B23EF}" type="presOf" srcId="{B553E2B7-E208-4DD2-939B-B8D4FABA6BC6}" destId="{9F9EF1FE-74F3-4B3B-BDDC-D93E374FADD8}" srcOrd="0" destOrd="0" presId="urn:microsoft.com/office/officeart/2016/7/layout/VerticalDownArrowProcess"/>
    <dgm:cxn modelId="{D6DA106E-97AC-4918-BB7C-A60C7226B4AC}" type="presOf" srcId="{72EC1997-087E-4CCF-AAE6-71255A6B4824}" destId="{72CB0EC2-3439-4681-8BE3-B07B8D4CCE5A}" srcOrd="0" destOrd="0" presId="urn:microsoft.com/office/officeart/2016/7/layout/VerticalDownArrowProcess"/>
    <dgm:cxn modelId="{D1C63A74-15FC-413D-A047-71360F19F798}" srcId="{280885F5-6559-4B39-A11E-0A840750E551}" destId="{B553E2B7-E208-4DD2-939B-B8D4FABA6BC6}" srcOrd="1" destOrd="0" parTransId="{DA6F9228-1A3D-42E0-816B-79DFA9DA4A33}" sibTransId="{12C16DC0-C4DD-47F6-B168-0C3041B8AE3A}"/>
    <dgm:cxn modelId="{DD1DEB77-936F-4421-9940-6502C5BA43AA}" type="presOf" srcId="{F12D5EBE-A9DA-4166-9462-630211F1186C}" destId="{37EE7E96-0731-46EC-9396-5C32F07A7F81}" srcOrd="1" destOrd="0" presId="urn:microsoft.com/office/officeart/2016/7/layout/VerticalDownArrowProcess"/>
    <dgm:cxn modelId="{5BB9737B-98F2-4E2B-A5DB-447F5212A82B}" srcId="{D0055457-0225-418B-9102-9448A7F6E89C}" destId="{BD1985EA-84AD-4A78-95FE-FE7C256134DF}" srcOrd="0" destOrd="0" parTransId="{C95D90FB-3B61-42AD-A81A-1F3F693801FC}" sibTransId="{48E9C95C-3086-4F00-85DB-44942A6A3F01}"/>
    <dgm:cxn modelId="{C4E0127F-B959-4774-BA2C-407E13F808F8}" type="presOf" srcId="{6432231E-5D7B-41F9-A041-30B906B54F2F}" destId="{43482D72-3D13-48FB-8CDD-45D42E417C18}" srcOrd="0" destOrd="0" presId="urn:microsoft.com/office/officeart/2016/7/layout/VerticalDownArrowProcess"/>
    <dgm:cxn modelId="{1FBD198F-3403-40F1-8F72-2420136BFCFD}" srcId="{B553E2B7-E208-4DD2-939B-B8D4FABA6BC6}" destId="{B86702EA-6EDE-4147-840B-8F4E34A1AA8B}" srcOrd="0" destOrd="0" parTransId="{E2D59822-6C43-4B89-A00F-2C2A1ABBBF72}" sibTransId="{9E797C68-2EE8-4731-B246-12FF7D5EEF84}"/>
    <dgm:cxn modelId="{1568AA8F-3F4B-4557-886A-DE38AE02B930}" type="presOf" srcId="{447C1924-F8FA-4A8E-BA50-0C0A65F2D319}" destId="{0B7EA411-B019-460C-8BF4-F88A21C5E6FC}" srcOrd="0" destOrd="0" presId="urn:microsoft.com/office/officeart/2016/7/layout/VerticalDownArrowProcess"/>
    <dgm:cxn modelId="{045E2C9D-42BB-4276-A291-1E3B9C4624AE}" srcId="{447C1924-F8FA-4A8E-BA50-0C0A65F2D319}" destId="{6432231E-5D7B-41F9-A041-30B906B54F2F}" srcOrd="0" destOrd="0" parTransId="{3CB1C08F-84C3-444F-A0F2-7E0CE0A2C322}" sibTransId="{E393409A-1903-4464-A05A-4CC0AA1258D9}"/>
    <dgm:cxn modelId="{0CE8C49E-1174-4EAD-9ABE-B4D7236C42D2}" srcId="{280885F5-6559-4B39-A11E-0A840750E551}" destId="{F12D5EBE-A9DA-4166-9462-630211F1186C}" srcOrd="4" destOrd="0" parTransId="{FFB5DD3D-EBE9-4A42-9740-92D52A7F066E}" sibTransId="{52DEC0F5-7E9C-4B3D-BC65-1D7F368451C3}"/>
    <dgm:cxn modelId="{BB84379F-A018-48F1-8A5C-EDB234DFA207}" type="presOf" srcId="{7DA751A8-18C3-4E44-A3DC-5B07DCD0A7F9}" destId="{BD778E64-05F9-4163-98D0-CFA18AD9F0FC}" srcOrd="0" destOrd="0" presId="urn:microsoft.com/office/officeart/2016/7/layout/VerticalDownArrowProcess"/>
    <dgm:cxn modelId="{7660A7AA-A00F-465E-B3B2-6B32A5AE5710}" srcId="{B9DAAFF6-0297-416F-B524-581D75FD355E}" destId="{7DA751A8-18C3-4E44-A3DC-5B07DCD0A7F9}" srcOrd="0" destOrd="0" parTransId="{AD266F3B-DDEC-4D85-A4FF-7AD8B4A5F850}" sibTransId="{035EC606-643E-4B3A-921B-411B998A3BA2}"/>
    <dgm:cxn modelId="{41AFE9C3-9512-402E-9495-6B7819DBB559}" type="presOf" srcId="{D0055457-0225-418B-9102-9448A7F6E89C}" destId="{5C8721CD-7D37-4B4B-B7A2-F5EC357CC9AB}" srcOrd="1" destOrd="0" presId="urn:microsoft.com/office/officeart/2016/7/layout/VerticalDownArrowProcess"/>
    <dgm:cxn modelId="{6E04AFC4-A128-4343-BBF6-CD0F263E3842}" srcId="{B8017B98-DAE1-4E93-8B60-BF249FFA8068}" destId="{72EC1997-087E-4CCF-AAE6-71255A6B4824}" srcOrd="0" destOrd="0" parTransId="{AC733330-E097-43C4-8C3E-6BABEB7AD642}" sibTransId="{1159C5A1-8BB7-4754-9F82-14C627F24A7A}"/>
    <dgm:cxn modelId="{198250E9-0C2D-4049-9E4D-5AD122AD0521}" srcId="{280885F5-6559-4B39-A11E-0A840750E551}" destId="{B9DAAFF6-0297-416F-B524-581D75FD355E}" srcOrd="0" destOrd="0" parTransId="{F11DEC81-4352-46B8-8261-6EC7CDC90BB7}" sibTransId="{A4C3574C-2C22-4016-BA2F-A45C8864A87E}"/>
    <dgm:cxn modelId="{C92960EF-240B-45B3-927D-048DDE976949}" srcId="{F12D5EBE-A9DA-4166-9462-630211F1186C}" destId="{7D09AD0C-6EE6-46E6-B48C-103A6837D8EE}" srcOrd="0" destOrd="0" parTransId="{D2EC20C3-740C-45E8-93C3-4633C466BD3A}" sibTransId="{94B2C42F-DAED-43D0-830C-DC9E8239AC24}"/>
    <dgm:cxn modelId="{75A452F7-0E19-41C2-828F-7C242538EC0E}" type="presOf" srcId="{7D09AD0C-6EE6-46E6-B48C-103A6837D8EE}" destId="{E16DF94E-6D3A-44A1-B04B-60F93DEEA733}" srcOrd="0" destOrd="0" presId="urn:microsoft.com/office/officeart/2016/7/layout/VerticalDownArrowProcess"/>
    <dgm:cxn modelId="{CAB2D6F9-950D-41BA-8C43-BBF18629DD78}" srcId="{280885F5-6559-4B39-A11E-0A840750E551}" destId="{D0055457-0225-418B-9102-9448A7F6E89C}" srcOrd="2" destOrd="0" parTransId="{58EA4E7E-8EB1-4BFB-A085-FF6AC816A5A1}" sibTransId="{F7128ECB-14F7-441D-BE7F-4CF2915FDD9C}"/>
    <dgm:cxn modelId="{06C58DFA-0EEE-43CB-A331-E82E175981BC}" type="presOf" srcId="{D0055457-0225-418B-9102-9448A7F6E89C}" destId="{A7EED8E9-498A-41E6-9D9B-EAAB676780DB}" srcOrd="0" destOrd="0" presId="urn:microsoft.com/office/officeart/2016/7/layout/VerticalDownArrowProcess"/>
    <dgm:cxn modelId="{D42B29FE-4C6C-41DD-8DB9-006F9966518C}" srcId="{280885F5-6559-4B39-A11E-0A840750E551}" destId="{447C1924-F8FA-4A8E-BA50-0C0A65F2D319}" srcOrd="5" destOrd="0" parTransId="{B9233D79-A64C-4F13-85D8-F5F5DBA9F084}" sibTransId="{4E459A6D-A59A-4800-9E9F-406D0B13F12C}"/>
    <dgm:cxn modelId="{A550909E-BB53-42FE-BE95-93C4D24D7CD6}" type="presParOf" srcId="{30C416F2-990D-4E58-8DAB-16FFA8D36B9B}" destId="{4F794474-85C7-4997-804E-5E5C715B16AF}" srcOrd="0" destOrd="0" presId="urn:microsoft.com/office/officeart/2016/7/layout/VerticalDownArrowProcess"/>
    <dgm:cxn modelId="{E8C4ECBB-2E6D-428E-806E-52757B212EEC}" type="presParOf" srcId="{4F794474-85C7-4997-804E-5E5C715B16AF}" destId="{0B7EA411-B019-460C-8BF4-F88A21C5E6FC}" srcOrd="0" destOrd="0" presId="urn:microsoft.com/office/officeart/2016/7/layout/VerticalDownArrowProcess"/>
    <dgm:cxn modelId="{A0D6855D-60FB-4772-ACF0-A4AD1988E1BB}" type="presParOf" srcId="{4F794474-85C7-4997-804E-5E5C715B16AF}" destId="{43482D72-3D13-48FB-8CDD-45D42E417C18}" srcOrd="1" destOrd="0" presId="urn:microsoft.com/office/officeart/2016/7/layout/VerticalDownArrowProcess"/>
    <dgm:cxn modelId="{07C2DC5D-00C1-46FF-8F6D-11B0D529D70A}" type="presParOf" srcId="{30C416F2-990D-4E58-8DAB-16FFA8D36B9B}" destId="{1DE02F25-3EE5-4D3A-9E46-90B76764E238}" srcOrd="1" destOrd="0" presId="urn:microsoft.com/office/officeart/2016/7/layout/VerticalDownArrowProcess"/>
    <dgm:cxn modelId="{70B296F6-D44D-4349-ACFB-B730130C1667}" type="presParOf" srcId="{30C416F2-990D-4E58-8DAB-16FFA8D36B9B}" destId="{1E5F645B-EE2A-49E6-99F5-311578C036BA}" srcOrd="2" destOrd="0" presId="urn:microsoft.com/office/officeart/2016/7/layout/VerticalDownArrowProcess"/>
    <dgm:cxn modelId="{B08CED9C-5839-4A79-A81A-B2F5225E6627}" type="presParOf" srcId="{1E5F645B-EE2A-49E6-99F5-311578C036BA}" destId="{A529A5D4-AEC7-4CCA-B71F-858554366975}" srcOrd="0" destOrd="0" presId="urn:microsoft.com/office/officeart/2016/7/layout/VerticalDownArrowProcess"/>
    <dgm:cxn modelId="{130E4E89-9EA9-4595-A9BB-FDB7B697870B}" type="presParOf" srcId="{1E5F645B-EE2A-49E6-99F5-311578C036BA}" destId="{37EE7E96-0731-46EC-9396-5C32F07A7F81}" srcOrd="1" destOrd="0" presId="urn:microsoft.com/office/officeart/2016/7/layout/VerticalDownArrowProcess"/>
    <dgm:cxn modelId="{D8E999D5-DE20-43A0-9446-E2BBEE49CB70}" type="presParOf" srcId="{1E5F645B-EE2A-49E6-99F5-311578C036BA}" destId="{E16DF94E-6D3A-44A1-B04B-60F93DEEA733}" srcOrd="2" destOrd="0" presId="urn:microsoft.com/office/officeart/2016/7/layout/VerticalDownArrowProcess"/>
    <dgm:cxn modelId="{76B7D0C2-DE7E-4790-93CF-B397120BA530}" type="presParOf" srcId="{30C416F2-990D-4E58-8DAB-16FFA8D36B9B}" destId="{73106964-CEA8-40DB-BE87-0493A9A2D4A7}" srcOrd="3" destOrd="0" presId="urn:microsoft.com/office/officeart/2016/7/layout/VerticalDownArrowProcess"/>
    <dgm:cxn modelId="{FE7B593D-4572-4396-8B15-17A8B6585668}" type="presParOf" srcId="{30C416F2-990D-4E58-8DAB-16FFA8D36B9B}" destId="{A3CBFB61-689E-4DC9-8A5E-FD4B2F1023BC}" srcOrd="4" destOrd="0" presId="urn:microsoft.com/office/officeart/2016/7/layout/VerticalDownArrowProcess"/>
    <dgm:cxn modelId="{D4C8E45C-F8D8-4FBE-92F8-645F716D744D}" type="presParOf" srcId="{A3CBFB61-689E-4DC9-8A5E-FD4B2F1023BC}" destId="{6F2DA317-B8E2-445F-95AF-4A2FE71235F1}" srcOrd="0" destOrd="0" presId="urn:microsoft.com/office/officeart/2016/7/layout/VerticalDownArrowProcess"/>
    <dgm:cxn modelId="{95C9FBEB-F2FA-497B-809A-5A8351A1610C}" type="presParOf" srcId="{A3CBFB61-689E-4DC9-8A5E-FD4B2F1023BC}" destId="{E68DA0F3-4942-4FF4-85A0-BA4ED93A1597}" srcOrd="1" destOrd="0" presId="urn:microsoft.com/office/officeart/2016/7/layout/VerticalDownArrowProcess"/>
    <dgm:cxn modelId="{775798E1-13A0-49AF-B325-04B6301593DA}" type="presParOf" srcId="{A3CBFB61-689E-4DC9-8A5E-FD4B2F1023BC}" destId="{72CB0EC2-3439-4681-8BE3-B07B8D4CCE5A}" srcOrd="2" destOrd="0" presId="urn:microsoft.com/office/officeart/2016/7/layout/VerticalDownArrowProcess"/>
    <dgm:cxn modelId="{93A0549E-BC80-4540-A510-98F8219EEE15}" type="presParOf" srcId="{30C416F2-990D-4E58-8DAB-16FFA8D36B9B}" destId="{6BB66677-6D5B-46B2-95BD-7479B02B2B0A}" srcOrd="5" destOrd="0" presId="urn:microsoft.com/office/officeart/2016/7/layout/VerticalDownArrowProcess"/>
    <dgm:cxn modelId="{D5E0B6D6-66A3-4D0B-988E-1D35A8B9579E}" type="presParOf" srcId="{30C416F2-990D-4E58-8DAB-16FFA8D36B9B}" destId="{157EF4E2-7657-4565-A3AB-9E7A77CC415D}" srcOrd="6" destOrd="0" presId="urn:microsoft.com/office/officeart/2016/7/layout/VerticalDownArrowProcess"/>
    <dgm:cxn modelId="{2E9B70C4-F86F-490E-BEC4-F5BC54C57780}" type="presParOf" srcId="{157EF4E2-7657-4565-A3AB-9E7A77CC415D}" destId="{A7EED8E9-498A-41E6-9D9B-EAAB676780DB}" srcOrd="0" destOrd="0" presId="urn:microsoft.com/office/officeart/2016/7/layout/VerticalDownArrowProcess"/>
    <dgm:cxn modelId="{4C6E93B0-E618-4B34-AEE0-DF830FB60EF7}" type="presParOf" srcId="{157EF4E2-7657-4565-A3AB-9E7A77CC415D}" destId="{5C8721CD-7D37-4B4B-B7A2-F5EC357CC9AB}" srcOrd="1" destOrd="0" presId="urn:microsoft.com/office/officeart/2016/7/layout/VerticalDownArrowProcess"/>
    <dgm:cxn modelId="{2053D552-6792-4ACD-8CCE-58B56CF0EE73}" type="presParOf" srcId="{157EF4E2-7657-4565-A3AB-9E7A77CC415D}" destId="{A6537124-776F-4A70-A8EA-6ECF57CE40AA}" srcOrd="2" destOrd="0" presId="urn:microsoft.com/office/officeart/2016/7/layout/VerticalDownArrowProcess"/>
    <dgm:cxn modelId="{A1D5CFAB-0370-43FC-A9D0-9391FB6603B9}" type="presParOf" srcId="{30C416F2-990D-4E58-8DAB-16FFA8D36B9B}" destId="{F73F0E7B-CF44-4678-96BE-71330A63562E}" srcOrd="7" destOrd="0" presId="urn:microsoft.com/office/officeart/2016/7/layout/VerticalDownArrowProcess"/>
    <dgm:cxn modelId="{8607FE10-7E1B-4143-AD2B-6912F2A0F2D9}" type="presParOf" srcId="{30C416F2-990D-4E58-8DAB-16FFA8D36B9B}" destId="{9AE78293-F49E-4219-8A75-455A63BC5F92}" srcOrd="8" destOrd="0" presId="urn:microsoft.com/office/officeart/2016/7/layout/VerticalDownArrowProcess"/>
    <dgm:cxn modelId="{CA69A96E-B1E4-4782-9401-CE9084C6C3AE}" type="presParOf" srcId="{9AE78293-F49E-4219-8A75-455A63BC5F92}" destId="{9F9EF1FE-74F3-4B3B-BDDC-D93E374FADD8}" srcOrd="0" destOrd="0" presId="urn:microsoft.com/office/officeart/2016/7/layout/VerticalDownArrowProcess"/>
    <dgm:cxn modelId="{673EF1B0-1AD5-40C5-B0A6-43E1D9AAC997}" type="presParOf" srcId="{9AE78293-F49E-4219-8A75-455A63BC5F92}" destId="{335FB4C1-7A83-4D14-978D-3BBA930AC821}" srcOrd="1" destOrd="0" presId="urn:microsoft.com/office/officeart/2016/7/layout/VerticalDownArrowProcess"/>
    <dgm:cxn modelId="{36914543-7115-4903-A610-8E18487604FF}" type="presParOf" srcId="{9AE78293-F49E-4219-8A75-455A63BC5F92}" destId="{4B86C7ED-3061-4645-AB23-3FAE07F4F96F}" srcOrd="2" destOrd="0" presId="urn:microsoft.com/office/officeart/2016/7/layout/VerticalDownArrowProcess"/>
    <dgm:cxn modelId="{ADE73F78-932B-4F40-827A-624FF61A1F17}" type="presParOf" srcId="{30C416F2-990D-4E58-8DAB-16FFA8D36B9B}" destId="{1B69F0F2-AE50-402D-B57C-A537E43E0194}" srcOrd="9" destOrd="0" presId="urn:microsoft.com/office/officeart/2016/7/layout/VerticalDownArrowProcess"/>
    <dgm:cxn modelId="{86093933-52B5-4D0D-B9CE-C1E06D723CCE}" type="presParOf" srcId="{30C416F2-990D-4E58-8DAB-16FFA8D36B9B}" destId="{A5755CFA-4A26-4402-AD3E-7D2A15159FA1}" srcOrd="10" destOrd="0" presId="urn:microsoft.com/office/officeart/2016/7/layout/VerticalDownArrowProcess"/>
    <dgm:cxn modelId="{91A7BD73-6D9B-4FD8-A67E-443596CF9610}" type="presParOf" srcId="{A5755CFA-4A26-4402-AD3E-7D2A15159FA1}" destId="{3512758B-0033-436A-BFBE-9189610E0F9E}" srcOrd="0" destOrd="0" presId="urn:microsoft.com/office/officeart/2016/7/layout/VerticalDownArrowProcess"/>
    <dgm:cxn modelId="{03939BFD-C7AE-4941-B537-F77A201A3CDD}" type="presParOf" srcId="{A5755CFA-4A26-4402-AD3E-7D2A15159FA1}" destId="{0EBC15B2-ED04-43CF-B3DB-74810795F980}" srcOrd="1" destOrd="0" presId="urn:microsoft.com/office/officeart/2016/7/layout/VerticalDownArrowProcess"/>
    <dgm:cxn modelId="{A7618023-664A-40FD-828C-295215204536}" type="presParOf" srcId="{A5755CFA-4A26-4402-AD3E-7D2A15159FA1}" destId="{BD778E64-05F9-4163-98D0-CFA18AD9F0FC}"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0885F5-6559-4B39-A11E-0A840750E551}" type="doc">
      <dgm:prSet loTypeId="urn:microsoft.com/office/officeart/2016/7/layout/VerticalDownArrowProcess" loCatId="process" qsTypeId="urn:microsoft.com/office/officeart/2005/8/quickstyle/simple1" qsCatId="simple" csTypeId="urn:microsoft.com/office/officeart/2005/8/colors/accent1_4" csCatId="accent1" phldr="1"/>
      <dgm:spPr/>
      <dgm:t>
        <a:bodyPr/>
        <a:lstStyle/>
        <a:p>
          <a:endParaRPr lang="en-US"/>
        </a:p>
      </dgm:t>
    </dgm:pt>
    <dgm:pt modelId="{B9DAAFF6-0297-416F-B524-581D75FD355E}">
      <dgm:prSet/>
      <dgm:spPr>
        <a:solidFill>
          <a:schemeClr val="tx2">
            <a:lumMod val="75000"/>
          </a:schemeClr>
        </a:solidFill>
        <a:ln>
          <a:solidFill>
            <a:schemeClr val="tx2">
              <a:lumMod val="75000"/>
            </a:schemeClr>
          </a:solidFill>
        </a:ln>
      </dgm:spPr>
      <dgm:t>
        <a:bodyPr/>
        <a:lstStyle/>
        <a:p>
          <a:r>
            <a:rPr lang="en-US"/>
            <a:t>Stage 1</a:t>
          </a:r>
        </a:p>
      </dgm:t>
    </dgm:pt>
    <dgm:pt modelId="{F11DEC81-4352-46B8-8261-6EC7CDC90BB7}" type="parTrans" cxnId="{198250E9-0C2D-4049-9E4D-5AD122AD0521}">
      <dgm:prSet/>
      <dgm:spPr/>
      <dgm:t>
        <a:bodyPr/>
        <a:lstStyle/>
        <a:p>
          <a:endParaRPr lang="en-US"/>
        </a:p>
      </dgm:t>
    </dgm:pt>
    <dgm:pt modelId="{A4C3574C-2C22-4016-BA2F-A45C8864A87E}" type="sibTrans" cxnId="{198250E9-0C2D-4049-9E4D-5AD122AD0521}">
      <dgm:prSet/>
      <dgm:spPr/>
      <dgm:t>
        <a:bodyPr/>
        <a:lstStyle/>
        <a:p>
          <a:endParaRPr lang="en-US"/>
        </a:p>
      </dgm:t>
    </dgm:pt>
    <dgm:pt modelId="{7DA751A8-18C3-4E44-A3DC-5B07DCD0A7F9}">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ML Safety Assurance Scoping </a:t>
          </a:r>
        </a:p>
      </dgm:t>
    </dgm:pt>
    <dgm:pt modelId="{AD266F3B-DDEC-4D85-A4FF-7AD8B4A5F850}" type="parTrans" cxnId="{7660A7AA-A00F-465E-B3B2-6B32A5AE5710}">
      <dgm:prSet/>
      <dgm:spPr/>
      <dgm:t>
        <a:bodyPr/>
        <a:lstStyle/>
        <a:p>
          <a:endParaRPr lang="en-US"/>
        </a:p>
      </dgm:t>
    </dgm:pt>
    <dgm:pt modelId="{035EC606-643E-4B3A-921B-411B998A3BA2}" type="sibTrans" cxnId="{7660A7AA-A00F-465E-B3B2-6B32A5AE5710}">
      <dgm:prSet/>
      <dgm:spPr/>
      <dgm:t>
        <a:bodyPr/>
        <a:lstStyle/>
        <a:p>
          <a:endParaRPr lang="en-US"/>
        </a:p>
      </dgm:t>
    </dgm:pt>
    <dgm:pt modelId="{B553E2B7-E208-4DD2-939B-B8D4FABA6BC6}">
      <dgm:prSet/>
      <dgm:spPr>
        <a:solidFill>
          <a:schemeClr val="tx2">
            <a:lumMod val="75000"/>
          </a:schemeClr>
        </a:solidFill>
        <a:ln>
          <a:solidFill>
            <a:schemeClr val="tx2">
              <a:lumMod val="75000"/>
            </a:schemeClr>
          </a:solidFill>
        </a:ln>
      </dgm:spPr>
      <dgm:t>
        <a:bodyPr/>
        <a:lstStyle/>
        <a:p>
          <a:r>
            <a:rPr lang="en-US"/>
            <a:t>Stage 2</a:t>
          </a:r>
        </a:p>
      </dgm:t>
    </dgm:pt>
    <dgm:pt modelId="{DA6F9228-1A3D-42E0-816B-79DFA9DA4A33}" type="parTrans" cxnId="{D1C63A74-15FC-413D-A047-71360F19F798}">
      <dgm:prSet/>
      <dgm:spPr/>
      <dgm:t>
        <a:bodyPr/>
        <a:lstStyle/>
        <a:p>
          <a:endParaRPr lang="en-US"/>
        </a:p>
      </dgm:t>
    </dgm:pt>
    <dgm:pt modelId="{12C16DC0-C4DD-47F6-B168-0C3041B8AE3A}" type="sibTrans" cxnId="{D1C63A74-15FC-413D-A047-71360F19F798}">
      <dgm:prSet/>
      <dgm:spPr/>
      <dgm:t>
        <a:bodyPr/>
        <a:lstStyle/>
        <a:p>
          <a:endParaRPr lang="en-US"/>
        </a:p>
      </dgm:t>
    </dgm:pt>
    <dgm:pt modelId="{B86702EA-6EDE-4147-840B-8F4E34A1AA8B}">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ML Safety Requirements Elicitation</a:t>
          </a:r>
        </a:p>
      </dgm:t>
    </dgm:pt>
    <dgm:pt modelId="{E2D59822-6C43-4B89-A00F-2C2A1ABBBF72}" type="parTrans" cxnId="{1FBD198F-3403-40F1-8F72-2420136BFCFD}">
      <dgm:prSet/>
      <dgm:spPr/>
      <dgm:t>
        <a:bodyPr/>
        <a:lstStyle/>
        <a:p>
          <a:endParaRPr lang="en-US"/>
        </a:p>
      </dgm:t>
    </dgm:pt>
    <dgm:pt modelId="{9E797C68-2EE8-4731-B246-12FF7D5EEF84}" type="sibTrans" cxnId="{1FBD198F-3403-40F1-8F72-2420136BFCFD}">
      <dgm:prSet/>
      <dgm:spPr/>
      <dgm:t>
        <a:bodyPr/>
        <a:lstStyle/>
        <a:p>
          <a:endParaRPr lang="en-US"/>
        </a:p>
      </dgm:t>
    </dgm:pt>
    <dgm:pt modelId="{D0055457-0225-418B-9102-9448A7F6E89C}">
      <dgm:prSet/>
      <dgm:spPr>
        <a:solidFill>
          <a:schemeClr val="tx2">
            <a:lumMod val="75000"/>
          </a:schemeClr>
        </a:solidFill>
        <a:ln>
          <a:solidFill>
            <a:schemeClr val="tx2">
              <a:lumMod val="75000"/>
            </a:schemeClr>
          </a:solidFill>
        </a:ln>
      </dgm:spPr>
      <dgm:t>
        <a:bodyPr/>
        <a:lstStyle/>
        <a:p>
          <a:r>
            <a:rPr lang="en-US"/>
            <a:t>Stage 3</a:t>
          </a:r>
        </a:p>
      </dgm:t>
    </dgm:pt>
    <dgm:pt modelId="{F7128ECB-14F7-441D-BE7F-4CF2915FDD9C}" type="sibTrans" cxnId="{CAB2D6F9-950D-41BA-8C43-BBF18629DD78}">
      <dgm:prSet/>
      <dgm:spPr/>
      <dgm:t>
        <a:bodyPr/>
        <a:lstStyle/>
        <a:p>
          <a:endParaRPr lang="en-US"/>
        </a:p>
      </dgm:t>
    </dgm:pt>
    <dgm:pt modelId="{58EA4E7E-8EB1-4BFB-A085-FF6AC816A5A1}" type="parTrans" cxnId="{CAB2D6F9-950D-41BA-8C43-BBF18629DD78}">
      <dgm:prSet/>
      <dgm:spPr/>
      <dgm:t>
        <a:bodyPr/>
        <a:lstStyle/>
        <a:p>
          <a:endParaRPr lang="en-US"/>
        </a:p>
      </dgm:t>
    </dgm:pt>
    <dgm:pt modelId="{BD1985EA-84AD-4A78-95FE-FE7C256134DF}">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Data Management</a:t>
          </a:r>
        </a:p>
      </dgm:t>
    </dgm:pt>
    <dgm:pt modelId="{48E9C95C-3086-4F00-85DB-44942A6A3F01}" type="sibTrans" cxnId="{5BB9737B-98F2-4E2B-A5DB-447F5212A82B}">
      <dgm:prSet/>
      <dgm:spPr/>
      <dgm:t>
        <a:bodyPr/>
        <a:lstStyle/>
        <a:p>
          <a:endParaRPr lang="en-US"/>
        </a:p>
      </dgm:t>
    </dgm:pt>
    <dgm:pt modelId="{C95D90FB-3B61-42AD-A81A-1F3F693801FC}" type="parTrans" cxnId="{5BB9737B-98F2-4E2B-A5DB-447F5212A82B}">
      <dgm:prSet/>
      <dgm:spPr/>
      <dgm:t>
        <a:bodyPr/>
        <a:lstStyle/>
        <a:p>
          <a:endParaRPr lang="en-US"/>
        </a:p>
      </dgm:t>
    </dgm:pt>
    <dgm:pt modelId="{B8017B98-DAE1-4E93-8B60-BF249FFA8068}">
      <dgm:prSet/>
      <dgm:spPr>
        <a:solidFill>
          <a:schemeClr val="tx2">
            <a:lumMod val="75000"/>
          </a:schemeClr>
        </a:solidFill>
        <a:ln>
          <a:solidFill>
            <a:schemeClr val="tx2">
              <a:lumMod val="75000"/>
            </a:schemeClr>
          </a:solidFill>
        </a:ln>
      </dgm:spPr>
      <dgm:t>
        <a:bodyPr/>
        <a:lstStyle/>
        <a:p>
          <a:r>
            <a:rPr lang="en-US"/>
            <a:t>Stage 4</a:t>
          </a:r>
        </a:p>
      </dgm:t>
    </dgm:pt>
    <dgm:pt modelId="{257527F0-AE8E-44B8-BDE4-47D9A1A05C85}" type="sibTrans" cxnId="{AF6E7047-DCBD-46DC-B3D4-C0546E1527D4}">
      <dgm:prSet/>
      <dgm:spPr/>
      <dgm:t>
        <a:bodyPr/>
        <a:lstStyle/>
        <a:p>
          <a:endParaRPr lang="en-US"/>
        </a:p>
      </dgm:t>
    </dgm:pt>
    <dgm:pt modelId="{3E659856-32B0-4E79-9D37-77679C1AAD75}" type="parTrans" cxnId="{AF6E7047-DCBD-46DC-B3D4-C0546E1527D4}">
      <dgm:prSet/>
      <dgm:spPr/>
      <dgm:t>
        <a:bodyPr/>
        <a:lstStyle/>
        <a:p>
          <a:endParaRPr lang="en-US"/>
        </a:p>
      </dgm:t>
    </dgm:pt>
    <dgm:pt modelId="{72EC1997-087E-4CCF-AAE6-71255A6B4824}">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Learning</a:t>
          </a:r>
        </a:p>
      </dgm:t>
    </dgm:pt>
    <dgm:pt modelId="{1159C5A1-8BB7-4754-9F82-14C627F24A7A}" type="sibTrans" cxnId="{6E04AFC4-A128-4343-BBF6-CD0F263E3842}">
      <dgm:prSet/>
      <dgm:spPr/>
      <dgm:t>
        <a:bodyPr/>
        <a:lstStyle/>
        <a:p>
          <a:endParaRPr lang="en-US"/>
        </a:p>
      </dgm:t>
    </dgm:pt>
    <dgm:pt modelId="{AC733330-E097-43C4-8C3E-6BABEB7AD642}" type="parTrans" cxnId="{6E04AFC4-A128-4343-BBF6-CD0F263E3842}">
      <dgm:prSet/>
      <dgm:spPr/>
      <dgm:t>
        <a:bodyPr/>
        <a:lstStyle/>
        <a:p>
          <a:endParaRPr lang="en-US"/>
        </a:p>
      </dgm:t>
    </dgm:pt>
    <dgm:pt modelId="{F12D5EBE-A9DA-4166-9462-630211F1186C}">
      <dgm:prSet/>
      <dgm:spPr/>
      <dgm:t>
        <a:bodyPr/>
        <a:lstStyle/>
        <a:p>
          <a:r>
            <a:rPr lang="en-US"/>
            <a:t>Stage 5</a:t>
          </a:r>
        </a:p>
      </dgm:t>
    </dgm:pt>
    <dgm:pt modelId="{52DEC0F5-7E9C-4B3D-BC65-1D7F368451C3}" type="sibTrans" cxnId="{0CE8C49E-1174-4EAD-9ABE-B4D7236C42D2}">
      <dgm:prSet/>
      <dgm:spPr/>
      <dgm:t>
        <a:bodyPr/>
        <a:lstStyle/>
        <a:p>
          <a:endParaRPr lang="en-US"/>
        </a:p>
      </dgm:t>
    </dgm:pt>
    <dgm:pt modelId="{FFB5DD3D-EBE9-4A42-9740-92D52A7F066E}" type="parTrans" cxnId="{0CE8C49E-1174-4EAD-9ABE-B4D7236C42D2}">
      <dgm:prSet/>
      <dgm:spPr/>
      <dgm:t>
        <a:bodyPr/>
        <a:lstStyle/>
        <a:p>
          <a:endParaRPr lang="en-US"/>
        </a:p>
      </dgm:t>
    </dgm:pt>
    <dgm:pt modelId="{7D09AD0C-6EE6-46E6-B48C-103A6837D8EE}">
      <dgm:prSet custT="1"/>
      <dgm:spPr/>
      <dgm:t>
        <a:bodyPr/>
        <a:lstStyle/>
        <a:p>
          <a:r>
            <a:rPr lang="en-US" sz="1400"/>
            <a:t>Model Verification</a:t>
          </a:r>
        </a:p>
      </dgm:t>
    </dgm:pt>
    <dgm:pt modelId="{94B2C42F-DAED-43D0-830C-DC9E8239AC24}" type="sibTrans" cxnId="{C92960EF-240B-45B3-927D-048DDE976949}">
      <dgm:prSet/>
      <dgm:spPr/>
      <dgm:t>
        <a:bodyPr/>
        <a:lstStyle/>
        <a:p>
          <a:endParaRPr lang="en-US"/>
        </a:p>
      </dgm:t>
    </dgm:pt>
    <dgm:pt modelId="{D2EC20C3-740C-45E8-93C3-4633C466BD3A}" type="parTrans" cxnId="{C92960EF-240B-45B3-927D-048DDE976949}">
      <dgm:prSet/>
      <dgm:spPr/>
      <dgm:t>
        <a:bodyPr/>
        <a:lstStyle/>
        <a:p>
          <a:endParaRPr lang="en-US"/>
        </a:p>
      </dgm:t>
    </dgm:pt>
    <dgm:pt modelId="{447C1924-F8FA-4A8E-BA50-0C0A65F2D319}">
      <dgm:prSet/>
      <dgm:spPr>
        <a:solidFill>
          <a:schemeClr val="tx2">
            <a:lumMod val="75000"/>
          </a:schemeClr>
        </a:solidFill>
        <a:ln>
          <a:solidFill>
            <a:schemeClr val="tx2">
              <a:lumMod val="75000"/>
            </a:schemeClr>
          </a:solidFill>
        </a:ln>
      </dgm:spPr>
      <dgm:t>
        <a:bodyPr/>
        <a:lstStyle/>
        <a:p>
          <a:r>
            <a:rPr lang="en-US"/>
            <a:t>Stage 6</a:t>
          </a:r>
        </a:p>
      </dgm:t>
    </dgm:pt>
    <dgm:pt modelId="{4E459A6D-A59A-4800-9E9F-406D0B13F12C}" type="sibTrans" cxnId="{D42B29FE-4C6C-41DD-8DB9-006F9966518C}">
      <dgm:prSet/>
      <dgm:spPr/>
      <dgm:t>
        <a:bodyPr/>
        <a:lstStyle/>
        <a:p>
          <a:endParaRPr lang="en-US"/>
        </a:p>
      </dgm:t>
    </dgm:pt>
    <dgm:pt modelId="{B9233D79-A64C-4F13-85D8-F5F5DBA9F084}" type="parTrans" cxnId="{D42B29FE-4C6C-41DD-8DB9-006F9966518C}">
      <dgm:prSet/>
      <dgm:spPr/>
      <dgm:t>
        <a:bodyPr/>
        <a:lstStyle/>
        <a:p>
          <a:endParaRPr lang="en-US"/>
        </a:p>
      </dgm:t>
    </dgm:pt>
    <dgm:pt modelId="{6432231E-5D7B-41F9-A041-30B906B54F2F}">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Deployment</a:t>
          </a:r>
        </a:p>
      </dgm:t>
    </dgm:pt>
    <dgm:pt modelId="{E393409A-1903-4464-A05A-4CC0AA1258D9}" type="sibTrans" cxnId="{045E2C9D-42BB-4276-A291-1E3B9C4624AE}">
      <dgm:prSet/>
      <dgm:spPr/>
      <dgm:t>
        <a:bodyPr/>
        <a:lstStyle/>
        <a:p>
          <a:endParaRPr lang="en-US"/>
        </a:p>
      </dgm:t>
    </dgm:pt>
    <dgm:pt modelId="{3CB1C08F-84C3-444F-A0F2-7E0CE0A2C322}" type="parTrans" cxnId="{045E2C9D-42BB-4276-A291-1E3B9C4624AE}">
      <dgm:prSet/>
      <dgm:spPr/>
      <dgm:t>
        <a:bodyPr/>
        <a:lstStyle/>
        <a:p>
          <a:endParaRPr lang="en-US"/>
        </a:p>
      </dgm:t>
    </dgm:pt>
    <dgm:pt modelId="{30C416F2-990D-4E58-8DAB-16FFA8D36B9B}" type="pres">
      <dgm:prSet presAssocID="{280885F5-6559-4B39-A11E-0A840750E551}" presName="Name0" presStyleCnt="0">
        <dgm:presLayoutVars>
          <dgm:dir/>
          <dgm:animLvl val="lvl"/>
          <dgm:resizeHandles val="exact"/>
        </dgm:presLayoutVars>
      </dgm:prSet>
      <dgm:spPr/>
    </dgm:pt>
    <dgm:pt modelId="{4F794474-85C7-4997-804E-5E5C715B16AF}" type="pres">
      <dgm:prSet presAssocID="{447C1924-F8FA-4A8E-BA50-0C0A65F2D319}" presName="boxAndChildren" presStyleCnt="0"/>
      <dgm:spPr/>
    </dgm:pt>
    <dgm:pt modelId="{0B7EA411-B019-460C-8BF4-F88A21C5E6FC}" type="pres">
      <dgm:prSet presAssocID="{447C1924-F8FA-4A8E-BA50-0C0A65F2D319}" presName="parentTextBox" presStyleLbl="alignNode1" presStyleIdx="0" presStyleCnt="6"/>
      <dgm:spPr/>
    </dgm:pt>
    <dgm:pt modelId="{43482D72-3D13-48FB-8CDD-45D42E417C18}" type="pres">
      <dgm:prSet presAssocID="{447C1924-F8FA-4A8E-BA50-0C0A65F2D319}" presName="descendantBox" presStyleLbl="bgAccFollowNode1" presStyleIdx="0" presStyleCnt="6"/>
      <dgm:spPr/>
    </dgm:pt>
    <dgm:pt modelId="{1DE02F25-3EE5-4D3A-9E46-90B76764E238}" type="pres">
      <dgm:prSet presAssocID="{52DEC0F5-7E9C-4B3D-BC65-1D7F368451C3}" presName="sp" presStyleCnt="0"/>
      <dgm:spPr/>
    </dgm:pt>
    <dgm:pt modelId="{1E5F645B-EE2A-49E6-99F5-311578C036BA}" type="pres">
      <dgm:prSet presAssocID="{F12D5EBE-A9DA-4166-9462-630211F1186C}" presName="arrowAndChildren" presStyleCnt="0"/>
      <dgm:spPr/>
    </dgm:pt>
    <dgm:pt modelId="{A529A5D4-AEC7-4CCA-B71F-858554366975}" type="pres">
      <dgm:prSet presAssocID="{F12D5EBE-A9DA-4166-9462-630211F1186C}" presName="parentTextArrow" presStyleLbl="node1" presStyleIdx="0" presStyleCnt="0"/>
      <dgm:spPr/>
    </dgm:pt>
    <dgm:pt modelId="{37EE7E96-0731-46EC-9396-5C32F07A7F81}" type="pres">
      <dgm:prSet presAssocID="{F12D5EBE-A9DA-4166-9462-630211F1186C}" presName="arrow" presStyleLbl="alignNode1" presStyleIdx="1" presStyleCnt="6"/>
      <dgm:spPr/>
    </dgm:pt>
    <dgm:pt modelId="{E16DF94E-6D3A-44A1-B04B-60F93DEEA733}" type="pres">
      <dgm:prSet presAssocID="{F12D5EBE-A9DA-4166-9462-630211F1186C}" presName="descendantArrow" presStyleLbl="bgAccFollowNode1" presStyleIdx="1" presStyleCnt="6"/>
      <dgm:spPr/>
    </dgm:pt>
    <dgm:pt modelId="{73106964-CEA8-40DB-BE87-0493A9A2D4A7}" type="pres">
      <dgm:prSet presAssocID="{257527F0-AE8E-44B8-BDE4-47D9A1A05C85}" presName="sp" presStyleCnt="0"/>
      <dgm:spPr/>
    </dgm:pt>
    <dgm:pt modelId="{A3CBFB61-689E-4DC9-8A5E-FD4B2F1023BC}" type="pres">
      <dgm:prSet presAssocID="{B8017B98-DAE1-4E93-8B60-BF249FFA8068}" presName="arrowAndChildren" presStyleCnt="0"/>
      <dgm:spPr/>
    </dgm:pt>
    <dgm:pt modelId="{6F2DA317-B8E2-445F-95AF-4A2FE71235F1}" type="pres">
      <dgm:prSet presAssocID="{B8017B98-DAE1-4E93-8B60-BF249FFA8068}" presName="parentTextArrow" presStyleLbl="node1" presStyleIdx="0" presStyleCnt="0"/>
      <dgm:spPr/>
    </dgm:pt>
    <dgm:pt modelId="{E68DA0F3-4942-4FF4-85A0-BA4ED93A1597}" type="pres">
      <dgm:prSet presAssocID="{B8017B98-DAE1-4E93-8B60-BF249FFA8068}" presName="arrow" presStyleLbl="alignNode1" presStyleIdx="2" presStyleCnt="6"/>
      <dgm:spPr/>
    </dgm:pt>
    <dgm:pt modelId="{72CB0EC2-3439-4681-8BE3-B07B8D4CCE5A}" type="pres">
      <dgm:prSet presAssocID="{B8017B98-DAE1-4E93-8B60-BF249FFA8068}" presName="descendantArrow" presStyleLbl="bgAccFollowNode1" presStyleIdx="2" presStyleCnt="6"/>
      <dgm:spPr/>
    </dgm:pt>
    <dgm:pt modelId="{6BB66677-6D5B-46B2-95BD-7479B02B2B0A}" type="pres">
      <dgm:prSet presAssocID="{F7128ECB-14F7-441D-BE7F-4CF2915FDD9C}" presName="sp" presStyleCnt="0"/>
      <dgm:spPr/>
    </dgm:pt>
    <dgm:pt modelId="{157EF4E2-7657-4565-A3AB-9E7A77CC415D}" type="pres">
      <dgm:prSet presAssocID="{D0055457-0225-418B-9102-9448A7F6E89C}" presName="arrowAndChildren" presStyleCnt="0"/>
      <dgm:spPr/>
    </dgm:pt>
    <dgm:pt modelId="{A7EED8E9-498A-41E6-9D9B-EAAB676780DB}" type="pres">
      <dgm:prSet presAssocID="{D0055457-0225-418B-9102-9448A7F6E89C}" presName="parentTextArrow" presStyleLbl="node1" presStyleIdx="0" presStyleCnt="0"/>
      <dgm:spPr/>
    </dgm:pt>
    <dgm:pt modelId="{5C8721CD-7D37-4B4B-B7A2-F5EC357CC9AB}" type="pres">
      <dgm:prSet presAssocID="{D0055457-0225-418B-9102-9448A7F6E89C}" presName="arrow" presStyleLbl="alignNode1" presStyleIdx="3" presStyleCnt="6"/>
      <dgm:spPr/>
    </dgm:pt>
    <dgm:pt modelId="{A6537124-776F-4A70-A8EA-6ECF57CE40AA}" type="pres">
      <dgm:prSet presAssocID="{D0055457-0225-418B-9102-9448A7F6E89C}" presName="descendantArrow" presStyleLbl="bgAccFollowNode1" presStyleIdx="3" presStyleCnt="6"/>
      <dgm:spPr/>
    </dgm:pt>
    <dgm:pt modelId="{F73F0E7B-CF44-4678-96BE-71330A63562E}" type="pres">
      <dgm:prSet presAssocID="{12C16DC0-C4DD-47F6-B168-0C3041B8AE3A}" presName="sp" presStyleCnt="0"/>
      <dgm:spPr/>
    </dgm:pt>
    <dgm:pt modelId="{9AE78293-F49E-4219-8A75-455A63BC5F92}" type="pres">
      <dgm:prSet presAssocID="{B553E2B7-E208-4DD2-939B-B8D4FABA6BC6}" presName="arrowAndChildren" presStyleCnt="0"/>
      <dgm:spPr/>
    </dgm:pt>
    <dgm:pt modelId="{9F9EF1FE-74F3-4B3B-BDDC-D93E374FADD8}" type="pres">
      <dgm:prSet presAssocID="{B553E2B7-E208-4DD2-939B-B8D4FABA6BC6}" presName="parentTextArrow" presStyleLbl="node1" presStyleIdx="0" presStyleCnt="0"/>
      <dgm:spPr/>
    </dgm:pt>
    <dgm:pt modelId="{335FB4C1-7A83-4D14-978D-3BBA930AC821}" type="pres">
      <dgm:prSet presAssocID="{B553E2B7-E208-4DD2-939B-B8D4FABA6BC6}" presName="arrow" presStyleLbl="alignNode1" presStyleIdx="4" presStyleCnt="6"/>
      <dgm:spPr/>
    </dgm:pt>
    <dgm:pt modelId="{4B86C7ED-3061-4645-AB23-3FAE07F4F96F}" type="pres">
      <dgm:prSet presAssocID="{B553E2B7-E208-4DD2-939B-B8D4FABA6BC6}" presName="descendantArrow" presStyleLbl="bgAccFollowNode1" presStyleIdx="4" presStyleCnt="6"/>
      <dgm:spPr/>
    </dgm:pt>
    <dgm:pt modelId="{1B69F0F2-AE50-402D-B57C-A537E43E0194}" type="pres">
      <dgm:prSet presAssocID="{A4C3574C-2C22-4016-BA2F-A45C8864A87E}" presName="sp" presStyleCnt="0"/>
      <dgm:spPr/>
    </dgm:pt>
    <dgm:pt modelId="{A5755CFA-4A26-4402-AD3E-7D2A15159FA1}" type="pres">
      <dgm:prSet presAssocID="{B9DAAFF6-0297-416F-B524-581D75FD355E}" presName="arrowAndChildren" presStyleCnt="0"/>
      <dgm:spPr/>
    </dgm:pt>
    <dgm:pt modelId="{3512758B-0033-436A-BFBE-9189610E0F9E}" type="pres">
      <dgm:prSet presAssocID="{B9DAAFF6-0297-416F-B524-581D75FD355E}" presName="parentTextArrow" presStyleLbl="node1" presStyleIdx="0" presStyleCnt="0"/>
      <dgm:spPr/>
    </dgm:pt>
    <dgm:pt modelId="{0EBC15B2-ED04-43CF-B3DB-74810795F980}" type="pres">
      <dgm:prSet presAssocID="{B9DAAFF6-0297-416F-B524-581D75FD355E}" presName="arrow" presStyleLbl="alignNode1" presStyleIdx="5" presStyleCnt="6" custLinFactNeighborX="-37255" custLinFactNeighborY="-75715"/>
      <dgm:spPr/>
    </dgm:pt>
    <dgm:pt modelId="{BD778E64-05F9-4163-98D0-CFA18AD9F0FC}" type="pres">
      <dgm:prSet presAssocID="{B9DAAFF6-0297-416F-B524-581D75FD355E}" presName="descendantArrow" presStyleLbl="bgAccFollowNode1" presStyleIdx="5" presStyleCnt="6"/>
      <dgm:spPr/>
    </dgm:pt>
  </dgm:ptLst>
  <dgm:cxnLst>
    <dgm:cxn modelId="{5FD67606-B500-4D6E-A7B1-CDD39EEA02D8}" type="presOf" srcId="{B553E2B7-E208-4DD2-939B-B8D4FABA6BC6}" destId="{335FB4C1-7A83-4D14-978D-3BBA930AC821}" srcOrd="1" destOrd="0" presId="urn:microsoft.com/office/officeart/2016/7/layout/VerticalDownArrowProcess"/>
    <dgm:cxn modelId="{DA69D10B-1C33-4E3D-A8C0-298FD972370A}" type="presOf" srcId="{BD1985EA-84AD-4A78-95FE-FE7C256134DF}" destId="{A6537124-776F-4A70-A8EA-6ECF57CE40AA}" srcOrd="0" destOrd="0" presId="urn:microsoft.com/office/officeart/2016/7/layout/VerticalDownArrowProcess"/>
    <dgm:cxn modelId="{0A79051D-805F-4CF7-ACFB-299CDA9BD8B9}" type="presOf" srcId="{B86702EA-6EDE-4147-840B-8F4E34A1AA8B}" destId="{4B86C7ED-3061-4645-AB23-3FAE07F4F96F}" srcOrd="0" destOrd="0" presId="urn:microsoft.com/office/officeart/2016/7/layout/VerticalDownArrowProcess"/>
    <dgm:cxn modelId="{00124022-73D0-4896-9622-F4C699FF4783}" type="presOf" srcId="{B8017B98-DAE1-4E93-8B60-BF249FFA8068}" destId="{6F2DA317-B8E2-445F-95AF-4A2FE71235F1}" srcOrd="0" destOrd="0" presId="urn:microsoft.com/office/officeart/2016/7/layout/VerticalDownArrowProcess"/>
    <dgm:cxn modelId="{CEDC7838-7221-45C8-9ACC-CBDA6198D64F}" type="presOf" srcId="{B9DAAFF6-0297-416F-B524-581D75FD355E}" destId="{3512758B-0033-436A-BFBE-9189610E0F9E}" srcOrd="0" destOrd="0" presId="urn:microsoft.com/office/officeart/2016/7/layout/VerticalDownArrowProcess"/>
    <dgm:cxn modelId="{B59B973B-B9A6-4E98-B0F2-DBA8BD123F45}" type="presOf" srcId="{F12D5EBE-A9DA-4166-9462-630211F1186C}" destId="{A529A5D4-AEC7-4CCA-B71F-858554366975}" srcOrd="0" destOrd="0" presId="urn:microsoft.com/office/officeart/2016/7/layout/VerticalDownArrowProcess"/>
    <dgm:cxn modelId="{644AF560-1354-4A59-B0E5-B2D5AB9844BE}" type="presOf" srcId="{B8017B98-DAE1-4E93-8B60-BF249FFA8068}" destId="{E68DA0F3-4942-4FF4-85A0-BA4ED93A1597}" srcOrd="1" destOrd="0" presId="urn:microsoft.com/office/officeart/2016/7/layout/VerticalDownArrowProcess"/>
    <dgm:cxn modelId="{D6C9EC65-D4BE-4B32-B58B-632C2F98396B}" type="presOf" srcId="{B9DAAFF6-0297-416F-B524-581D75FD355E}" destId="{0EBC15B2-ED04-43CF-B3DB-74810795F980}" srcOrd="1" destOrd="0" presId="urn:microsoft.com/office/officeart/2016/7/layout/VerticalDownArrowProcess"/>
    <dgm:cxn modelId="{AF6E7047-DCBD-46DC-B3D4-C0546E1527D4}" srcId="{280885F5-6559-4B39-A11E-0A840750E551}" destId="{B8017B98-DAE1-4E93-8B60-BF249FFA8068}" srcOrd="3" destOrd="0" parTransId="{3E659856-32B0-4E79-9D37-77679C1AAD75}" sibTransId="{257527F0-AE8E-44B8-BDE4-47D9A1A05C85}"/>
    <dgm:cxn modelId="{AFC7766B-87AD-48AF-90FC-26F4F22A9B3E}" type="presOf" srcId="{280885F5-6559-4B39-A11E-0A840750E551}" destId="{30C416F2-990D-4E58-8DAB-16FFA8D36B9B}" srcOrd="0" destOrd="0" presId="urn:microsoft.com/office/officeart/2016/7/layout/VerticalDownArrowProcess"/>
    <dgm:cxn modelId="{3D6F1C6D-7608-4AA8-B7C3-AB3B434B23EF}" type="presOf" srcId="{B553E2B7-E208-4DD2-939B-B8D4FABA6BC6}" destId="{9F9EF1FE-74F3-4B3B-BDDC-D93E374FADD8}" srcOrd="0" destOrd="0" presId="urn:microsoft.com/office/officeart/2016/7/layout/VerticalDownArrowProcess"/>
    <dgm:cxn modelId="{D6DA106E-97AC-4918-BB7C-A60C7226B4AC}" type="presOf" srcId="{72EC1997-087E-4CCF-AAE6-71255A6B4824}" destId="{72CB0EC2-3439-4681-8BE3-B07B8D4CCE5A}" srcOrd="0" destOrd="0" presId="urn:microsoft.com/office/officeart/2016/7/layout/VerticalDownArrowProcess"/>
    <dgm:cxn modelId="{D1C63A74-15FC-413D-A047-71360F19F798}" srcId="{280885F5-6559-4B39-A11E-0A840750E551}" destId="{B553E2B7-E208-4DD2-939B-B8D4FABA6BC6}" srcOrd="1" destOrd="0" parTransId="{DA6F9228-1A3D-42E0-816B-79DFA9DA4A33}" sibTransId="{12C16DC0-C4DD-47F6-B168-0C3041B8AE3A}"/>
    <dgm:cxn modelId="{DD1DEB77-936F-4421-9940-6502C5BA43AA}" type="presOf" srcId="{F12D5EBE-A9DA-4166-9462-630211F1186C}" destId="{37EE7E96-0731-46EC-9396-5C32F07A7F81}" srcOrd="1" destOrd="0" presId="urn:microsoft.com/office/officeart/2016/7/layout/VerticalDownArrowProcess"/>
    <dgm:cxn modelId="{5BB9737B-98F2-4E2B-A5DB-447F5212A82B}" srcId="{D0055457-0225-418B-9102-9448A7F6E89C}" destId="{BD1985EA-84AD-4A78-95FE-FE7C256134DF}" srcOrd="0" destOrd="0" parTransId="{C95D90FB-3B61-42AD-A81A-1F3F693801FC}" sibTransId="{48E9C95C-3086-4F00-85DB-44942A6A3F01}"/>
    <dgm:cxn modelId="{C4E0127F-B959-4774-BA2C-407E13F808F8}" type="presOf" srcId="{6432231E-5D7B-41F9-A041-30B906B54F2F}" destId="{43482D72-3D13-48FB-8CDD-45D42E417C18}" srcOrd="0" destOrd="0" presId="urn:microsoft.com/office/officeart/2016/7/layout/VerticalDownArrowProcess"/>
    <dgm:cxn modelId="{1FBD198F-3403-40F1-8F72-2420136BFCFD}" srcId="{B553E2B7-E208-4DD2-939B-B8D4FABA6BC6}" destId="{B86702EA-6EDE-4147-840B-8F4E34A1AA8B}" srcOrd="0" destOrd="0" parTransId="{E2D59822-6C43-4B89-A00F-2C2A1ABBBF72}" sibTransId="{9E797C68-2EE8-4731-B246-12FF7D5EEF84}"/>
    <dgm:cxn modelId="{1568AA8F-3F4B-4557-886A-DE38AE02B930}" type="presOf" srcId="{447C1924-F8FA-4A8E-BA50-0C0A65F2D319}" destId="{0B7EA411-B019-460C-8BF4-F88A21C5E6FC}" srcOrd="0" destOrd="0" presId="urn:microsoft.com/office/officeart/2016/7/layout/VerticalDownArrowProcess"/>
    <dgm:cxn modelId="{045E2C9D-42BB-4276-A291-1E3B9C4624AE}" srcId="{447C1924-F8FA-4A8E-BA50-0C0A65F2D319}" destId="{6432231E-5D7B-41F9-A041-30B906B54F2F}" srcOrd="0" destOrd="0" parTransId="{3CB1C08F-84C3-444F-A0F2-7E0CE0A2C322}" sibTransId="{E393409A-1903-4464-A05A-4CC0AA1258D9}"/>
    <dgm:cxn modelId="{0CE8C49E-1174-4EAD-9ABE-B4D7236C42D2}" srcId="{280885F5-6559-4B39-A11E-0A840750E551}" destId="{F12D5EBE-A9DA-4166-9462-630211F1186C}" srcOrd="4" destOrd="0" parTransId="{FFB5DD3D-EBE9-4A42-9740-92D52A7F066E}" sibTransId="{52DEC0F5-7E9C-4B3D-BC65-1D7F368451C3}"/>
    <dgm:cxn modelId="{BB84379F-A018-48F1-8A5C-EDB234DFA207}" type="presOf" srcId="{7DA751A8-18C3-4E44-A3DC-5B07DCD0A7F9}" destId="{BD778E64-05F9-4163-98D0-CFA18AD9F0FC}" srcOrd="0" destOrd="0" presId="urn:microsoft.com/office/officeart/2016/7/layout/VerticalDownArrowProcess"/>
    <dgm:cxn modelId="{7660A7AA-A00F-465E-B3B2-6B32A5AE5710}" srcId="{B9DAAFF6-0297-416F-B524-581D75FD355E}" destId="{7DA751A8-18C3-4E44-A3DC-5B07DCD0A7F9}" srcOrd="0" destOrd="0" parTransId="{AD266F3B-DDEC-4D85-A4FF-7AD8B4A5F850}" sibTransId="{035EC606-643E-4B3A-921B-411B998A3BA2}"/>
    <dgm:cxn modelId="{41AFE9C3-9512-402E-9495-6B7819DBB559}" type="presOf" srcId="{D0055457-0225-418B-9102-9448A7F6E89C}" destId="{5C8721CD-7D37-4B4B-B7A2-F5EC357CC9AB}" srcOrd="1" destOrd="0" presId="urn:microsoft.com/office/officeart/2016/7/layout/VerticalDownArrowProcess"/>
    <dgm:cxn modelId="{6E04AFC4-A128-4343-BBF6-CD0F263E3842}" srcId="{B8017B98-DAE1-4E93-8B60-BF249FFA8068}" destId="{72EC1997-087E-4CCF-AAE6-71255A6B4824}" srcOrd="0" destOrd="0" parTransId="{AC733330-E097-43C4-8C3E-6BABEB7AD642}" sibTransId="{1159C5A1-8BB7-4754-9F82-14C627F24A7A}"/>
    <dgm:cxn modelId="{198250E9-0C2D-4049-9E4D-5AD122AD0521}" srcId="{280885F5-6559-4B39-A11E-0A840750E551}" destId="{B9DAAFF6-0297-416F-B524-581D75FD355E}" srcOrd="0" destOrd="0" parTransId="{F11DEC81-4352-46B8-8261-6EC7CDC90BB7}" sibTransId="{A4C3574C-2C22-4016-BA2F-A45C8864A87E}"/>
    <dgm:cxn modelId="{C92960EF-240B-45B3-927D-048DDE976949}" srcId="{F12D5EBE-A9DA-4166-9462-630211F1186C}" destId="{7D09AD0C-6EE6-46E6-B48C-103A6837D8EE}" srcOrd="0" destOrd="0" parTransId="{D2EC20C3-740C-45E8-93C3-4633C466BD3A}" sibTransId="{94B2C42F-DAED-43D0-830C-DC9E8239AC24}"/>
    <dgm:cxn modelId="{75A452F7-0E19-41C2-828F-7C242538EC0E}" type="presOf" srcId="{7D09AD0C-6EE6-46E6-B48C-103A6837D8EE}" destId="{E16DF94E-6D3A-44A1-B04B-60F93DEEA733}" srcOrd="0" destOrd="0" presId="urn:microsoft.com/office/officeart/2016/7/layout/VerticalDownArrowProcess"/>
    <dgm:cxn modelId="{CAB2D6F9-950D-41BA-8C43-BBF18629DD78}" srcId="{280885F5-6559-4B39-A11E-0A840750E551}" destId="{D0055457-0225-418B-9102-9448A7F6E89C}" srcOrd="2" destOrd="0" parTransId="{58EA4E7E-8EB1-4BFB-A085-FF6AC816A5A1}" sibTransId="{F7128ECB-14F7-441D-BE7F-4CF2915FDD9C}"/>
    <dgm:cxn modelId="{06C58DFA-0EEE-43CB-A331-E82E175981BC}" type="presOf" srcId="{D0055457-0225-418B-9102-9448A7F6E89C}" destId="{A7EED8E9-498A-41E6-9D9B-EAAB676780DB}" srcOrd="0" destOrd="0" presId="urn:microsoft.com/office/officeart/2016/7/layout/VerticalDownArrowProcess"/>
    <dgm:cxn modelId="{D42B29FE-4C6C-41DD-8DB9-006F9966518C}" srcId="{280885F5-6559-4B39-A11E-0A840750E551}" destId="{447C1924-F8FA-4A8E-BA50-0C0A65F2D319}" srcOrd="5" destOrd="0" parTransId="{B9233D79-A64C-4F13-85D8-F5F5DBA9F084}" sibTransId="{4E459A6D-A59A-4800-9E9F-406D0B13F12C}"/>
    <dgm:cxn modelId="{A550909E-BB53-42FE-BE95-93C4D24D7CD6}" type="presParOf" srcId="{30C416F2-990D-4E58-8DAB-16FFA8D36B9B}" destId="{4F794474-85C7-4997-804E-5E5C715B16AF}" srcOrd="0" destOrd="0" presId="urn:microsoft.com/office/officeart/2016/7/layout/VerticalDownArrowProcess"/>
    <dgm:cxn modelId="{E8C4ECBB-2E6D-428E-806E-52757B212EEC}" type="presParOf" srcId="{4F794474-85C7-4997-804E-5E5C715B16AF}" destId="{0B7EA411-B019-460C-8BF4-F88A21C5E6FC}" srcOrd="0" destOrd="0" presId="urn:microsoft.com/office/officeart/2016/7/layout/VerticalDownArrowProcess"/>
    <dgm:cxn modelId="{A0D6855D-60FB-4772-ACF0-A4AD1988E1BB}" type="presParOf" srcId="{4F794474-85C7-4997-804E-5E5C715B16AF}" destId="{43482D72-3D13-48FB-8CDD-45D42E417C18}" srcOrd="1" destOrd="0" presId="urn:microsoft.com/office/officeart/2016/7/layout/VerticalDownArrowProcess"/>
    <dgm:cxn modelId="{07C2DC5D-00C1-46FF-8F6D-11B0D529D70A}" type="presParOf" srcId="{30C416F2-990D-4E58-8DAB-16FFA8D36B9B}" destId="{1DE02F25-3EE5-4D3A-9E46-90B76764E238}" srcOrd="1" destOrd="0" presId="urn:microsoft.com/office/officeart/2016/7/layout/VerticalDownArrowProcess"/>
    <dgm:cxn modelId="{70B296F6-D44D-4349-ACFB-B730130C1667}" type="presParOf" srcId="{30C416F2-990D-4E58-8DAB-16FFA8D36B9B}" destId="{1E5F645B-EE2A-49E6-99F5-311578C036BA}" srcOrd="2" destOrd="0" presId="urn:microsoft.com/office/officeart/2016/7/layout/VerticalDownArrowProcess"/>
    <dgm:cxn modelId="{B08CED9C-5839-4A79-A81A-B2F5225E6627}" type="presParOf" srcId="{1E5F645B-EE2A-49E6-99F5-311578C036BA}" destId="{A529A5D4-AEC7-4CCA-B71F-858554366975}" srcOrd="0" destOrd="0" presId="urn:microsoft.com/office/officeart/2016/7/layout/VerticalDownArrowProcess"/>
    <dgm:cxn modelId="{130E4E89-9EA9-4595-A9BB-FDB7B697870B}" type="presParOf" srcId="{1E5F645B-EE2A-49E6-99F5-311578C036BA}" destId="{37EE7E96-0731-46EC-9396-5C32F07A7F81}" srcOrd="1" destOrd="0" presId="urn:microsoft.com/office/officeart/2016/7/layout/VerticalDownArrowProcess"/>
    <dgm:cxn modelId="{D8E999D5-DE20-43A0-9446-E2BBEE49CB70}" type="presParOf" srcId="{1E5F645B-EE2A-49E6-99F5-311578C036BA}" destId="{E16DF94E-6D3A-44A1-B04B-60F93DEEA733}" srcOrd="2" destOrd="0" presId="urn:microsoft.com/office/officeart/2016/7/layout/VerticalDownArrowProcess"/>
    <dgm:cxn modelId="{76B7D0C2-DE7E-4790-93CF-B397120BA530}" type="presParOf" srcId="{30C416F2-990D-4E58-8DAB-16FFA8D36B9B}" destId="{73106964-CEA8-40DB-BE87-0493A9A2D4A7}" srcOrd="3" destOrd="0" presId="urn:microsoft.com/office/officeart/2016/7/layout/VerticalDownArrowProcess"/>
    <dgm:cxn modelId="{FE7B593D-4572-4396-8B15-17A8B6585668}" type="presParOf" srcId="{30C416F2-990D-4E58-8DAB-16FFA8D36B9B}" destId="{A3CBFB61-689E-4DC9-8A5E-FD4B2F1023BC}" srcOrd="4" destOrd="0" presId="urn:microsoft.com/office/officeart/2016/7/layout/VerticalDownArrowProcess"/>
    <dgm:cxn modelId="{D4C8E45C-F8D8-4FBE-92F8-645F716D744D}" type="presParOf" srcId="{A3CBFB61-689E-4DC9-8A5E-FD4B2F1023BC}" destId="{6F2DA317-B8E2-445F-95AF-4A2FE71235F1}" srcOrd="0" destOrd="0" presId="urn:microsoft.com/office/officeart/2016/7/layout/VerticalDownArrowProcess"/>
    <dgm:cxn modelId="{95C9FBEB-F2FA-497B-809A-5A8351A1610C}" type="presParOf" srcId="{A3CBFB61-689E-4DC9-8A5E-FD4B2F1023BC}" destId="{E68DA0F3-4942-4FF4-85A0-BA4ED93A1597}" srcOrd="1" destOrd="0" presId="urn:microsoft.com/office/officeart/2016/7/layout/VerticalDownArrowProcess"/>
    <dgm:cxn modelId="{775798E1-13A0-49AF-B325-04B6301593DA}" type="presParOf" srcId="{A3CBFB61-689E-4DC9-8A5E-FD4B2F1023BC}" destId="{72CB0EC2-3439-4681-8BE3-B07B8D4CCE5A}" srcOrd="2" destOrd="0" presId="urn:microsoft.com/office/officeart/2016/7/layout/VerticalDownArrowProcess"/>
    <dgm:cxn modelId="{93A0549E-BC80-4540-A510-98F8219EEE15}" type="presParOf" srcId="{30C416F2-990D-4E58-8DAB-16FFA8D36B9B}" destId="{6BB66677-6D5B-46B2-95BD-7479B02B2B0A}" srcOrd="5" destOrd="0" presId="urn:microsoft.com/office/officeart/2016/7/layout/VerticalDownArrowProcess"/>
    <dgm:cxn modelId="{D5E0B6D6-66A3-4D0B-988E-1D35A8B9579E}" type="presParOf" srcId="{30C416F2-990D-4E58-8DAB-16FFA8D36B9B}" destId="{157EF4E2-7657-4565-A3AB-9E7A77CC415D}" srcOrd="6" destOrd="0" presId="urn:microsoft.com/office/officeart/2016/7/layout/VerticalDownArrowProcess"/>
    <dgm:cxn modelId="{2E9B70C4-F86F-490E-BEC4-F5BC54C57780}" type="presParOf" srcId="{157EF4E2-7657-4565-A3AB-9E7A77CC415D}" destId="{A7EED8E9-498A-41E6-9D9B-EAAB676780DB}" srcOrd="0" destOrd="0" presId="urn:microsoft.com/office/officeart/2016/7/layout/VerticalDownArrowProcess"/>
    <dgm:cxn modelId="{4C6E93B0-E618-4B34-AEE0-DF830FB60EF7}" type="presParOf" srcId="{157EF4E2-7657-4565-A3AB-9E7A77CC415D}" destId="{5C8721CD-7D37-4B4B-B7A2-F5EC357CC9AB}" srcOrd="1" destOrd="0" presId="urn:microsoft.com/office/officeart/2016/7/layout/VerticalDownArrowProcess"/>
    <dgm:cxn modelId="{2053D552-6792-4ACD-8CCE-58B56CF0EE73}" type="presParOf" srcId="{157EF4E2-7657-4565-A3AB-9E7A77CC415D}" destId="{A6537124-776F-4A70-A8EA-6ECF57CE40AA}" srcOrd="2" destOrd="0" presId="urn:microsoft.com/office/officeart/2016/7/layout/VerticalDownArrowProcess"/>
    <dgm:cxn modelId="{A1D5CFAB-0370-43FC-A9D0-9391FB6603B9}" type="presParOf" srcId="{30C416F2-990D-4E58-8DAB-16FFA8D36B9B}" destId="{F73F0E7B-CF44-4678-96BE-71330A63562E}" srcOrd="7" destOrd="0" presId="urn:microsoft.com/office/officeart/2016/7/layout/VerticalDownArrowProcess"/>
    <dgm:cxn modelId="{8607FE10-7E1B-4143-AD2B-6912F2A0F2D9}" type="presParOf" srcId="{30C416F2-990D-4E58-8DAB-16FFA8D36B9B}" destId="{9AE78293-F49E-4219-8A75-455A63BC5F92}" srcOrd="8" destOrd="0" presId="urn:microsoft.com/office/officeart/2016/7/layout/VerticalDownArrowProcess"/>
    <dgm:cxn modelId="{CA69A96E-B1E4-4782-9401-CE9084C6C3AE}" type="presParOf" srcId="{9AE78293-F49E-4219-8A75-455A63BC5F92}" destId="{9F9EF1FE-74F3-4B3B-BDDC-D93E374FADD8}" srcOrd="0" destOrd="0" presId="urn:microsoft.com/office/officeart/2016/7/layout/VerticalDownArrowProcess"/>
    <dgm:cxn modelId="{673EF1B0-1AD5-40C5-B0A6-43E1D9AAC997}" type="presParOf" srcId="{9AE78293-F49E-4219-8A75-455A63BC5F92}" destId="{335FB4C1-7A83-4D14-978D-3BBA930AC821}" srcOrd="1" destOrd="0" presId="urn:microsoft.com/office/officeart/2016/7/layout/VerticalDownArrowProcess"/>
    <dgm:cxn modelId="{36914543-7115-4903-A610-8E18487604FF}" type="presParOf" srcId="{9AE78293-F49E-4219-8A75-455A63BC5F92}" destId="{4B86C7ED-3061-4645-AB23-3FAE07F4F96F}" srcOrd="2" destOrd="0" presId="urn:microsoft.com/office/officeart/2016/7/layout/VerticalDownArrowProcess"/>
    <dgm:cxn modelId="{ADE73F78-932B-4F40-827A-624FF61A1F17}" type="presParOf" srcId="{30C416F2-990D-4E58-8DAB-16FFA8D36B9B}" destId="{1B69F0F2-AE50-402D-B57C-A537E43E0194}" srcOrd="9" destOrd="0" presId="urn:microsoft.com/office/officeart/2016/7/layout/VerticalDownArrowProcess"/>
    <dgm:cxn modelId="{86093933-52B5-4D0D-B9CE-C1E06D723CCE}" type="presParOf" srcId="{30C416F2-990D-4E58-8DAB-16FFA8D36B9B}" destId="{A5755CFA-4A26-4402-AD3E-7D2A15159FA1}" srcOrd="10" destOrd="0" presId="urn:microsoft.com/office/officeart/2016/7/layout/VerticalDownArrowProcess"/>
    <dgm:cxn modelId="{91A7BD73-6D9B-4FD8-A67E-443596CF9610}" type="presParOf" srcId="{A5755CFA-4A26-4402-AD3E-7D2A15159FA1}" destId="{3512758B-0033-436A-BFBE-9189610E0F9E}" srcOrd="0" destOrd="0" presId="urn:microsoft.com/office/officeart/2016/7/layout/VerticalDownArrowProcess"/>
    <dgm:cxn modelId="{03939BFD-C7AE-4941-B537-F77A201A3CDD}" type="presParOf" srcId="{A5755CFA-4A26-4402-AD3E-7D2A15159FA1}" destId="{0EBC15B2-ED04-43CF-B3DB-74810795F980}" srcOrd="1" destOrd="0" presId="urn:microsoft.com/office/officeart/2016/7/layout/VerticalDownArrowProcess"/>
    <dgm:cxn modelId="{A7618023-664A-40FD-828C-295215204536}" type="presParOf" srcId="{A5755CFA-4A26-4402-AD3E-7D2A15159FA1}" destId="{BD778E64-05F9-4163-98D0-CFA18AD9F0FC}"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80885F5-6559-4B39-A11E-0A840750E551}" type="doc">
      <dgm:prSet loTypeId="urn:microsoft.com/office/officeart/2016/7/layout/VerticalDownArrowProcess" loCatId="process" qsTypeId="urn:microsoft.com/office/officeart/2005/8/quickstyle/simple1" qsCatId="simple" csTypeId="urn:microsoft.com/office/officeart/2005/8/colors/accent1_4" csCatId="accent1" phldr="1"/>
      <dgm:spPr/>
      <dgm:t>
        <a:bodyPr/>
        <a:lstStyle/>
        <a:p>
          <a:endParaRPr lang="en-US"/>
        </a:p>
      </dgm:t>
    </dgm:pt>
    <dgm:pt modelId="{B9DAAFF6-0297-416F-B524-581D75FD355E}">
      <dgm:prSet/>
      <dgm:spPr>
        <a:solidFill>
          <a:schemeClr val="tx2">
            <a:lumMod val="75000"/>
          </a:schemeClr>
        </a:solidFill>
        <a:ln>
          <a:solidFill>
            <a:schemeClr val="tx2">
              <a:lumMod val="75000"/>
            </a:schemeClr>
          </a:solidFill>
        </a:ln>
      </dgm:spPr>
      <dgm:t>
        <a:bodyPr/>
        <a:lstStyle/>
        <a:p>
          <a:r>
            <a:rPr lang="en-US"/>
            <a:t>Stage 1</a:t>
          </a:r>
        </a:p>
      </dgm:t>
    </dgm:pt>
    <dgm:pt modelId="{F11DEC81-4352-46B8-8261-6EC7CDC90BB7}" type="parTrans" cxnId="{198250E9-0C2D-4049-9E4D-5AD122AD0521}">
      <dgm:prSet/>
      <dgm:spPr/>
      <dgm:t>
        <a:bodyPr/>
        <a:lstStyle/>
        <a:p>
          <a:endParaRPr lang="en-US"/>
        </a:p>
      </dgm:t>
    </dgm:pt>
    <dgm:pt modelId="{A4C3574C-2C22-4016-BA2F-A45C8864A87E}" type="sibTrans" cxnId="{198250E9-0C2D-4049-9E4D-5AD122AD0521}">
      <dgm:prSet/>
      <dgm:spPr/>
      <dgm:t>
        <a:bodyPr/>
        <a:lstStyle/>
        <a:p>
          <a:endParaRPr lang="en-US"/>
        </a:p>
      </dgm:t>
    </dgm:pt>
    <dgm:pt modelId="{7DA751A8-18C3-4E44-A3DC-5B07DCD0A7F9}">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ML Safety Assurance Scoping </a:t>
          </a:r>
        </a:p>
      </dgm:t>
    </dgm:pt>
    <dgm:pt modelId="{AD266F3B-DDEC-4D85-A4FF-7AD8B4A5F850}" type="parTrans" cxnId="{7660A7AA-A00F-465E-B3B2-6B32A5AE5710}">
      <dgm:prSet/>
      <dgm:spPr/>
      <dgm:t>
        <a:bodyPr/>
        <a:lstStyle/>
        <a:p>
          <a:endParaRPr lang="en-US"/>
        </a:p>
      </dgm:t>
    </dgm:pt>
    <dgm:pt modelId="{035EC606-643E-4B3A-921B-411B998A3BA2}" type="sibTrans" cxnId="{7660A7AA-A00F-465E-B3B2-6B32A5AE5710}">
      <dgm:prSet/>
      <dgm:spPr/>
      <dgm:t>
        <a:bodyPr/>
        <a:lstStyle/>
        <a:p>
          <a:endParaRPr lang="en-US"/>
        </a:p>
      </dgm:t>
    </dgm:pt>
    <dgm:pt modelId="{B553E2B7-E208-4DD2-939B-B8D4FABA6BC6}">
      <dgm:prSet/>
      <dgm:spPr>
        <a:solidFill>
          <a:schemeClr val="tx2">
            <a:lumMod val="75000"/>
          </a:schemeClr>
        </a:solidFill>
        <a:ln>
          <a:solidFill>
            <a:schemeClr val="tx2">
              <a:lumMod val="75000"/>
            </a:schemeClr>
          </a:solidFill>
        </a:ln>
      </dgm:spPr>
      <dgm:t>
        <a:bodyPr/>
        <a:lstStyle/>
        <a:p>
          <a:r>
            <a:rPr lang="en-US"/>
            <a:t>Stage 2</a:t>
          </a:r>
        </a:p>
      </dgm:t>
    </dgm:pt>
    <dgm:pt modelId="{DA6F9228-1A3D-42E0-816B-79DFA9DA4A33}" type="parTrans" cxnId="{D1C63A74-15FC-413D-A047-71360F19F798}">
      <dgm:prSet/>
      <dgm:spPr/>
      <dgm:t>
        <a:bodyPr/>
        <a:lstStyle/>
        <a:p>
          <a:endParaRPr lang="en-US"/>
        </a:p>
      </dgm:t>
    </dgm:pt>
    <dgm:pt modelId="{12C16DC0-C4DD-47F6-B168-0C3041B8AE3A}" type="sibTrans" cxnId="{D1C63A74-15FC-413D-A047-71360F19F798}">
      <dgm:prSet/>
      <dgm:spPr/>
      <dgm:t>
        <a:bodyPr/>
        <a:lstStyle/>
        <a:p>
          <a:endParaRPr lang="en-US"/>
        </a:p>
      </dgm:t>
    </dgm:pt>
    <dgm:pt modelId="{B86702EA-6EDE-4147-840B-8F4E34A1AA8B}">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ML Safety Requirements Elicitation</a:t>
          </a:r>
        </a:p>
      </dgm:t>
    </dgm:pt>
    <dgm:pt modelId="{E2D59822-6C43-4B89-A00F-2C2A1ABBBF72}" type="parTrans" cxnId="{1FBD198F-3403-40F1-8F72-2420136BFCFD}">
      <dgm:prSet/>
      <dgm:spPr/>
      <dgm:t>
        <a:bodyPr/>
        <a:lstStyle/>
        <a:p>
          <a:endParaRPr lang="en-US"/>
        </a:p>
      </dgm:t>
    </dgm:pt>
    <dgm:pt modelId="{9E797C68-2EE8-4731-B246-12FF7D5EEF84}" type="sibTrans" cxnId="{1FBD198F-3403-40F1-8F72-2420136BFCFD}">
      <dgm:prSet/>
      <dgm:spPr/>
      <dgm:t>
        <a:bodyPr/>
        <a:lstStyle/>
        <a:p>
          <a:endParaRPr lang="en-US"/>
        </a:p>
      </dgm:t>
    </dgm:pt>
    <dgm:pt modelId="{D0055457-0225-418B-9102-9448A7F6E89C}">
      <dgm:prSet/>
      <dgm:spPr>
        <a:solidFill>
          <a:schemeClr val="tx2">
            <a:lumMod val="75000"/>
          </a:schemeClr>
        </a:solidFill>
        <a:ln>
          <a:solidFill>
            <a:schemeClr val="tx2">
              <a:lumMod val="75000"/>
            </a:schemeClr>
          </a:solidFill>
        </a:ln>
      </dgm:spPr>
      <dgm:t>
        <a:bodyPr/>
        <a:lstStyle/>
        <a:p>
          <a:r>
            <a:rPr lang="en-US"/>
            <a:t>Stage 3</a:t>
          </a:r>
        </a:p>
      </dgm:t>
    </dgm:pt>
    <dgm:pt modelId="{F7128ECB-14F7-441D-BE7F-4CF2915FDD9C}" type="sibTrans" cxnId="{CAB2D6F9-950D-41BA-8C43-BBF18629DD78}">
      <dgm:prSet/>
      <dgm:spPr/>
      <dgm:t>
        <a:bodyPr/>
        <a:lstStyle/>
        <a:p>
          <a:endParaRPr lang="en-US"/>
        </a:p>
      </dgm:t>
    </dgm:pt>
    <dgm:pt modelId="{58EA4E7E-8EB1-4BFB-A085-FF6AC816A5A1}" type="parTrans" cxnId="{CAB2D6F9-950D-41BA-8C43-BBF18629DD78}">
      <dgm:prSet/>
      <dgm:spPr/>
      <dgm:t>
        <a:bodyPr/>
        <a:lstStyle/>
        <a:p>
          <a:endParaRPr lang="en-US"/>
        </a:p>
      </dgm:t>
    </dgm:pt>
    <dgm:pt modelId="{BD1985EA-84AD-4A78-95FE-FE7C256134DF}">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Data Management</a:t>
          </a:r>
        </a:p>
      </dgm:t>
    </dgm:pt>
    <dgm:pt modelId="{48E9C95C-3086-4F00-85DB-44942A6A3F01}" type="sibTrans" cxnId="{5BB9737B-98F2-4E2B-A5DB-447F5212A82B}">
      <dgm:prSet/>
      <dgm:spPr/>
      <dgm:t>
        <a:bodyPr/>
        <a:lstStyle/>
        <a:p>
          <a:endParaRPr lang="en-US"/>
        </a:p>
      </dgm:t>
    </dgm:pt>
    <dgm:pt modelId="{C95D90FB-3B61-42AD-A81A-1F3F693801FC}" type="parTrans" cxnId="{5BB9737B-98F2-4E2B-A5DB-447F5212A82B}">
      <dgm:prSet/>
      <dgm:spPr/>
      <dgm:t>
        <a:bodyPr/>
        <a:lstStyle/>
        <a:p>
          <a:endParaRPr lang="en-US"/>
        </a:p>
      </dgm:t>
    </dgm:pt>
    <dgm:pt modelId="{B8017B98-DAE1-4E93-8B60-BF249FFA8068}">
      <dgm:prSet/>
      <dgm:spPr>
        <a:solidFill>
          <a:schemeClr val="tx2">
            <a:lumMod val="75000"/>
          </a:schemeClr>
        </a:solidFill>
        <a:ln>
          <a:solidFill>
            <a:schemeClr val="tx2">
              <a:lumMod val="75000"/>
            </a:schemeClr>
          </a:solidFill>
        </a:ln>
      </dgm:spPr>
      <dgm:t>
        <a:bodyPr/>
        <a:lstStyle/>
        <a:p>
          <a:r>
            <a:rPr lang="en-US"/>
            <a:t>Stage 4</a:t>
          </a:r>
        </a:p>
      </dgm:t>
    </dgm:pt>
    <dgm:pt modelId="{257527F0-AE8E-44B8-BDE4-47D9A1A05C85}" type="sibTrans" cxnId="{AF6E7047-DCBD-46DC-B3D4-C0546E1527D4}">
      <dgm:prSet/>
      <dgm:spPr/>
      <dgm:t>
        <a:bodyPr/>
        <a:lstStyle/>
        <a:p>
          <a:endParaRPr lang="en-US"/>
        </a:p>
      </dgm:t>
    </dgm:pt>
    <dgm:pt modelId="{3E659856-32B0-4E79-9D37-77679C1AAD75}" type="parTrans" cxnId="{AF6E7047-DCBD-46DC-B3D4-C0546E1527D4}">
      <dgm:prSet/>
      <dgm:spPr/>
      <dgm:t>
        <a:bodyPr/>
        <a:lstStyle/>
        <a:p>
          <a:endParaRPr lang="en-US"/>
        </a:p>
      </dgm:t>
    </dgm:pt>
    <dgm:pt modelId="{72EC1997-087E-4CCF-AAE6-71255A6B4824}">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Learning</a:t>
          </a:r>
        </a:p>
      </dgm:t>
    </dgm:pt>
    <dgm:pt modelId="{1159C5A1-8BB7-4754-9F82-14C627F24A7A}" type="sibTrans" cxnId="{6E04AFC4-A128-4343-BBF6-CD0F263E3842}">
      <dgm:prSet/>
      <dgm:spPr/>
      <dgm:t>
        <a:bodyPr/>
        <a:lstStyle/>
        <a:p>
          <a:endParaRPr lang="en-US"/>
        </a:p>
      </dgm:t>
    </dgm:pt>
    <dgm:pt modelId="{AC733330-E097-43C4-8C3E-6BABEB7AD642}" type="parTrans" cxnId="{6E04AFC4-A128-4343-BBF6-CD0F263E3842}">
      <dgm:prSet/>
      <dgm:spPr/>
      <dgm:t>
        <a:bodyPr/>
        <a:lstStyle/>
        <a:p>
          <a:endParaRPr lang="en-US"/>
        </a:p>
      </dgm:t>
    </dgm:pt>
    <dgm:pt modelId="{F12D5EBE-A9DA-4166-9462-630211F1186C}">
      <dgm:prSet/>
      <dgm:spPr>
        <a:solidFill>
          <a:schemeClr val="tx2">
            <a:lumMod val="75000"/>
          </a:schemeClr>
        </a:solidFill>
        <a:ln>
          <a:solidFill>
            <a:schemeClr val="tx2">
              <a:lumMod val="75000"/>
            </a:schemeClr>
          </a:solidFill>
        </a:ln>
      </dgm:spPr>
      <dgm:t>
        <a:bodyPr/>
        <a:lstStyle/>
        <a:p>
          <a:r>
            <a:rPr lang="en-US"/>
            <a:t>Stage 5</a:t>
          </a:r>
        </a:p>
      </dgm:t>
    </dgm:pt>
    <dgm:pt modelId="{52DEC0F5-7E9C-4B3D-BC65-1D7F368451C3}" type="sibTrans" cxnId="{0CE8C49E-1174-4EAD-9ABE-B4D7236C42D2}">
      <dgm:prSet/>
      <dgm:spPr/>
      <dgm:t>
        <a:bodyPr/>
        <a:lstStyle/>
        <a:p>
          <a:endParaRPr lang="en-US"/>
        </a:p>
      </dgm:t>
    </dgm:pt>
    <dgm:pt modelId="{FFB5DD3D-EBE9-4A42-9740-92D52A7F066E}" type="parTrans" cxnId="{0CE8C49E-1174-4EAD-9ABE-B4D7236C42D2}">
      <dgm:prSet/>
      <dgm:spPr/>
      <dgm:t>
        <a:bodyPr/>
        <a:lstStyle/>
        <a:p>
          <a:endParaRPr lang="en-US"/>
        </a:p>
      </dgm:t>
    </dgm:pt>
    <dgm:pt modelId="{7D09AD0C-6EE6-46E6-B48C-103A6837D8EE}">
      <dgm:prSet custT="1"/>
      <dgm:spPr>
        <a:solidFill>
          <a:schemeClr val="accent4">
            <a:lumMod val="60000"/>
            <a:lumOff val="40000"/>
            <a:alpha val="90000"/>
          </a:schemeClr>
        </a:solidFill>
        <a:ln>
          <a:solidFill>
            <a:schemeClr val="accent4">
              <a:lumMod val="60000"/>
              <a:lumOff val="40000"/>
            </a:schemeClr>
          </a:solidFill>
        </a:ln>
      </dgm:spPr>
      <dgm:t>
        <a:bodyPr/>
        <a:lstStyle/>
        <a:p>
          <a:r>
            <a:rPr lang="en-US" sz="1400"/>
            <a:t>Model Verification</a:t>
          </a:r>
        </a:p>
      </dgm:t>
    </dgm:pt>
    <dgm:pt modelId="{94B2C42F-DAED-43D0-830C-DC9E8239AC24}" type="sibTrans" cxnId="{C92960EF-240B-45B3-927D-048DDE976949}">
      <dgm:prSet/>
      <dgm:spPr/>
      <dgm:t>
        <a:bodyPr/>
        <a:lstStyle/>
        <a:p>
          <a:endParaRPr lang="en-US"/>
        </a:p>
      </dgm:t>
    </dgm:pt>
    <dgm:pt modelId="{D2EC20C3-740C-45E8-93C3-4633C466BD3A}" type="parTrans" cxnId="{C92960EF-240B-45B3-927D-048DDE976949}">
      <dgm:prSet/>
      <dgm:spPr/>
      <dgm:t>
        <a:bodyPr/>
        <a:lstStyle/>
        <a:p>
          <a:endParaRPr lang="en-US"/>
        </a:p>
      </dgm:t>
    </dgm:pt>
    <dgm:pt modelId="{447C1924-F8FA-4A8E-BA50-0C0A65F2D319}">
      <dgm:prSet/>
      <dgm:spPr/>
      <dgm:t>
        <a:bodyPr/>
        <a:lstStyle/>
        <a:p>
          <a:r>
            <a:rPr lang="en-US"/>
            <a:t>Stage 6</a:t>
          </a:r>
        </a:p>
      </dgm:t>
    </dgm:pt>
    <dgm:pt modelId="{4E459A6D-A59A-4800-9E9F-406D0B13F12C}" type="sibTrans" cxnId="{D42B29FE-4C6C-41DD-8DB9-006F9966518C}">
      <dgm:prSet/>
      <dgm:spPr/>
      <dgm:t>
        <a:bodyPr/>
        <a:lstStyle/>
        <a:p>
          <a:endParaRPr lang="en-US"/>
        </a:p>
      </dgm:t>
    </dgm:pt>
    <dgm:pt modelId="{B9233D79-A64C-4F13-85D8-F5F5DBA9F084}" type="parTrans" cxnId="{D42B29FE-4C6C-41DD-8DB9-006F9966518C}">
      <dgm:prSet/>
      <dgm:spPr/>
      <dgm:t>
        <a:bodyPr/>
        <a:lstStyle/>
        <a:p>
          <a:endParaRPr lang="en-US"/>
        </a:p>
      </dgm:t>
    </dgm:pt>
    <dgm:pt modelId="{6432231E-5D7B-41F9-A041-30B906B54F2F}">
      <dgm:prSet custT="1"/>
      <dgm:spPr/>
      <dgm:t>
        <a:bodyPr/>
        <a:lstStyle/>
        <a:p>
          <a:r>
            <a:rPr lang="en-US" sz="1400"/>
            <a:t>Model Deployment</a:t>
          </a:r>
        </a:p>
      </dgm:t>
    </dgm:pt>
    <dgm:pt modelId="{E393409A-1903-4464-A05A-4CC0AA1258D9}" type="sibTrans" cxnId="{045E2C9D-42BB-4276-A291-1E3B9C4624AE}">
      <dgm:prSet/>
      <dgm:spPr/>
      <dgm:t>
        <a:bodyPr/>
        <a:lstStyle/>
        <a:p>
          <a:endParaRPr lang="en-US"/>
        </a:p>
      </dgm:t>
    </dgm:pt>
    <dgm:pt modelId="{3CB1C08F-84C3-444F-A0F2-7E0CE0A2C322}" type="parTrans" cxnId="{045E2C9D-42BB-4276-A291-1E3B9C4624AE}">
      <dgm:prSet/>
      <dgm:spPr/>
      <dgm:t>
        <a:bodyPr/>
        <a:lstStyle/>
        <a:p>
          <a:endParaRPr lang="en-US"/>
        </a:p>
      </dgm:t>
    </dgm:pt>
    <dgm:pt modelId="{30C416F2-990D-4E58-8DAB-16FFA8D36B9B}" type="pres">
      <dgm:prSet presAssocID="{280885F5-6559-4B39-A11E-0A840750E551}" presName="Name0" presStyleCnt="0">
        <dgm:presLayoutVars>
          <dgm:dir/>
          <dgm:animLvl val="lvl"/>
          <dgm:resizeHandles val="exact"/>
        </dgm:presLayoutVars>
      </dgm:prSet>
      <dgm:spPr/>
    </dgm:pt>
    <dgm:pt modelId="{4F794474-85C7-4997-804E-5E5C715B16AF}" type="pres">
      <dgm:prSet presAssocID="{447C1924-F8FA-4A8E-BA50-0C0A65F2D319}" presName="boxAndChildren" presStyleCnt="0"/>
      <dgm:spPr/>
    </dgm:pt>
    <dgm:pt modelId="{0B7EA411-B019-460C-8BF4-F88A21C5E6FC}" type="pres">
      <dgm:prSet presAssocID="{447C1924-F8FA-4A8E-BA50-0C0A65F2D319}" presName="parentTextBox" presStyleLbl="alignNode1" presStyleIdx="0" presStyleCnt="6"/>
      <dgm:spPr/>
    </dgm:pt>
    <dgm:pt modelId="{43482D72-3D13-48FB-8CDD-45D42E417C18}" type="pres">
      <dgm:prSet presAssocID="{447C1924-F8FA-4A8E-BA50-0C0A65F2D319}" presName="descendantBox" presStyleLbl="bgAccFollowNode1" presStyleIdx="0" presStyleCnt="6"/>
      <dgm:spPr/>
    </dgm:pt>
    <dgm:pt modelId="{1DE02F25-3EE5-4D3A-9E46-90B76764E238}" type="pres">
      <dgm:prSet presAssocID="{52DEC0F5-7E9C-4B3D-BC65-1D7F368451C3}" presName="sp" presStyleCnt="0"/>
      <dgm:spPr/>
    </dgm:pt>
    <dgm:pt modelId="{1E5F645B-EE2A-49E6-99F5-311578C036BA}" type="pres">
      <dgm:prSet presAssocID="{F12D5EBE-A9DA-4166-9462-630211F1186C}" presName="arrowAndChildren" presStyleCnt="0"/>
      <dgm:spPr/>
    </dgm:pt>
    <dgm:pt modelId="{A529A5D4-AEC7-4CCA-B71F-858554366975}" type="pres">
      <dgm:prSet presAssocID="{F12D5EBE-A9DA-4166-9462-630211F1186C}" presName="parentTextArrow" presStyleLbl="node1" presStyleIdx="0" presStyleCnt="0"/>
      <dgm:spPr/>
    </dgm:pt>
    <dgm:pt modelId="{37EE7E96-0731-46EC-9396-5C32F07A7F81}" type="pres">
      <dgm:prSet presAssocID="{F12D5EBE-A9DA-4166-9462-630211F1186C}" presName="arrow" presStyleLbl="alignNode1" presStyleIdx="1" presStyleCnt="6"/>
      <dgm:spPr/>
    </dgm:pt>
    <dgm:pt modelId="{E16DF94E-6D3A-44A1-B04B-60F93DEEA733}" type="pres">
      <dgm:prSet presAssocID="{F12D5EBE-A9DA-4166-9462-630211F1186C}" presName="descendantArrow" presStyleLbl="bgAccFollowNode1" presStyleIdx="1" presStyleCnt="6"/>
      <dgm:spPr/>
    </dgm:pt>
    <dgm:pt modelId="{73106964-CEA8-40DB-BE87-0493A9A2D4A7}" type="pres">
      <dgm:prSet presAssocID="{257527F0-AE8E-44B8-BDE4-47D9A1A05C85}" presName="sp" presStyleCnt="0"/>
      <dgm:spPr/>
    </dgm:pt>
    <dgm:pt modelId="{A3CBFB61-689E-4DC9-8A5E-FD4B2F1023BC}" type="pres">
      <dgm:prSet presAssocID="{B8017B98-DAE1-4E93-8B60-BF249FFA8068}" presName="arrowAndChildren" presStyleCnt="0"/>
      <dgm:spPr/>
    </dgm:pt>
    <dgm:pt modelId="{6F2DA317-B8E2-445F-95AF-4A2FE71235F1}" type="pres">
      <dgm:prSet presAssocID="{B8017B98-DAE1-4E93-8B60-BF249FFA8068}" presName="parentTextArrow" presStyleLbl="node1" presStyleIdx="0" presStyleCnt="0"/>
      <dgm:spPr/>
    </dgm:pt>
    <dgm:pt modelId="{E68DA0F3-4942-4FF4-85A0-BA4ED93A1597}" type="pres">
      <dgm:prSet presAssocID="{B8017B98-DAE1-4E93-8B60-BF249FFA8068}" presName="arrow" presStyleLbl="alignNode1" presStyleIdx="2" presStyleCnt="6"/>
      <dgm:spPr/>
    </dgm:pt>
    <dgm:pt modelId="{72CB0EC2-3439-4681-8BE3-B07B8D4CCE5A}" type="pres">
      <dgm:prSet presAssocID="{B8017B98-DAE1-4E93-8B60-BF249FFA8068}" presName="descendantArrow" presStyleLbl="bgAccFollowNode1" presStyleIdx="2" presStyleCnt="6"/>
      <dgm:spPr/>
    </dgm:pt>
    <dgm:pt modelId="{6BB66677-6D5B-46B2-95BD-7479B02B2B0A}" type="pres">
      <dgm:prSet presAssocID="{F7128ECB-14F7-441D-BE7F-4CF2915FDD9C}" presName="sp" presStyleCnt="0"/>
      <dgm:spPr/>
    </dgm:pt>
    <dgm:pt modelId="{157EF4E2-7657-4565-A3AB-9E7A77CC415D}" type="pres">
      <dgm:prSet presAssocID="{D0055457-0225-418B-9102-9448A7F6E89C}" presName="arrowAndChildren" presStyleCnt="0"/>
      <dgm:spPr/>
    </dgm:pt>
    <dgm:pt modelId="{A7EED8E9-498A-41E6-9D9B-EAAB676780DB}" type="pres">
      <dgm:prSet presAssocID="{D0055457-0225-418B-9102-9448A7F6E89C}" presName="parentTextArrow" presStyleLbl="node1" presStyleIdx="0" presStyleCnt="0"/>
      <dgm:spPr/>
    </dgm:pt>
    <dgm:pt modelId="{5C8721CD-7D37-4B4B-B7A2-F5EC357CC9AB}" type="pres">
      <dgm:prSet presAssocID="{D0055457-0225-418B-9102-9448A7F6E89C}" presName="arrow" presStyleLbl="alignNode1" presStyleIdx="3" presStyleCnt="6"/>
      <dgm:spPr/>
    </dgm:pt>
    <dgm:pt modelId="{A6537124-776F-4A70-A8EA-6ECF57CE40AA}" type="pres">
      <dgm:prSet presAssocID="{D0055457-0225-418B-9102-9448A7F6E89C}" presName="descendantArrow" presStyleLbl="bgAccFollowNode1" presStyleIdx="3" presStyleCnt="6"/>
      <dgm:spPr/>
    </dgm:pt>
    <dgm:pt modelId="{F73F0E7B-CF44-4678-96BE-71330A63562E}" type="pres">
      <dgm:prSet presAssocID="{12C16DC0-C4DD-47F6-B168-0C3041B8AE3A}" presName="sp" presStyleCnt="0"/>
      <dgm:spPr/>
    </dgm:pt>
    <dgm:pt modelId="{9AE78293-F49E-4219-8A75-455A63BC5F92}" type="pres">
      <dgm:prSet presAssocID="{B553E2B7-E208-4DD2-939B-B8D4FABA6BC6}" presName="arrowAndChildren" presStyleCnt="0"/>
      <dgm:spPr/>
    </dgm:pt>
    <dgm:pt modelId="{9F9EF1FE-74F3-4B3B-BDDC-D93E374FADD8}" type="pres">
      <dgm:prSet presAssocID="{B553E2B7-E208-4DD2-939B-B8D4FABA6BC6}" presName="parentTextArrow" presStyleLbl="node1" presStyleIdx="0" presStyleCnt="0"/>
      <dgm:spPr/>
    </dgm:pt>
    <dgm:pt modelId="{335FB4C1-7A83-4D14-978D-3BBA930AC821}" type="pres">
      <dgm:prSet presAssocID="{B553E2B7-E208-4DD2-939B-B8D4FABA6BC6}" presName="arrow" presStyleLbl="alignNode1" presStyleIdx="4" presStyleCnt="6"/>
      <dgm:spPr/>
    </dgm:pt>
    <dgm:pt modelId="{4B86C7ED-3061-4645-AB23-3FAE07F4F96F}" type="pres">
      <dgm:prSet presAssocID="{B553E2B7-E208-4DD2-939B-B8D4FABA6BC6}" presName="descendantArrow" presStyleLbl="bgAccFollowNode1" presStyleIdx="4" presStyleCnt="6"/>
      <dgm:spPr/>
    </dgm:pt>
    <dgm:pt modelId="{1B69F0F2-AE50-402D-B57C-A537E43E0194}" type="pres">
      <dgm:prSet presAssocID="{A4C3574C-2C22-4016-BA2F-A45C8864A87E}" presName="sp" presStyleCnt="0"/>
      <dgm:spPr/>
    </dgm:pt>
    <dgm:pt modelId="{A5755CFA-4A26-4402-AD3E-7D2A15159FA1}" type="pres">
      <dgm:prSet presAssocID="{B9DAAFF6-0297-416F-B524-581D75FD355E}" presName="arrowAndChildren" presStyleCnt="0"/>
      <dgm:spPr/>
    </dgm:pt>
    <dgm:pt modelId="{3512758B-0033-436A-BFBE-9189610E0F9E}" type="pres">
      <dgm:prSet presAssocID="{B9DAAFF6-0297-416F-B524-581D75FD355E}" presName="parentTextArrow" presStyleLbl="node1" presStyleIdx="0" presStyleCnt="0"/>
      <dgm:spPr/>
    </dgm:pt>
    <dgm:pt modelId="{0EBC15B2-ED04-43CF-B3DB-74810795F980}" type="pres">
      <dgm:prSet presAssocID="{B9DAAFF6-0297-416F-B524-581D75FD355E}" presName="arrow" presStyleLbl="alignNode1" presStyleIdx="5" presStyleCnt="6" custLinFactNeighborX="-37255" custLinFactNeighborY="-75715"/>
      <dgm:spPr/>
    </dgm:pt>
    <dgm:pt modelId="{BD778E64-05F9-4163-98D0-CFA18AD9F0FC}" type="pres">
      <dgm:prSet presAssocID="{B9DAAFF6-0297-416F-B524-581D75FD355E}" presName="descendantArrow" presStyleLbl="bgAccFollowNode1" presStyleIdx="5" presStyleCnt="6"/>
      <dgm:spPr/>
    </dgm:pt>
  </dgm:ptLst>
  <dgm:cxnLst>
    <dgm:cxn modelId="{5FD67606-B500-4D6E-A7B1-CDD39EEA02D8}" type="presOf" srcId="{B553E2B7-E208-4DD2-939B-B8D4FABA6BC6}" destId="{335FB4C1-7A83-4D14-978D-3BBA930AC821}" srcOrd="1" destOrd="0" presId="urn:microsoft.com/office/officeart/2016/7/layout/VerticalDownArrowProcess"/>
    <dgm:cxn modelId="{DA69D10B-1C33-4E3D-A8C0-298FD972370A}" type="presOf" srcId="{BD1985EA-84AD-4A78-95FE-FE7C256134DF}" destId="{A6537124-776F-4A70-A8EA-6ECF57CE40AA}" srcOrd="0" destOrd="0" presId="urn:microsoft.com/office/officeart/2016/7/layout/VerticalDownArrowProcess"/>
    <dgm:cxn modelId="{0A79051D-805F-4CF7-ACFB-299CDA9BD8B9}" type="presOf" srcId="{B86702EA-6EDE-4147-840B-8F4E34A1AA8B}" destId="{4B86C7ED-3061-4645-AB23-3FAE07F4F96F}" srcOrd="0" destOrd="0" presId="urn:microsoft.com/office/officeart/2016/7/layout/VerticalDownArrowProcess"/>
    <dgm:cxn modelId="{00124022-73D0-4896-9622-F4C699FF4783}" type="presOf" srcId="{B8017B98-DAE1-4E93-8B60-BF249FFA8068}" destId="{6F2DA317-B8E2-445F-95AF-4A2FE71235F1}" srcOrd="0" destOrd="0" presId="urn:microsoft.com/office/officeart/2016/7/layout/VerticalDownArrowProcess"/>
    <dgm:cxn modelId="{CEDC7838-7221-45C8-9ACC-CBDA6198D64F}" type="presOf" srcId="{B9DAAFF6-0297-416F-B524-581D75FD355E}" destId="{3512758B-0033-436A-BFBE-9189610E0F9E}" srcOrd="0" destOrd="0" presId="urn:microsoft.com/office/officeart/2016/7/layout/VerticalDownArrowProcess"/>
    <dgm:cxn modelId="{B59B973B-B9A6-4E98-B0F2-DBA8BD123F45}" type="presOf" srcId="{F12D5EBE-A9DA-4166-9462-630211F1186C}" destId="{A529A5D4-AEC7-4CCA-B71F-858554366975}" srcOrd="0" destOrd="0" presId="urn:microsoft.com/office/officeart/2016/7/layout/VerticalDownArrowProcess"/>
    <dgm:cxn modelId="{644AF560-1354-4A59-B0E5-B2D5AB9844BE}" type="presOf" srcId="{B8017B98-DAE1-4E93-8B60-BF249FFA8068}" destId="{E68DA0F3-4942-4FF4-85A0-BA4ED93A1597}" srcOrd="1" destOrd="0" presId="urn:microsoft.com/office/officeart/2016/7/layout/VerticalDownArrowProcess"/>
    <dgm:cxn modelId="{D6C9EC65-D4BE-4B32-B58B-632C2F98396B}" type="presOf" srcId="{B9DAAFF6-0297-416F-B524-581D75FD355E}" destId="{0EBC15B2-ED04-43CF-B3DB-74810795F980}" srcOrd="1" destOrd="0" presId="urn:microsoft.com/office/officeart/2016/7/layout/VerticalDownArrowProcess"/>
    <dgm:cxn modelId="{AF6E7047-DCBD-46DC-B3D4-C0546E1527D4}" srcId="{280885F5-6559-4B39-A11E-0A840750E551}" destId="{B8017B98-DAE1-4E93-8B60-BF249FFA8068}" srcOrd="3" destOrd="0" parTransId="{3E659856-32B0-4E79-9D37-77679C1AAD75}" sibTransId="{257527F0-AE8E-44B8-BDE4-47D9A1A05C85}"/>
    <dgm:cxn modelId="{AFC7766B-87AD-48AF-90FC-26F4F22A9B3E}" type="presOf" srcId="{280885F5-6559-4B39-A11E-0A840750E551}" destId="{30C416F2-990D-4E58-8DAB-16FFA8D36B9B}" srcOrd="0" destOrd="0" presId="urn:microsoft.com/office/officeart/2016/7/layout/VerticalDownArrowProcess"/>
    <dgm:cxn modelId="{3D6F1C6D-7608-4AA8-B7C3-AB3B434B23EF}" type="presOf" srcId="{B553E2B7-E208-4DD2-939B-B8D4FABA6BC6}" destId="{9F9EF1FE-74F3-4B3B-BDDC-D93E374FADD8}" srcOrd="0" destOrd="0" presId="urn:microsoft.com/office/officeart/2016/7/layout/VerticalDownArrowProcess"/>
    <dgm:cxn modelId="{D6DA106E-97AC-4918-BB7C-A60C7226B4AC}" type="presOf" srcId="{72EC1997-087E-4CCF-AAE6-71255A6B4824}" destId="{72CB0EC2-3439-4681-8BE3-B07B8D4CCE5A}" srcOrd="0" destOrd="0" presId="urn:microsoft.com/office/officeart/2016/7/layout/VerticalDownArrowProcess"/>
    <dgm:cxn modelId="{D1C63A74-15FC-413D-A047-71360F19F798}" srcId="{280885F5-6559-4B39-A11E-0A840750E551}" destId="{B553E2B7-E208-4DD2-939B-B8D4FABA6BC6}" srcOrd="1" destOrd="0" parTransId="{DA6F9228-1A3D-42E0-816B-79DFA9DA4A33}" sibTransId="{12C16DC0-C4DD-47F6-B168-0C3041B8AE3A}"/>
    <dgm:cxn modelId="{DD1DEB77-936F-4421-9940-6502C5BA43AA}" type="presOf" srcId="{F12D5EBE-A9DA-4166-9462-630211F1186C}" destId="{37EE7E96-0731-46EC-9396-5C32F07A7F81}" srcOrd="1" destOrd="0" presId="urn:microsoft.com/office/officeart/2016/7/layout/VerticalDownArrowProcess"/>
    <dgm:cxn modelId="{5BB9737B-98F2-4E2B-A5DB-447F5212A82B}" srcId="{D0055457-0225-418B-9102-9448A7F6E89C}" destId="{BD1985EA-84AD-4A78-95FE-FE7C256134DF}" srcOrd="0" destOrd="0" parTransId="{C95D90FB-3B61-42AD-A81A-1F3F693801FC}" sibTransId="{48E9C95C-3086-4F00-85DB-44942A6A3F01}"/>
    <dgm:cxn modelId="{C4E0127F-B959-4774-BA2C-407E13F808F8}" type="presOf" srcId="{6432231E-5D7B-41F9-A041-30B906B54F2F}" destId="{43482D72-3D13-48FB-8CDD-45D42E417C18}" srcOrd="0" destOrd="0" presId="urn:microsoft.com/office/officeart/2016/7/layout/VerticalDownArrowProcess"/>
    <dgm:cxn modelId="{1FBD198F-3403-40F1-8F72-2420136BFCFD}" srcId="{B553E2B7-E208-4DD2-939B-B8D4FABA6BC6}" destId="{B86702EA-6EDE-4147-840B-8F4E34A1AA8B}" srcOrd="0" destOrd="0" parTransId="{E2D59822-6C43-4B89-A00F-2C2A1ABBBF72}" sibTransId="{9E797C68-2EE8-4731-B246-12FF7D5EEF84}"/>
    <dgm:cxn modelId="{1568AA8F-3F4B-4557-886A-DE38AE02B930}" type="presOf" srcId="{447C1924-F8FA-4A8E-BA50-0C0A65F2D319}" destId="{0B7EA411-B019-460C-8BF4-F88A21C5E6FC}" srcOrd="0" destOrd="0" presId="urn:microsoft.com/office/officeart/2016/7/layout/VerticalDownArrowProcess"/>
    <dgm:cxn modelId="{045E2C9D-42BB-4276-A291-1E3B9C4624AE}" srcId="{447C1924-F8FA-4A8E-BA50-0C0A65F2D319}" destId="{6432231E-5D7B-41F9-A041-30B906B54F2F}" srcOrd="0" destOrd="0" parTransId="{3CB1C08F-84C3-444F-A0F2-7E0CE0A2C322}" sibTransId="{E393409A-1903-4464-A05A-4CC0AA1258D9}"/>
    <dgm:cxn modelId="{0CE8C49E-1174-4EAD-9ABE-B4D7236C42D2}" srcId="{280885F5-6559-4B39-A11E-0A840750E551}" destId="{F12D5EBE-A9DA-4166-9462-630211F1186C}" srcOrd="4" destOrd="0" parTransId="{FFB5DD3D-EBE9-4A42-9740-92D52A7F066E}" sibTransId="{52DEC0F5-7E9C-4B3D-BC65-1D7F368451C3}"/>
    <dgm:cxn modelId="{BB84379F-A018-48F1-8A5C-EDB234DFA207}" type="presOf" srcId="{7DA751A8-18C3-4E44-A3DC-5B07DCD0A7F9}" destId="{BD778E64-05F9-4163-98D0-CFA18AD9F0FC}" srcOrd="0" destOrd="0" presId="urn:microsoft.com/office/officeart/2016/7/layout/VerticalDownArrowProcess"/>
    <dgm:cxn modelId="{7660A7AA-A00F-465E-B3B2-6B32A5AE5710}" srcId="{B9DAAFF6-0297-416F-B524-581D75FD355E}" destId="{7DA751A8-18C3-4E44-A3DC-5B07DCD0A7F9}" srcOrd="0" destOrd="0" parTransId="{AD266F3B-DDEC-4D85-A4FF-7AD8B4A5F850}" sibTransId="{035EC606-643E-4B3A-921B-411B998A3BA2}"/>
    <dgm:cxn modelId="{41AFE9C3-9512-402E-9495-6B7819DBB559}" type="presOf" srcId="{D0055457-0225-418B-9102-9448A7F6E89C}" destId="{5C8721CD-7D37-4B4B-B7A2-F5EC357CC9AB}" srcOrd="1" destOrd="0" presId="urn:microsoft.com/office/officeart/2016/7/layout/VerticalDownArrowProcess"/>
    <dgm:cxn modelId="{6E04AFC4-A128-4343-BBF6-CD0F263E3842}" srcId="{B8017B98-DAE1-4E93-8B60-BF249FFA8068}" destId="{72EC1997-087E-4CCF-AAE6-71255A6B4824}" srcOrd="0" destOrd="0" parTransId="{AC733330-E097-43C4-8C3E-6BABEB7AD642}" sibTransId="{1159C5A1-8BB7-4754-9F82-14C627F24A7A}"/>
    <dgm:cxn modelId="{198250E9-0C2D-4049-9E4D-5AD122AD0521}" srcId="{280885F5-6559-4B39-A11E-0A840750E551}" destId="{B9DAAFF6-0297-416F-B524-581D75FD355E}" srcOrd="0" destOrd="0" parTransId="{F11DEC81-4352-46B8-8261-6EC7CDC90BB7}" sibTransId="{A4C3574C-2C22-4016-BA2F-A45C8864A87E}"/>
    <dgm:cxn modelId="{C92960EF-240B-45B3-927D-048DDE976949}" srcId="{F12D5EBE-A9DA-4166-9462-630211F1186C}" destId="{7D09AD0C-6EE6-46E6-B48C-103A6837D8EE}" srcOrd="0" destOrd="0" parTransId="{D2EC20C3-740C-45E8-93C3-4633C466BD3A}" sibTransId="{94B2C42F-DAED-43D0-830C-DC9E8239AC24}"/>
    <dgm:cxn modelId="{75A452F7-0E19-41C2-828F-7C242538EC0E}" type="presOf" srcId="{7D09AD0C-6EE6-46E6-B48C-103A6837D8EE}" destId="{E16DF94E-6D3A-44A1-B04B-60F93DEEA733}" srcOrd="0" destOrd="0" presId="urn:microsoft.com/office/officeart/2016/7/layout/VerticalDownArrowProcess"/>
    <dgm:cxn modelId="{CAB2D6F9-950D-41BA-8C43-BBF18629DD78}" srcId="{280885F5-6559-4B39-A11E-0A840750E551}" destId="{D0055457-0225-418B-9102-9448A7F6E89C}" srcOrd="2" destOrd="0" parTransId="{58EA4E7E-8EB1-4BFB-A085-FF6AC816A5A1}" sibTransId="{F7128ECB-14F7-441D-BE7F-4CF2915FDD9C}"/>
    <dgm:cxn modelId="{06C58DFA-0EEE-43CB-A331-E82E175981BC}" type="presOf" srcId="{D0055457-0225-418B-9102-9448A7F6E89C}" destId="{A7EED8E9-498A-41E6-9D9B-EAAB676780DB}" srcOrd="0" destOrd="0" presId="urn:microsoft.com/office/officeart/2016/7/layout/VerticalDownArrowProcess"/>
    <dgm:cxn modelId="{D42B29FE-4C6C-41DD-8DB9-006F9966518C}" srcId="{280885F5-6559-4B39-A11E-0A840750E551}" destId="{447C1924-F8FA-4A8E-BA50-0C0A65F2D319}" srcOrd="5" destOrd="0" parTransId="{B9233D79-A64C-4F13-85D8-F5F5DBA9F084}" sibTransId="{4E459A6D-A59A-4800-9E9F-406D0B13F12C}"/>
    <dgm:cxn modelId="{A550909E-BB53-42FE-BE95-93C4D24D7CD6}" type="presParOf" srcId="{30C416F2-990D-4E58-8DAB-16FFA8D36B9B}" destId="{4F794474-85C7-4997-804E-5E5C715B16AF}" srcOrd="0" destOrd="0" presId="urn:microsoft.com/office/officeart/2016/7/layout/VerticalDownArrowProcess"/>
    <dgm:cxn modelId="{E8C4ECBB-2E6D-428E-806E-52757B212EEC}" type="presParOf" srcId="{4F794474-85C7-4997-804E-5E5C715B16AF}" destId="{0B7EA411-B019-460C-8BF4-F88A21C5E6FC}" srcOrd="0" destOrd="0" presId="urn:microsoft.com/office/officeart/2016/7/layout/VerticalDownArrowProcess"/>
    <dgm:cxn modelId="{A0D6855D-60FB-4772-ACF0-A4AD1988E1BB}" type="presParOf" srcId="{4F794474-85C7-4997-804E-5E5C715B16AF}" destId="{43482D72-3D13-48FB-8CDD-45D42E417C18}" srcOrd="1" destOrd="0" presId="urn:microsoft.com/office/officeart/2016/7/layout/VerticalDownArrowProcess"/>
    <dgm:cxn modelId="{07C2DC5D-00C1-46FF-8F6D-11B0D529D70A}" type="presParOf" srcId="{30C416F2-990D-4E58-8DAB-16FFA8D36B9B}" destId="{1DE02F25-3EE5-4D3A-9E46-90B76764E238}" srcOrd="1" destOrd="0" presId="urn:microsoft.com/office/officeart/2016/7/layout/VerticalDownArrowProcess"/>
    <dgm:cxn modelId="{70B296F6-D44D-4349-ACFB-B730130C1667}" type="presParOf" srcId="{30C416F2-990D-4E58-8DAB-16FFA8D36B9B}" destId="{1E5F645B-EE2A-49E6-99F5-311578C036BA}" srcOrd="2" destOrd="0" presId="urn:microsoft.com/office/officeart/2016/7/layout/VerticalDownArrowProcess"/>
    <dgm:cxn modelId="{B08CED9C-5839-4A79-A81A-B2F5225E6627}" type="presParOf" srcId="{1E5F645B-EE2A-49E6-99F5-311578C036BA}" destId="{A529A5D4-AEC7-4CCA-B71F-858554366975}" srcOrd="0" destOrd="0" presId="urn:microsoft.com/office/officeart/2016/7/layout/VerticalDownArrowProcess"/>
    <dgm:cxn modelId="{130E4E89-9EA9-4595-A9BB-FDB7B697870B}" type="presParOf" srcId="{1E5F645B-EE2A-49E6-99F5-311578C036BA}" destId="{37EE7E96-0731-46EC-9396-5C32F07A7F81}" srcOrd="1" destOrd="0" presId="urn:microsoft.com/office/officeart/2016/7/layout/VerticalDownArrowProcess"/>
    <dgm:cxn modelId="{D8E999D5-DE20-43A0-9446-E2BBEE49CB70}" type="presParOf" srcId="{1E5F645B-EE2A-49E6-99F5-311578C036BA}" destId="{E16DF94E-6D3A-44A1-B04B-60F93DEEA733}" srcOrd="2" destOrd="0" presId="urn:microsoft.com/office/officeart/2016/7/layout/VerticalDownArrowProcess"/>
    <dgm:cxn modelId="{76B7D0C2-DE7E-4790-93CF-B397120BA530}" type="presParOf" srcId="{30C416F2-990D-4E58-8DAB-16FFA8D36B9B}" destId="{73106964-CEA8-40DB-BE87-0493A9A2D4A7}" srcOrd="3" destOrd="0" presId="urn:microsoft.com/office/officeart/2016/7/layout/VerticalDownArrowProcess"/>
    <dgm:cxn modelId="{FE7B593D-4572-4396-8B15-17A8B6585668}" type="presParOf" srcId="{30C416F2-990D-4E58-8DAB-16FFA8D36B9B}" destId="{A3CBFB61-689E-4DC9-8A5E-FD4B2F1023BC}" srcOrd="4" destOrd="0" presId="urn:microsoft.com/office/officeart/2016/7/layout/VerticalDownArrowProcess"/>
    <dgm:cxn modelId="{D4C8E45C-F8D8-4FBE-92F8-645F716D744D}" type="presParOf" srcId="{A3CBFB61-689E-4DC9-8A5E-FD4B2F1023BC}" destId="{6F2DA317-B8E2-445F-95AF-4A2FE71235F1}" srcOrd="0" destOrd="0" presId="urn:microsoft.com/office/officeart/2016/7/layout/VerticalDownArrowProcess"/>
    <dgm:cxn modelId="{95C9FBEB-F2FA-497B-809A-5A8351A1610C}" type="presParOf" srcId="{A3CBFB61-689E-4DC9-8A5E-FD4B2F1023BC}" destId="{E68DA0F3-4942-4FF4-85A0-BA4ED93A1597}" srcOrd="1" destOrd="0" presId="urn:microsoft.com/office/officeart/2016/7/layout/VerticalDownArrowProcess"/>
    <dgm:cxn modelId="{775798E1-13A0-49AF-B325-04B6301593DA}" type="presParOf" srcId="{A3CBFB61-689E-4DC9-8A5E-FD4B2F1023BC}" destId="{72CB0EC2-3439-4681-8BE3-B07B8D4CCE5A}" srcOrd="2" destOrd="0" presId="urn:microsoft.com/office/officeart/2016/7/layout/VerticalDownArrowProcess"/>
    <dgm:cxn modelId="{93A0549E-BC80-4540-A510-98F8219EEE15}" type="presParOf" srcId="{30C416F2-990D-4E58-8DAB-16FFA8D36B9B}" destId="{6BB66677-6D5B-46B2-95BD-7479B02B2B0A}" srcOrd="5" destOrd="0" presId="urn:microsoft.com/office/officeart/2016/7/layout/VerticalDownArrowProcess"/>
    <dgm:cxn modelId="{D5E0B6D6-66A3-4D0B-988E-1D35A8B9579E}" type="presParOf" srcId="{30C416F2-990D-4E58-8DAB-16FFA8D36B9B}" destId="{157EF4E2-7657-4565-A3AB-9E7A77CC415D}" srcOrd="6" destOrd="0" presId="urn:microsoft.com/office/officeart/2016/7/layout/VerticalDownArrowProcess"/>
    <dgm:cxn modelId="{2E9B70C4-F86F-490E-BEC4-F5BC54C57780}" type="presParOf" srcId="{157EF4E2-7657-4565-A3AB-9E7A77CC415D}" destId="{A7EED8E9-498A-41E6-9D9B-EAAB676780DB}" srcOrd="0" destOrd="0" presId="urn:microsoft.com/office/officeart/2016/7/layout/VerticalDownArrowProcess"/>
    <dgm:cxn modelId="{4C6E93B0-E618-4B34-AEE0-DF830FB60EF7}" type="presParOf" srcId="{157EF4E2-7657-4565-A3AB-9E7A77CC415D}" destId="{5C8721CD-7D37-4B4B-B7A2-F5EC357CC9AB}" srcOrd="1" destOrd="0" presId="urn:microsoft.com/office/officeart/2016/7/layout/VerticalDownArrowProcess"/>
    <dgm:cxn modelId="{2053D552-6792-4ACD-8CCE-58B56CF0EE73}" type="presParOf" srcId="{157EF4E2-7657-4565-A3AB-9E7A77CC415D}" destId="{A6537124-776F-4A70-A8EA-6ECF57CE40AA}" srcOrd="2" destOrd="0" presId="urn:microsoft.com/office/officeart/2016/7/layout/VerticalDownArrowProcess"/>
    <dgm:cxn modelId="{A1D5CFAB-0370-43FC-A9D0-9391FB6603B9}" type="presParOf" srcId="{30C416F2-990D-4E58-8DAB-16FFA8D36B9B}" destId="{F73F0E7B-CF44-4678-96BE-71330A63562E}" srcOrd="7" destOrd="0" presId="urn:microsoft.com/office/officeart/2016/7/layout/VerticalDownArrowProcess"/>
    <dgm:cxn modelId="{8607FE10-7E1B-4143-AD2B-6912F2A0F2D9}" type="presParOf" srcId="{30C416F2-990D-4E58-8DAB-16FFA8D36B9B}" destId="{9AE78293-F49E-4219-8A75-455A63BC5F92}" srcOrd="8" destOrd="0" presId="urn:microsoft.com/office/officeart/2016/7/layout/VerticalDownArrowProcess"/>
    <dgm:cxn modelId="{CA69A96E-B1E4-4782-9401-CE9084C6C3AE}" type="presParOf" srcId="{9AE78293-F49E-4219-8A75-455A63BC5F92}" destId="{9F9EF1FE-74F3-4B3B-BDDC-D93E374FADD8}" srcOrd="0" destOrd="0" presId="urn:microsoft.com/office/officeart/2016/7/layout/VerticalDownArrowProcess"/>
    <dgm:cxn modelId="{673EF1B0-1AD5-40C5-B0A6-43E1D9AAC997}" type="presParOf" srcId="{9AE78293-F49E-4219-8A75-455A63BC5F92}" destId="{335FB4C1-7A83-4D14-978D-3BBA930AC821}" srcOrd="1" destOrd="0" presId="urn:microsoft.com/office/officeart/2016/7/layout/VerticalDownArrowProcess"/>
    <dgm:cxn modelId="{36914543-7115-4903-A610-8E18487604FF}" type="presParOf" srcId="{9AE78293-F49E-4219-8A75-455A63BC5F92}" destId="{4B86C7ED-3061-4645-AB23-3FAE07F4F96F}" srcOrd="2" destOrd="0" presId="urn:microsoft.com/office/officeart/2016/7/layout/VerticalDownArrowProcess"/>
    <dgm:cxn modelId="{ADE73F78-932B-4F40-827A-624FF61A1F17}" type="presParOf" srcId="{30C416F2-990D-4E58-8DAB-16FFA8D36B9B}" destId="{1B69F0F2-AE50-402D-B57C-A537E43E0194}" srcOrd="9" destOrd="0" presId="urn:microsoft.com/office/officeart/2016/7/layout/VerticalDownArrowProcess"/>
    <dgm:cxn modelId="{86093933-52B5-4D0D-B9CE-C1E06D723CCE}" type="presParOf" srcId="{30C416F2-990D-4E58-8DAB-16FFA8D36B9B}" destId="{A5755CFA-4A26-4402-AD3E-7D2A15159FA1}" srcOrd="10" destOrd="0" presId="urn:microsoft.com/office/officeart/2016/7/layout/VerticalDownArrowProcess"/>
    <dgm:cxn modelId="{91A7BD73-6D9B-4FD8-A67E-443596CF9610}" type="presParOf" srcId="{A5755CFA-4A26-4402-AD3E-7D2A15159FA1}" destId="{3512758B-0033-436A-BFBE-9189610E0F9E}" srcOrd="0" destOrd="0" presId="urn:microsoft.com/office/officeart/2016/7/layout/VerticalDownArrowProcess"/>
    <dgm:cxn modelId="{03939BFD-C7AE-4941-B537-F77A201A3CDD}" type="presParOf" srcId="{A5755CFA-4A26-4402-AD3E-7D2A15159FA1}" destId="{0EBC15B2-ED04-43CF-B3DB-74810795F980}" srcOrd="1" destOrd="0" presId="urn:microsoft.com/office/officeart/2016/7/layout/VerticalDownArrowProcess"/>
    <dgm:cxn modelId="{A7618023-664A-40FD-828C-295215204536}" type="presParOf" srcId="{A5755CFA-4A26-4402-AD3E-7D2A15159FA1}" destId="{BD778E64-05F9-4163-98D0-CFA18AD9F0FC}"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EA411-B019-460C-8BF4-F88A21C5E6FC}">
      <dsp:nvSpPr>
        <dsp:cNvPr id="0" name=""/>
        <dsp:cNvSpPr/>
      </dsp:nvSpPr>
      <dsp:spPr>
        <a:xfrm>
          <a:off x="0" y="2908292"/>
          <a:ext cx="1898650" cy="381711"/>
        </a:xfrm>
        <a:prstGeom prst="rect">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6</a:t>
          </a:r>
        </a:p>
      </dsp:txBody>
      <dsp:txXfrm>
        <a:off x="0" y="2908292"/>
        <a:ext cx="1898650" cy="381711"/>
      </dsp:txXfrm>
    </dsp:sp>
    <dsp:sp modelId="{43482D72-3D13-48FB-8CDD-45D42E417C18}">
      <dsp:nvSpPr>
        <dsp:cNvPr id="0" name=""/>
        <dsp:cNvSpPr/>
      </dsp:nvSpPr>
      <dsp:spPr>
        <a:xfrm>
          <a:off x="1898649" y="2908292"/>
          <a:ext cx="5695950" cy="381711"/>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Deployment</a:t>
          </a:r>
        </a:p>
      </dsp:txBody>
      <dsp:txXfrm>
        <a:off x="1898649" y="2908292"/>
        <a:ext cx="5695950" cy="381711"/>
      </dsp:txXfrm>
    </dsp:sp>
    <dsp:sp modelId="{37EE7E96-0731-46EC-9396-5C32F07A7F81}">
      <dsp:nvSpPr>
        <dsp:cNvPr id="0" name=""/>
        <dsp:cNvSpPr/>
      </dsp:nvSpPr>
      <dsp:spPr>
        <a:xfrm rot="10800000">
          <a:off x="0" y="2326945"/>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5</a:t>
          </a:r>
        </a:p>
      </dsp:txBody>
      <dsp:txXfrm rot="-10800000">
        <a:off x="0" y="2326945"/>
        <a:ext cx="1898650" cy="381597"/>
      </dsp:txXfrm>
    </dsp:sp>
    <dsp:sp modelId="{E16DF94E-6D3A-44A1-B04B-60F93DEEA733}">
      <dsp:nvSpPr>
        <dsp:cNvPr id="0" name=""/>
        <dsp:cNvSpPr/>
      </dsp:nvSpPr>
      <dsp:spPr>
        <a:xfrm>
          <a:off x="1898649" y="2326945"/>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Verification</a:t>
          </a:r>
        </a:p>
      </dsp:txBody>
      <dsp:txXfrm>
        <a:off x="1898649" y="2326945"/>
        <a:ext cx="5695950" cy="381597"/>
      </dsp:txXfrm>
    </dsp:sp>
    <dsp:sp modelId="{E68DA0F3-4942-4FF4-85A0-BA4ED93A1597}">
      <dsp:nvSpPr>
        <dsp:cNvPr id="0" name=""/>
        <dsp:cNvSpPr/>
      </dsp:nvSpPr>
      <dsp:spPr>
        <a:xfrm rot="10800000">
          <a:off x="0" y="1745598"/>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4</a:t>
          </a:r>
        </a:p>
      </dsp:txBody>
      <dsp:txXfrm rot="-10800000">
        <a:off x="0" y="1745598"/>
        <a:ext cx="1898650" cy="381597"/>
      </dsp:txXfrm>
    </dsp:sp>
    <dsp:sp modelId="{72CB0EC2-3439-4681-8BE3-B07B8D4CCE5A}">
      <dsp:nvSpPr>
        <dsp:cNvPr id="0" name=""/>
        <dsp:cNvSpPr/>
      </dsp:nvSpPr>
      <dsp:spPr>
        <a:xfrm>
          <a:off x="1898649" y="1745598"/>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Learning</a:t>
          </a:r>
        </a:p>
      </dsp:txBody>
      <dsp:txXfrm>
        <a:off x="1898649" y="1745598"/>
        <a:ext cx="5695950" cy="381597"/>
      </dsp:txXfrm>
    </dsp:sp>
    <dsp:sp modelId="{5C8721CD-7D37-4B4B-B7A2-F5EC357CC9AB}">
      <dsp:nvSpPr>
        <dsp:cNvPr id="0" name=""/>
        <dsp:cNvSpPr/>
      </dsp:nvSpPr>
      <dsp:spPr>
        <a:xfrm rot="10800000">
          <a:off x="0" y="1164251"/>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3</a:t>
          </a:r>
        </a:p>
      </dsp:txBody>
      <dsp:txXfrm rot="-10800000">
        <a:off x="0" y="1164251"/>
        <a:ext cx="1898650" cy="381597"/>
      </dsp:txXfrm>
    </dsp:sp>
    <dsp:sp modelId="{A6537124-776F-4A70-A8EA-6ECF57CE40AA}">
      <dsp:nvSpPr>
        <dsp:cNvPr id="0" name=""/>
        <dsp:cNvSpPr/>
      </dsp:nvSpPr>
      <dsp:spPr>
        <a:xfrm>
          <a:off x="1898649" y="1164251"/>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Data Management</a:t>
          </a:r>
        </a:p>
      </dsp:txBody>
      <dsp:txXfrm>
        <a:off x="1898649" y="1164251"/>
        <a:ext cx="5695950" cy="381597"/>
      </dsp:txXfrm>
    </dsp:sp>
    <dsp:sp modelId="{335FB4C1-7A83-4D14-978D-3BBA930AC821}">
      <dsp:nvSpPr>
        <dsp:cNvPr id="0" name=""/>
        <dsp:cNvSpPr/>
      </dsp:nvSpPr>
      <dsp:spPr>
        <a:xfrm rot="10800000">
          <a:off x="0" y="582904"/>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2</a:t>
          </a:r>
        </a:p>
      </dsp:txBody>
      <dsp:txXfrm rot="-10800000">
        <a:off x="0" y="582904"/>
        <a:ext cx="1898650" cy="381597"/>
      </dsp:txXfrm>
    </dsp:sp>
    <dsp:sp modelId="{4B86C7ED-3061-4645-AB23-3FAE07F4F96F}">
      <dsp:nvSpPr>
        <dsp:cNvPr id="0" name=""/>
        <dsp:cNvSpPr/>
      </dsp:nvSpPr>
      <dsp:spPr>
        <a:xfrm>
          <a:off x="1898649" y="582904"/>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Requirements Elicitation</a:t>
          </a:r>
        </a:p>
      </dsp:txBody>
      <dsp:txXfrm>
        <a:off x="1898649" y="582904"/>
        <a:ext cx="5695950" cy="381597"/>
      </dsp:txXfrm>
    </dsp:sp>
    <dsp:sp modelId="{0EBC15B2-ED04-43CF-B3DB-74810795F980}">
      <dsp:nvSpPr>
        <dsp:cNvPr id="0" name=""/>
        <dsp:cNvSpPr/>
      </dsp:nvSpPr>
      <dsp:spPr>
        <a:xfrm rot="10800000">
          <a:off x="0" y="0"/>
          <a:ext cx="1898650" cy="587072"/>
        </a:xfrm>
        <a:prstGeom prst="upArrowCallout">
          <a:avLst>
            <a:gd name="adj1" fmla="val 5000"/>
            <a:gd name="adj2" fmla="val 10000"/>
            <a:gd name="adj3" fmla="val 15000"/>
            <a:gd name="adj4" fmla="val 64977"/>
          </a:avLst>
        </a:prstGeom>
        <a:solidFill>
          <a:schemeClr val="accent1">
            <a:shade val="50000"/>
            <a:hueOff val="84096"/>
            <a:satOff val="17638"/>
            <a:lumOff val="11658"/>
            <a:alphaOff val="0"/>
          </a:schemeClr>
        </a:solidFill>
        <a:ln w="25400" cap="flat" cmpd="sng" algn="ctr">
          <a:solidFill>
            <a:schemeClr val="accent1">
              <a:shade val="50000"/>
              <a:hueOff val="84096"/>
              <a:satOff val="17638"/>
              <a:lumOff val="116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1</a:t>
          </a:r>
        </a:p>
      </dsp:txBody>
      <dsp:txXfrm rot="-10800000">
        <a:off x="0" y="0"/>
        <a:ext cx="1898650" cy="381597"/>
      </dsp:txXfrm>
    </dsp:sp>
    <dsp:sp modelId="{BD778E64-05F9-4163-98D0-CFA18AD9F0FC}">
      <dsp:nvSpPr>
        <dsp:cNvPr id="0" name=""/>
        <dsp:cNvSpPr/>
      </dsp:nvSpPr>
      <dsp:spPr>
        <a:xfrm>
          <a:off x="1898649" y="1556"/>
          <a:ext cx="5695950" cy="381597"/>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Assurance Scoping </a:t>
          </a:r>
        </a:p>
      </dsp:txBody>
      <dsp:txXfrm>
        <a:off x="1898649" y="1556"/>
        <a:ext cx="5695950" cy="3815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EA411-B019-460C-8BF4-F88A21C5E6FC}">
      <dsp:nvSpPr>
        <dsp:cNvPr id="0" name=""/>
        <dsp:cNvSpPr/>
      </dsp:nvSpPr>
      <dsp:spPr>
        <a:xfrm>
          <a:off x="0" y="2908292"/>
          <a:ext cx="1898650" cy="381711"/>
        </a:xfrm>
        <a:prstGeom prst="rect">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6</a:t>
          </a:r>
        </a:p>
      </dsp:txBody>
      <dsp:txXfrm>
        <a:off x="0" y="2908292"/>
        <a:ext cx="1898650" cy="381711"/>
      </dsp:txXfrm>
    </dsp:sp>
    <dsp:sp modelId="{43482D72-3D13-48FB-8CDD-45D42E417C18}">
      <dsp:nvSpPr>
        <dsp:cNvPr id="0" name=""/>
        <dsp:cNvSpPr/>
      </dsp:nvSpPr>
      <dsp:spPr>
        <a:xfrm>
          <a:off x="1898649" y="2908292"/>
          <a:ext cx="5695950" cy="381711"/>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Deployment</a:t>
          </a:r>
        </a:p>
      </dsp:txBody>
      <dsp:txXfrm>
        <a:off x="1898649" y="2908292"/>
        <a:ext cx="5695950" cy="381711"/>
      </dsp:txXfrm>
    </dsp:sp>
    <dsp:sp modelId="{37EE7E96-0731-46EC-9396-5C32F07A7F81}">
      <dsp:nvSpPr>
        <dsp:cNvPr id="0" name=""/>
        <dsp:cNvSpPr/>
      </dsp:nvSpPr>
      <dsp:spPr>
        <a:xfrm rot="10800000">
          <a:off x="0" y="2326945"/>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5</a:t>
          </a:r>
        </a:p>
      </dsp:txBody>
      <dsp:txXfrm rot="-10800000">
        <a:off x="0" y="2326945"/>
        <a:ext cx="1898650" cy="381597"/>
      </dsp:txXfrm>
    </dsp:sp>
    <dsp:sp modelId="{E16DF94E-6D3A-44A1-B04B-60F93DEEA733}">
      <dsp:nvSpPr>
        <dsp:cNvPr id="0" name=""/>
        <dsp:cNvSpPr/>
      </dsp:nvSpPr>
      <dsp:spPr>
        <a:xfrm>
          <a:off x="1898649" y="2326945"/>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Verification</a:t>
          </a:r>
        </a:p>
      </dsp:txBody>
      <dsp:txXfrm>
        <a:off x="1898649" y="2326945"/>
        <a:ext cx="5695950" cy="381597"/>
      </dsp:txXfrm>
    </dsp:sp>
    <dsp:sp modelId="{E68DA0F3-4942-4FF4-85A0-BA4ED93A1597}">
      <dsp:nvSpPr>
        <dsp:cNvPr id="0" name=""/>
        <dsp:cNvSpPr/>
      </dsp:nvSpPr>
      <dsp:spPr>
        <a:xfrm rot="10800000">
          <a:off x="0" y="1745598"/>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4</a:t>
          </a:r>
        </a:p>
      </dsp:txBody>
      <dsp:txXfrm rot="-10800000">
        <a:off x="0" y="1745598"/>
        <a:ext cx="1898650" cy="381597"/>
      </dsp:txXfrm>
    </dsp:sp>
    <dsp:sp modelId="{72CB0EC2-3439-4681-8BE3-B07B8D4CCE5A}">
      <dsp:nvSpPr>
        <dsp:cNvPr id="0" name=""/>
        <dsp:cNvSpPr/>
      </dsp:nvSpPr>
      <dsp:spPr>
        <a:xfrm>
          <a:off x="1898649" y="1745598"/>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Learning</a:t>
          </a:r>
        </a:p>
      </dsp:txBody>
      <dsp:txXfrm>
        <a:off x="1898649" y="1745598"/>
        <a:ext cx="5695950" cy="381597"/>
      </dsp:txXfrm>
    </dsp:sp>
    <dsp:sp modelId="{5C8721CD-7D37-4B4B-B7A2-F5EC357CC9AB}">
      <dsp:nvSpPr>
        <dsp:cNvPr id="0" name=""/>
        <dsp:cNvSpPr/>
      </dsp:nvSpPr>
      <dsp:spPr>
        <a:xfrm rot="10800000">
          <a:off x="0" y="1164251"/>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3</a:t>
          </a:r>
        </a:p>
      </dsp:txBody>
      <dsp:txXfrm rot="-10800000">
        <a:off x="0" y="1164251"/>
        <a:ext cx="1898650" cy="381597"/>
      </dsp:txXfrm>
    </dsp:sp>
    <dsp:sp modelId="{A6537124-776F-4A70-A8EA-6ECF57CE40AA}">
      <dsp:nvSpPr>
        <dsp:cNvPr id="0" name=""/>
        <dsp:cNvSpPr/>
      </dsp:nvSpPr>
      <dsp:spPr>
        <a:xfrm>
          <a:off x="1898649" y="1164251"/>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Data Management</a:t>
          </a:r>
        </a:p>
      </dsp:txBody>
      <dsp:txXfrm>
        <a:off x="1898649" y="1164251"/>
        <a:ext cx="5695950" cy="381597"/>
      </dsp:txXfrm>
    </dsp:sp>
    <dsp:sp modelId="{335FB4C1-7A83-4D14-978D-3BBA930AC821}">
      <dsp:nvSpPr>
        <dsp:cNvPr id="0" name=""/>
        <dsp:cNvSpPr/>
      </dsp:nvSpPr>
      <dsp:spPr>
        <a:xfrm rot="10800000">
          <a:off x="0" y="582904"/>
          <a:ext cx="1898650" cy="587072"/>
        </a:xfrm>
        <a:prstGeom prst="upArrowCallout">
          <a:avLst>
            <a:gd name="adj1" fmla="val 5000"/>
            <a:gd name="adj2" fmla="val 10000"/>
            <a:gd name="adj3" fmla="val 15000"/>
            <a:gd name="adj4" fmla="val 64977"/>
          </a:avLst>
        </a:prstGeom>
        <a:solidFill>
          <a:schemeClr val="accent1">
            <a:shade val="50000"/>
            <a:hueOff val="168193"/>
            <a:satOff val="35276"/>
            <a:lumOff val="23317"/>
            <a:alphaOff val="0"/>
          </a:schemeClr>
        </a:solidFill>
        <a:ln w="25400" cap="flat" cmpd="sng" algn="ctr">
          <a:solidFill>
            <a:schemeClr val="accent1">
              <a:shade val="50000"/>
              <a:hueOff val="168193"/>
              <a:satOff val="35276"/>
              <a:lumOff val="2331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2</a:t>
          </a:r>
        </a:p>
      </dsp:txBody>
      <dsp:txXfrm rot="-10800000">
        <a:off x="0" y="582904"/>
        <a:ext cx="1898650" cy="381597"/>
      </dsp:txXfrm>
    </dsp:sp>
    <dsp:sp modelId="{4B86C7ED-3061-4645-AB23-3FAE07F4F96F}">
      <dsp:nvSpPr>
        <dsp:cNvPr id="0" name=""/>
        <dsp:cNvSpPr/>
      </dsp:nvSpPr>
      <dsp:spPr>
        <a:xfrm>
          <a:off x="1898649" y="582904"/>
          <a:ext cx="5695950" cy="381597"/>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Requirements Elicitation</a:t>
          </a:r>
        </a:p>
      </dsp:txBody>
      <dsp:txXfrm>
        <a:off x="1898649" y="582904"/>
        <a:ext cx="5695950" cy="381597"/>
      </dsp:txXfrm>
    </dsp:sp>
    <dsp:sp modelId="{0EBC15B2-ED04-43CF-B3DB-74810795F980}">
      <dsp:nvSpPr>
        <dsp:cNvPr id="0" name=""/>
        <dsp:cNvSpPr/>
      </dsp:nvSpPr>
      <dsp:spPr>
        <a:xfrm rot="10800000">
          <a:off x="0" y="0"/>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1</a:t>
          </a:r>
        </a:p>
      </dsp:txBody>
      <dsp:txXfrm rot="-10800000">
        <a:off x="0" y="0"/>
        <a:ext cx="1898650" cy="381597"/>
      </dsp:txXfrm>
    </dsp:sp>
    <dsp:sp modelId="{BD778E64-05F9-4163-98D0-CFA18AD9F0FC}">
      <dsp:nvSpPr>
        <dsp:cNvPr id="0" name=""/>
        <dsp:cNvSpPr/>
      </dsp:nvSpPr>
      <dsp:spPr>
        <a:xfrm>
          <a:off x="1898649" y="1556"/>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Assurance Scoping </a:t>
          </a:r>
        </a:p>
      </dsp:txBody>
      <dsp:txXfrm>
        <a:off x="1898649" y="1556"/>
        <a:ext cx="5695950" cy="3815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EA411-B019-460C-8BF4-F88A21C5E6FC}">
      <dsp:nvSpPr>
        <dsp:cNvPr id="0" name=""/>
        <dsp:cNvSpPr/>
      </dsp:nvSpPr>
      <dsp:spPr>
        <a:xfrm>
          <a:off x="0" y="2908292"/>
          <a:ext cx="1898650" cy="381711"/>
        </a:xfrm>
        <a:prstGeom prst="rect">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6</a:t>
          </a:r>
        </a:p>
      </dsp:txBody>
      <dsp:txXfrm>
        <a:off x="0" y="2908292"/>
        <a:ext cx="1898650" cy="381711"/>
      </dsp:txXfrm>
    </dsp:sp>
    <dsp:sp modelId="{43482D72-3D13-48FB-8CDD-45D42E417C18}">
      <dsp:nvSpPr>
        <dsp:cNvPr id="0" name=""/>
        <dsp:cNvSpPr/>
      </dsp:nvSpPr>
      <dsp:spPr>
        <a:xfrm>
          <a:off x="1898649" y="2908292"/>
          <a:ext cx="5695950" cy="381711"/>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Deployment</a:t>
          </a:r>
        </a:p>
      </dsp:txBody>
      <dsp:txXfrm>
        <a:off x="1898649" y="2908292"/>
        <a:ext cx="5695950" cy="381711"/>
      </dsp:txXfrm>
    </dsp:sp>
    <dsp:sp modelId="{37EE7E96-0731-46EC-9396-5C32F07A7F81}">
      <dsp:nvSpPr>
        <dsp:cNvPr id="0" name=""/>
        <dsp:cNvSpPr/>
      </dsp:nvSpPr>
      <dsp:spPr>
        <a:xfrm rot="10800000">
          <a:off x="0" y="2326945"/>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5</a:t>
          </a:r>
        </a:p>
      </dsp:txBody>
      <dsp:txXfrm rot="-10800000">
        <a:off x="0" y="2326945"/>
        <a:ext cx="1898650" cy="381597"/>
      </dsp:txXfrm>
    </dsp:sp>
    <dsp:sp modelId="{E16DF94E-6D3A-44A1-B04B-60F93DEEA733}">
      <dsp:nvSpPr>
        <dsp:cNvPr id="0" name=""/>
        <dsp:cNvSpPr/>
      </dsp:nvSpPr>
      <dsp:spPr>
        <a:xfrm>
          <a:off x="1898649" y="2326945"/>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Verification</a:t>
          </a:r>
        </a:p>
      </dsp:txBody>
      <dsp:txXfrm>
        <a:off x="1898649" y="2326945"/>
        <a:ext cx="5695950" cy="381597"/>
      </dsp:txXfrm>
    </dsp:sp>
    <dsp:sp modelId="{E68DA0F3-4942-4FF4-85A0-BA4ED93A1597}">
      <dsp:nvSpPr>
        <dsp:cNvPr id="0" name=""/>
        <dsp:cNvSpPr/>
      </dsp:nvSpPr>
      <dsp:spPr>
        <a:xfrm rot="10800000">
          <a:off x="0" y="1745598"/>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4</a:t>
          </a:r>
        </a:p>
      </dsp:txBody>
      <dsp:txXfrm rot="-10800000">
        <a:off x="0" y="1745598"/>
        <a:ext cx="1898650" cy="381597"/>
      </dsp:txXfrm>
    </dsp:sp>
    <dsp:sp modelId="{72CB0EC2-3439-4681-8BE3-B07B8D4CCE5A}">
      <dsp:nvSpPr>
        <dsp:cNvPr id="0" name=""/>
        <dsp:cNvSpPr/>
      </dsp:nvSpPr>
      <dsp:spPr>
        <a:xfrm>
          <a:off x="1898649" y="1745598"/>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Learning</a:t>
          </a:r>
        </a:p>
      </dsp:txBody>
      <dsp:txXfrm>
        <a:off x="1898649" y="1745598"/>
        <a:ext cx="5695950" cy="381597"/>
      </dsp:txXfrm>
    </dsp:sp>
    <dsp:sp modelId="{5C8721CD-7D37-4B4B-B7A2-F5EC357CC9AB}">
      <dsp:nvSpPr>
        <dsp:cNvPr id="0" name=""/>
        <dsp:cNvSpPr/>
      </dsp:nvSpPr>
      <dsp:spPr>
        <a:xfrm rot="10800000">
          <a:off x="0" y="1164251"/>
          <a:ext cx="1898650" cy="587072"/>
        </a:xfrm>
        <a:prstGeom prst="upArrowCallout">
          <a:avLst>
            <a:gd name="adj1" fmla="val 5000"/>
            <a:gd name="adj2" fmla="val 10000"/>
            <a:gd name="adj3" fmla="val 15000"/>
            <a:gd name="adj4" fmla="val 64977"/>
          </a:avLst>
        </a:prstGeom>
        <a:solidFill>
          <a:schemeClr val="accent1">
            <a:shade val="50000"/>
            <a:hueOff val="252289"/>
            <a:satOff val="52914"/>
            <a:lumOff val="34975"/>
            <a:alphaOff val="0"/>
          </a:schemeClr>
        </a:solidFill>
        <a:ln w="25400" cap="flat" cmpd="sng" algn="ctr">
          <a:solidFill>
            <a:schemeClr val="accent1">
              <a:shade val="50000"/>
              <a:hueOff val="252289"/>
              <a:satOff val="52914"/>
              <a:lumOff val="3497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3</a:t>
          </a:r>
        </a:p>
      </dsp:txBody>
      <dsp:txXfrm rot="-10800000">
        <a:off x="0" y="1164251"/>
        <a:ext cx="1898650" cy="381597"/>
      </dsp:txXfrm>
    </dsp:sp>
    <dsp:sp modelId="{A6537124-776F-4A70-A8EA-6ECF57CE40AA}">
      <dsp:nvSpPr>
        <dsp:cNvPr id="0" name=""/>
        <dsp:cNvSpPr/>
      </dsp:nvSpPr>
      <dsp:spPr>
        <a:xfrm>
          <a:off x="1898649" y="1164251"/>
          <a:ext cx="5695950" cy="381597"/>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Data Management</a:t>
          </a:r>
        </a:p>
      </dsp:txBody>
      <dsp:txXfrm>
        <a:off x="1898649" y="1164251"/>
        <a:ext cx="5695950" cy="381597"/>
      </dsp:txXfrm>
    </dsp:sp>
    <dsp:sp modelId="{335FB4C1-7A83-4D14-978D-3BBA930AC821}">
      <dsp:nvSpPr>
        <dsp:cNvPr id="0" name=""/>
        <dsp:cNvSpPr/>
      </dsp:nvSpPr>
      <dsp:spPr>
        <a:xfrm rot="10800000">
          <a:off x="0" y="582904"/>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2</a:t>
          </a:r>
        </a:p>
      </dsp:txBody>
      <dsp:txXfrm rot="-10800000">
        <a:off x="0" y="582904"/>
        <a:ext cx="1898650" cy="381597"/>
      </dsp:txXfrm>
    </dsp:sp>
    <dsp:sp modelId="{4B86C7ED-3061-4645-AB23-3FAE07F4F96F}">
      <dsp:nvSpPr>
        <dsp:cNvPr id="0" name=""/>
        <dsp:cNvSpPr/>
      </dsp:nvSpPr>
      <dsp:spPr>
        <a:xfrm>
          <a:off x="1898649" y="582904"/>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Requirements Elicitation</a:t>
          </a:r>
        </a:p>
      </dsp:txBody>
      <dsp:txXfrm>
        <a:off x="1898649" y="582904"/>
        <a:ext cx="5695950" cy="381597"/>
      </dsp:txXfrm>
    </dsp:sp>
    <dsp:sp modelId="{0EBC15B2-ED04-43CF-B3DB-74810795F980}">
      <dsp:nvSpPr>
        <dsp:cNvPr id="0" name=""/>
        <dsp:cNvSpPr/>
      </dsp:nvSpPr>
      <dsp:spPr>
        <a:xfrm rot="10800000">
          <a:off x="0" y="0"/>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1</a:t>
          </a:r>
        </a:p>
      </dsp:txBody>
      <dsp:txXfrm rot="-10800000">
        <a:off x="0" y="0"/>
        <a:ext cx="1898650" cy="381597"/>
      </dsp:txXfrm>
    </dsp:sp>
    <dsp:sp modelId="{BD778E64-05F9-4163-98D0-CFA18AD9F0FC}">
      <dsp:nvSpPr>
        <dsp:cNvPr id="0" name=""/>
        <dsp:cNvSpPr/>
      </dsp:nvSpPr>
      <dsp:spPr>
        <a:xfrm>
          <a:off x="1898649" y="1556"/>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Assurance Scoping </a:t>
          </a:r>
        </a:p>
      </dsp:txBody>
      <dsp:txXfrm>
        <a:off x="1898649" y="1556"/>
        <a:ext cx="5695950" cy="3815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EA411-B019-460C-8BF4-F88A21C5E6FC}">
      <dsp:nvSpPr>
        <dsp:cNvPr id="0" name=""/>
        <dsp:cNvSpPr/>
      </dsp:nvSpPr>
      <dsp:spPr>
        <a:xfrm>
          <a:off x="0" y="2908292"/>
          <a:ext cx="1898650" cy="381711"/>
        </a:xfrm>
        <a:prstGeom prst="rect">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6</a:t>
          </a:r>
        </a:p>
      </dsp:txBody>
      <dsp:txXfrm>
        <a:off x="0" y="2908292"/>
        <a:ext cx="1898650" cy="381711"/>
      </dsp:txXfrm>
    </dsp:sp>
    <dsp:sp modelId="{43482D72-3D13-48FB-8CDD-45D42E417C18}">
      <dsp:nvSpPr>
        <dsp:cNvPr id="0" name=""/>
        <dsp:cNvSpPr/>
      </dsp:nvSpPr>
      <dsp:spPr>
        <a:xfrm>
          <a:off x="1898649" y="2908292"/>
          <a:ext cx="5695950" cy="381711"/>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Deployment</a:t>
          </a:r>
        </a:p>
      </dsp:txBody>
      <dsp:txXfrm>
        <a:off x="1898649" y="2908292"/>
        <a:ext cx="5695950" cy="381711"/>
      </dsp:txXfrm>
    </dsp:sp>
    <dsp:sp modelId="{37EE7E96-0731-46EC-9396-5C32F07A7F81}">
      <dsp:nvSpPr>
        <dsp:cNvPr id="0" name=""/>
        <dsp:cNvSpPr/>
      </dsp:nvSpPr>
      <dsp:spPr>
        <a:xfrm rot="10800000">
          <a:off x="0" y="2326945"/>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5</a:t>
          </a:r>
        </a:p>
      </dsp:txBody>
      <dsp:txXfrm rot="-10800000">
        <a:off x="0" y="2326945"/>
        <a:ext cx="1898650" cy="381597"/>
      </dsp:txXfrm>
    </dsp:sp>
    <dsp:sp modelId="{E16DF94E-6D3A-44A1-B04B-60F93DEEA733}">
      <dsp:nvSpPr>
        <dsp:cNvPr id="0" name=""/>
        <dsp:cNvSpPr/>
      </dsp:nvSpPr>
      <dsp:spPr>
        <a:xfrm>
          <a:off x="1898649" y="2326945"/>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Verification</a:t>
          </a:r>
        </a:p>
      </dsp:txBody>
      <dsp:txXfrm>
        <a:off x="1898649" y="2326945"/>
        <a:ext cx="5695950" cy="381597"/>
      </dsp:txXfrm>
    </dsp:sp>
    <dsp:sp modelId="{E68DA0F3-4942-4FF4-85A0-BA4ED93A1597}">
      <dsp:nvSpPr>
        <dsp:cNvPr id="0" name=""/>
        <dsp:cNvSpPr/>
      </dsp:nvSpPr>
      <dsp:spPr>
        <a:xfrm rot="10800000">
          <a:off x="0" y="1745598"/>
          <a:ext cx="1898650" cy="587072"/>
        </a:xfrm>
        <a:prstGeom prst="upArrowCallout">
          <a:avLst>
            <a:gd name="adj1" fmla="val 5000"/>
            <a:gd name="adj2" fmla="val 10000"/>
            <a:gd name="adj3" fmla="val 15000"/>
            <a:gd name="adj4" fmla="val 64977"/>
          </a:avLst>
        </a:prstGeom>
        <a:solidFill>
          <a:schemeClr val="accent1">
            <a:shade val="50000"/>
            <a:hueOff val="168193"/>
            <a:satOff val="35276"/>
            <a:lumOff val="23317"/>
            <a:alphaOff val="0"/>
          </a:schemeClr>
        </a:solidFill>
        <a:ln w="25400" cap="flat" cmpd="sng" algn="ctr">
          <a:solidFill>
            <a:schemeClr val="accent1">
              <a:shade val="50000"/>
              <a:hueOff val="168193"/>
              <a:satOff val="35276"/>
              <a:lumOff val="2331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4</a:t>
          </a:r>
        </a:p>
      </dsp:txBody>
      <dsp:txXfrm rot="-10800000">
        <a:off x="0" y="1745598"/>
        <a:ext cx="1898650" cy="381597"/>
      </dsp:txXfrm>
    </dsp:sp>
    <dsp:sp modelId="{72CB0EC2-3439-4681-8BE3-B07B8D4CCE5A}">
      <dsp:nvSpPr>
        <dsp:cNvPr id="0" name=""/>
        <dsp:cNvSpPr/>
      </dsp:nvSpPr>
      <dsp:spPr>
        <a:xfrm>
          <a:off x="1898649" y="1745598"/>
          <a:ext cx="5695950" cy="381597"/>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Learning</a:t>
          </a:r>
        </a:p>
      </dsp:txBody>
      <dsp:txXfrm>
        <a:off x="1898649" y="1745598"/>
        <a:ext cx="5695950" cy="381597"/>
      </dsp:txXfrm>
    </dsp:sp>
    <dsp:sp modelId="{5C8721CD-7D37-4B4B-B7A2-F5EC357CC9AB}">
      <dsp:nvSpPr>
        <dsp:cNvPr id="0" name=""/>
        <dsp:cNvSpPr/>
      </dsp:nvSpPr>
      <dsp:spPr>
        <a:xfrm rot="10800000">
          <a:off x="0" y="1164251"/>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3</a:t>
          </a:r>
        </a:p>
      </dsp:txBody>
      <dsp:txXfrm rot="-10800000">
        <a:off x="0" y="1164251"/>
        <a:ext cx="1898650" cy="381597"/>
      </dsp:txXfrm>
    </dsp:sp>
    <dsp:sp modelId="{A6537124-776F-4A70-A8EA-6ECF57CE40AA}">
      <dsp:nvSpPr>
        <dsp:cNvPr id="0" name=""/>
        <dsp:cNvSpPr/>
      </dsp:nvSpPr>
      <dsp:spPr>
        <a:xfrm>
          <a:off x="1898649" y="1164251"/>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Data Management</a:t>
          </a:r>
        </a:p>
      </dsp:txBody>
      <dsp:txXfrm>
        <a:off x="1898649" y="1164251"/>
        <a:ext cx="5695950" cy="381597"/>
      </dsp:txXfrm>
    </dsp:sp>
    <dsp:sp modelId="{335FB4C1-7A83-4D14-978D-3BBA930AC821}">
      <dsp:nvSpPr>
        <dsp:cNvPr id="0" name=""/>
        <dsp:cNvSpPr/>
      </dsp:nvSpPr>
      <dsp:spPr>
        <a:xfrm rot="10800000">
          <a:off x="0" y="582904"/>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2</a:t>
          </a:r>
        </a:p>
      </dsp:txBody>
      <dsp:txXfrm rot="-10800000">
        <a:off x="0" y="582904"/>
        <a:ext cx="1898650" cy="381597"/>
      </dsp:txXfrm>
    </dsp:sp>
    <dsp:sp modelId="{4B86C7ED-3061-4645-AB23-3FAE07F4F96F}">
      <dsp:nvSpPr>
        <dsp:cNvPr id="0" name=""/>
        <dsp:cNvSpPr/>
      </dsp:nvSpPr>
      <dsp:spPr>
        <a:xfrm>
          <a:off x="1898649" y="582904"/>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Requirements Elicitation</a:t>
          </a:r>
        </a:p>
      </dsp:txBody>
      <dsp:txXfrm>
        <a:off x="1898649" y="582904"/>
        <a:ext cx="5695950" cy="381597"/>
      </dsp:txXfrm>
    </dsp:sp>
    <dsp:sp modelId="{0EBC15B2-ED04-43CF-B3DB-74810795F980}">
      <dsp:nvSpPr>
        <dsp:cNvPr id="0" name=""/>
        <dsp:cNvSpPr/>
      </dsp:nvSpPr>
      <dsp:spPr>
        <a:xfrm rot="10800000">
          <a:off x="0" y="0"/>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1</a:t>
          </a:r>
        </a:p>
      </dsp:txBody>
      <dsp:txXfrm rot="-10800000">
        <a:off x="0" y="0"/>
        <a:ext cx="1898650" cy="381597"/>
      </dsp:txXfrm>
    </dsp:sp>
    <dsp:sp modelId="{BD778E64-05F9-4163-98D0-CFA18AD9F0FC}">
      <dsp:nvSpPr>
        <dsp:cNvPr id="0" name=""/>
        <dsp:cNvSpPr/>
      </dsp:nvSpPr>
      <dsp:spPr>
        <a:xfrm>
          <a:off x="1898649" y="1556"/>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Assurance Scoping </a:t>
          </a:r>
        </a:p>
      </dsp:txBody>
      <dsp:txXfrm>
        <a:off x="1898649" y="1556"/>
        <a:ext cx="5695950" cy="3815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EA411-B019-460C-8BF4-F88A21C5E6FC}">
      <dsp:nvSpPr>
        <dsp:cNvPr id="0" name=""/>
        <dsp:cNvSpPr/>
      </dsp:nvSpPr>
      <dsp:spPr>
        <a:xfrm>
          <a:off x="0" y="2908292"/>
          <a:ext cx="1898650" cy="381711"/>
        </a:xfrm>
        <a:prstGeom prst="rect">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6</a:t>
          </a:r>
        </a:p>
      </dsp:txBody>
      <dsp:txXfrm>
        <a:off x="0" y="2908292"/>
        <a:ext cx="1898650" cy="381711"/>
      </dsp:txXfrm>
    </dsp:sp>
    <dsp:sp modelId="{43482D72-3D13-48FB-8CDD-45D42E417C18}">
      <dsp:nvSpPr>
        <dsp:cNvPr id="0" name=""/>
        <dsp:cNvSpPr/>
      </dsp:nvSpPr>
      <dsp:spPr>
        <a:xfrm>
          <a:off x="1898649" y="2908292"/>
          <a:ext cx="5695950" cy="381711"/>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Deployment</a:t>
          </a:r>
        </a:p>
      </dsp:txBody>
      <dsp:txXfrm>
        <a:off x="1898649" y="2908292"/>
        <a:ext cx="5695950" cy="381711"/>
      </dsp:txXfrm>
    </dsp:sp>
    <dsp:sp modelId="{37EE7E96-0731-46EC-9396-5C32F07A7F81}">
      <dsp:nvSpPr>
        <dsp:cNvPr id="0" name=""/>
        <dsp:cNvSpPr/>
      </dsp:nvSpPr>
      <dsp:spPr>
        <a:xfrm rot="10800000">
          <a:off x="0" y="2326945"/>
          <a:ext cx="1898650" cy="587072"/>
        </a:xfrm>
        <a:prstGeom prst="upArrowCallout">
          <a:avLst>
            <a:gd name="adj1" fmla="val 5000"/>
            <a:gd name="adj2" fmla="val 10000"/>
            <a:gd name="adj3" fmla="val 15000"/>
            <a:gd name="adj4" fmla="val 64977"/>
          </a:avLst>
        </a:prstGeom>
        <a:solidFill>
          <a:schemeClr val="accent1">
            <a:shade val="50000"/>
            <a:hueOff val="84096"/>
            <a:satOff val="17638"/>
            <a:lumOff val="11658"/>
            <a:alphaOff val="0"/>
          </a:schemeClr>
        </a:solidFill>
        <a:ln w="25400" cap="flat" cmpd="sng" algn="ctr">
          <a:solidFill>
            <a:schemeClr val="accent1">
              <a:shade val="50000"/>
              <a:hueOff val="84096"/>
              <a:satOff val="17638"/>
              <a:lumOff val="116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5</a:t>
          </a:r>
        </a:p>
      </dsp:txBody>
      <dsp:txXfrm rot="-10800000">
        <a:off x="0" y="2326945"/>
        <a:ext cx="1898650" cy="381597"/>
      </dsp:txXfrm>
    </dsp:sp>
    <dsp:sp modelId="{E16DF94E-6D3A-44A1-B04B-60F93DEEA733}">
      <dsp:nvSpPr>
        <dsp:cNvPr id="0" name=""/>
        <dsp:cNvSpPr/>
      </dsp:nvSpPr>
      <dsp:spPr>
        <a:xfrm>
          <a:off x="1898649" y="2326945"/>
          <a:ext cx="5695950" cy="381597"/>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Verification</a:t>
          </a:r>
        </a:p>
      </dsp:txBody>
      <dsp:txXfrm>
        <a:off x="1898649" y="2326945"/>
        <a:ext cx="5695950" cy="381597"/>
      </dsp:txXfrm>
    </dsp:sp>
    <dsp:sp modelId="{E68DA0F3-4942-4FF4-85A0-BA4ED93A1597}">
      <dsp:nvSpPr>
        <dsp:cNvPr id="0" name=""/>
        <dsp:cNvSpPr/>
      </dsp:nvSpPr>
      <dsp:spPr>
        <a:xfrm rot="10800000">
          <a:off x="0" y="1745598"/>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4</a:t>
          </a:r>
        </a:p>
      </dsp:txBody>
      <dsp:txXfrm rot="-10800000">
        <a:off x="0" y="1745598"/>
        <a:ext cx="1898650" cy="381597"/>
      </dsp:txXfrm>
    </dsp:sp>
    <dsp:sp modelId="{72CB0EC2-3439-4681-8BE3-B07B8D4CCE5A}">
      <dsp:nvSpPr>
        <dsp:cNvPr id="0" name=""/>
        <dsp:cNvSpPr/>
      </dsp:nvSpPr>
      <dsp:spPr>
        <a:xfrm>
          <a:off x="1898649" y="1745598"/>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Learning</a:t>
          </a:r>
        </a:p>
      </dsp:txBody>
      <dsp:txXfrm>
        <a:off x="1898649" y="1745598"/>
        <a:ext cx="5695950" cy="381597"/>
      </dsp:txXfrm>
    </dsp:sp>
    <dsp:sp modelId="{5C8721CD-7D37-4B4B-B7A2-F5EC357CC9AB}">
      <dsp:nvSpPr>
        <dsp:cNvPr id="0" name=""/>
        <dsp:cNvSpPr/>
      </dsp:nvSpPr>
      <dsp:spPr>
        <a:xfrm rot="10800000">
          <a:off x="0" y="1164251"/>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3</a:t>
          </a:r>
        </a:p>
      </dsp:txBody>
      <dsp:txXfrm rot="-10800000">
        <a:off x="0" y="1164251"/>
        <a:ext cx="1898650" cy="381597"/>
      </dsp:txXfrm>
    </dsp:sp>
    <dsp:sp modelId="{A6537124-776F-4A70-A8EA-6ECF57CE40AA}">
      <dsp:nvSpPr>
        <dsp:cNvPr id="0" name=""/>
        <dsp:cNvSpPr/>
      </dsp:nvSpPr>
      <dsp:spPr>
        <a:xfrm>
          <a:off x="1898649" y="1164251"/>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Data Management</a:t>
          </a:r>
        </a:p>
      </dsp:txBody>
      <dsp:txXfrm>
        <a:off x="1898649" y="1164251"/>
        <a:ext cx="5695950" cy="381597"/>
      </dsp:txXfrm>
    </dsp:sp>
    <dsp:sp modelId="{335FB4C1-7A83-4D14-978D-3BBA930AC821}">
      <dsp:nvSpPr>
        <dsp:cNvPr id="0" name=""/>
        <dsp:cNvSpPr/>
      </dsp:nvSpPr>
      <dsp:spPr>
        <a:xfrm rot="10800000">
          <a:off x="0" y="582904"/>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2</a:t>
          </a:r>
        </a:p>
      </dsp:txBody>
      <dsp:txXfrm rot="-10800000">
        <a:off x="0" y="582904"/>
        <a:ext cx="1898650" cy="381597"/>
      </dsp:txXfrm>
    </dsp:sp>
    <dsp:sp modelId="{4B86C7ED-3061-4645-AB23-3FAE07F4F96F}">
      <dsp:nvSpPr>
        <dsp:cNvPr id="0" name=""/>
        <dsp:cNvSpPr/>
      </dsp:nvSpPr>
      <dsp:spPr>
        <a:xfrm>
          <a:off x="1898649" y="582904"/>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Requirements Elicitation</a:t>
          </a:r>
        </a:p>
      </dsp:txBody>
      <dsp:txXfrm>
        <a:off x="1898649" y="582904"/>
        <a:ext cx="5695950" cy="381597"/>
      </dsp:txXfrm>
    </dsp:sp>
    <dsp:sp modelId="{0EBC15B2-ED04-43CF-B3DB-74810795F980}">
      <dsp:nvSpPr>
        <dsp:cNvPr id="0" name=""/>
        <dsp:cNvSpPr/>
      </dsp:nvSpPr>
      <dsp:spPr>
        <a:xfrm rot="10800000">
          <a:off x="0" y="0"/>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1</a:t>
          </a:r>
        </a:p>
      </dsp:txBody>
      <dsp:txXfrm rot="-10800000">
        <a:off x="0" y="0"/>
        <a:ext cx="1898650" cy="381597"/>
      </dsp:txXfrm>
    </dsp:sp>
    <dsp:sp modelId="{BD778E64-05F9-4163-98D0-CFA18AD9F0FC}">
      <dsp:nvSpPr>
        <dsp:cNvPr id="0" name=""/>
        <dsp:cNvSpPr/>
      </dsp:nvSpPr>
      <dsp:spPr>
        <a:xfrm>
          <a:off x="1898649" y="1556"/>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Assurance Scoping </a:t>
          </a:r>
        </a:p>
      </dsp:txBody>
      <dsp:txXfrm>
        <a:off x="1898649" y="1556"/>
        <a:ext cx="5695950" cy="3815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7EA411-B019-460C-8BF4-F88A21C5E6FC}">
      <dsp:nvSpPr>
        <dsp:cNvPr id="0" name=""/>
        <dsp:cNvSpPr/>
      </dsp:nvSpPr>
      <dsp:spPr>
        <a:xfrm>
          <a:off x="0" y="2908292"/>
          <a:ext cx="1898650" cy="381711"/>
        </a:xfrm>
        <a:prstGeom prst="rect">
          <a:avLst/>
        </a:prstGeom>
        <a:solidFill>
          <a:schemeClr val="accent1">
            <a:shade val="50000"/>
            <a:hueOff val="0"/>
            <a:satOff val="0"/>
            <a:lumOff val="0"/>
            <a:alphaOff val="0"/>
          </a:schemeClr>
        </a:solidFill>
        <a:ln w="25400" cap="flat" cmpd="sng" algn="ctr">
          <a:solidFill>
            <a:schemeClr val="accent1">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6</a:t>
          </a:r>
        </a:p>
      </dsp:txBody>
      <dsp:txXfrm>
        <a:off x="0" y="2908292"/>
        <a:ext cx="1898650" cy="381711"/>
      </dsp:txXfrm>
    </dsp:sp>
    <dsp:sp modelId="{43482D72-3D13-48FB-8CDD-45D42E417C18}">
      <dsp:nvSpPr>
        <dsp:cNvPr id="0" name=""/>
        <dsp:cNvSpPr/>
      </dsp:nvSpPr>
      <dsp:spPr>
        <a:xfrm>
          <a:off x="1898649" y="2908292"/>
          <a:ext cx="5695950" cy="381711"/>
        </a:xfrm>
        <a:prstGeom prst="rect">
          <a:avLst/>
        </a:prstGeom>
        <a:solidFill>
          <a:schemeClr val="accent1">
            <a:alpha val="90000"/>
            <a:tint val="55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Deployment</a:t>
          </a:r>
        </a:p>
      </dsp:txBody>
      <dsp:txXfrm>
        <a:off x="1898649" y="2908292"/>
        <a:ext cx="5695950" cy="381711"/>
      </dsp:txXfrm>
    </dsp:sp>
    <dsp:sp modelId="{37EE7E96-0731-46EC-9396-5C32F07A7F81}">
      <dsp:nvSpPr>
        <dsp:cNvPr id="0" name=""/>
        <dsp:cNvSpPr/>
      </dsp:nvSpPr>
      <dsp:spPr>
        <a:xfrm rot="10800000">
          <a:off x="0" y="2326945"/>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5</a:t>
          </a:r>
        </a:p>
      </dsp:txBody>
      <dsp:txXfrm rot="-10800000">
        <a:off x="0" y="2326945"/>
        <a:ext cx="1898650" cy="381597"/>
      </dsp:txXfrm>
    </dsp:sp>
    <dsp:sp modelId="{E16DF94E-6D3A-44A1-B04B-60F93DEEA733}">
      <dsp:nvSpPr>
        <dsp:cNvPr id="0" name=""/>
        <dsp:cNvSpPr/>
      </dsp:nvSpPr>
      <dsp:spPr>
        <a:xfrm>
          <a:off x="1898649" y="2326945"/>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Verification</a:t>
          </a:r>
        </a:p>
      </dsp:txBody>
      <dsp:txXfrm>
        <a:off x="1898649" y="2326945"/>
        <a:ext cx="5695950" cy="381597"/>
      </dsp:txXfrm>
    </dsp:sp>
    <dsp:sp modelId="{E68DA0F3-4942-4FF4-85A0-BA4ED93A1597}">
      <dsp:nvSpPr>
        <dsp:cNvPr id="0" name=""/>
        <dsp:cNvSpPr/>
      </dsp:nvSpPr>
      <dsp:spPr>
        <a:xfrm rot="10800000">
          <a:off x="0" y="1745598"/>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4</a:t>
          </a:r>
        </a:p>
      </dsp:txBody>
      <dsp:txXfrm rot="-10800000">
        <a:off x="0" y="1745598"/>
        <a:ext cx="1898650" cy="381597"/>
      </dsp:txXfrm>
    </dsp:sp>
    <dsp:sp modelId="{72CB0EC2-3439-4681-8BE3-B07B8D4CCE5A}">
      <dsp:nvSpPr>
        <dsp:cNvPr id="0" name=""/>
        <dsp:cNvSpPr/>
      </dsp:nvSpPr>
      <dsp:spPr>
        <a:xfrm>
          <a:off x="1898649" y="1745598"/>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Model Learning</a:t>
          </a:r>
        </a:p>
      </dsp:txBody>
      <dsp:txXfrm>
        <a:off x="1898649" y="1745598"/>
        <a:ext cx="5695950" cy="381597"/>
      </dsp:txXfrm>
    </dsp:sp>
    <dsp:sp modelId="{5C8721CD-7D37-4B4B-B7A2-F5EC357CC9AB}">
      <dsp:nvSpPr>
        <dsp:cNvPr id="0" name=""/>
        <dsp:cNvSpPr/>
      </dsp:nvSpPr>
      <dsp:spPr>
        <a:xfrm rot="10800000">
          <a:off x="0" y="1164251"/>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3</a:t>
          </a:r>
        </a:p>
      </dsp:txBody>
      <dsp:txXfrm rot="-10800000">
        <a:off x="0" y="1164251"/>
        <a:ext cx="1898650" cy="381597"/>
      </dsp:txXfrm>
    </dsp:sp>
    <dsp:sp modelId="{A6537124-776F-4A70-A8EA-6ECF57CE40AA}">
      <dsp:nvSpPr>
        <dsp:cNvPr id="0" name=""/>
        <dsp:cNvSpPr/>
      </dsp:nvSpPr>
      <dsp:spPr>
        <a:xfrm>
          <a:off x="1898649" y="1164251"/>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Data Management</a:t>
          </a:r>
        </a:p>
      </dsp:txBody>
      <dsp:txXfrm>
        <a:off x="1898649" y="1164251"/>
        <a:ext cx="5695950" cy="381597"/>
      </dsp:txXfrm>
    </dsp:sp>
    <dsp:sp modelId="{335FB4C1-7A83-4D14-978D-3BBA930AC821}">
      <dsp:nvSpPr>
        <dsp:cNvPr id="0" name=""/>
        <dsp:cNvSpPr/>
      </dsp:nvSpPr>
      <dsp:spPr>
        <a:xfrm rot="10800000">
          <a:off x="0" y="582904"/>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2</a:t>
          </a:r>
        </a:p>
      </dsp:txBody>
      <dsp:txXfrm rot="-10800000">
        <a:off x="0" y="582904"/>
        <a:ext cx="1898650" cy="381597"/>
      </dsp:txXfrm>
    </dsp:sp>
    <dsp:sp modelId="{4B86C7ED-3061-4645-AB23-3FAE07F4F96F}">
      <dsp:nvSpPr>
        <dsp:cNvPr id="0" name=""/>
        <dsp:cNvSpPr/>
      </dsp:nvSpPr>
      <dsp:spPr>
        <a:xfrm>
          <a:off x="1898649" y="582904"/>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Requirements Elicitation</a:t>
          </a:r>
        </a:p>
      </dsp:txBody>
      <dsp:txXfrm>
        <a:off x="1898649" y="582904"/>
        <a:ext cx="5695950" cy="381597"/>
      </dsp:txXfrm>
    </dsp:sp>
    <dsp:sp modelId="{0EBC15B2-ED04-43CF-B3DB-74810795F980}">
      <dsp:nvSpPr>
        <dsp:cNvPr id="0" name=""/>
        <dsp:cNvSpPr/>
      </dsp:nvSpPr>
      <dsp:spPr>
        <a:xfrm rot="10800000">
          <a:off x="0" y="0"/>
          <a:ext cx="1898650" cy="587072"/>
        </a:xfrm>
        <a:prstGeom prst="upArrowCallout">
          <a:avLst>
            <a:gd name="adj1" fmla="val 5000"/>
            <a:gd name="adj2" fmla="val 10000"/>
            <a:gd name="adj3" fmla="val 15000"/>
            <a:gd name="adj4" fmla="val 64977"/>
          </a:avLst>
        </a:prstGeom>
        <a:solidFill>
          <a:schemeClr val="tx2">
            <a:lumMod val="75000"/>
          </a:schemeClr>
        </a:solidFill>
        <a:ln w="25400" cap="flat" cmpd="sng" algn="ctr">
          <a:solidFill>
            <a:schemeClr val="tx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32" tIns="92456" rIns="135032" bIns="92456" numCol="1" spcCol="1270" anchor="ctr" anchorCtr="0">
          <a:noAutofit/>
        </a:bodyPr>
        <a:lstStyle/>
        <a:p>
          <a:pPr marL="0" lvl="0" indent="0" algn="ctr" defTabSz="577850">
            <a:lnSpc>
              <a:spcPct val="90000"/>
            </a:lnSpc>
            <a:spcBef>
              <a:spcPct val="0"/>
            </a:spcBef>
            <a:spcAft>
              <a:spcPct val="35000"/>
            </a:spcAft>
            <a:buNone/>
          </a:pPr>
          <a:r>
            <a:rPr lang="en-US" sz="1300" kern="1200"/>
            <a:t>Stage 1</a:t>
          </a:r>
        </a:p>
      </dsp:txBody>
      <dsp:txXfrm rot="-10800000">
        <a:off x="0" y="0"/>
        <a:ext cx="1898650" cy="381597"/>
      </dsp:txXfrm>
    </dsp:sp>
    <dsp:sp modelId="{BD778E64-05F9-4163-98D0-CFA18AD9F0FC}">
      <dsp:nvSpPr>
        <dsp:cNvPr id="0" name=""/>
        <dsp:cNvSpPr/>
      </dsp:nvSpPr>
      <dsp:spPr>
        <a:xfrm>
          <a:off x="1898649" y="1556"/>
          <a:ext cx="5695950" cy="381597"/>
        </a:xfrm>
        <a:prstGeom prst="rect">
          <a:avLst/>
        </a:prstGeom>
        <a:solidFill>
          <a:schemeClr val="accent4">
            <a:lumMod val="60000"/>
            <a:lumOff val="40000"/>
            <a:alpha val="9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5541" tIns="177800" rIns="115541" bIns="177800" numCol="1" spcCol="1270" anchor="ctr" anchorCtr="0">
          <a:noAutofit/>
        </a:bodyPr>
        <a:lstStyle/>
        <a:p>
          <a:pPr marL="0" lvl="0" indent="0" algn="l" defTabSz="622300">
            <a:lnSpc>
              <a:spcPct val="90000"/>
            </a:lnSpc>
            <a:spcBef>
              <a:spcPct val="0"/>
            </a:spcBef>
            <a:spcAft>
              <a:spcPct val="35000"/>
            </a:spcAft>
            <a:buNone/>
          </a:pPr>
          <a:r>
            <a:rPr lang="en-US" sz="1400" kern="1200"/>
            <a:t>ML Safety Assurance Scoping </a:t>
          </a:r>
        </a:p>
      </dsp:txBody>
      <dsp:txXfrm>
        <a:off x="1898649" y="1556"/>
        <a:ext cx="5695950" cy="381597"/>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Hello everyone, thank you for being here! Today, we’re going to talk about Machine Learning in Autonomous Systems.</a:t>
            </a:r>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8714a43093_1_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8714a43093_1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Daniele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BED18C3A-2DA6-346A-333F-6547812278E8}"/>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D341EF12-7889-7B42-5E95-64A976CE3C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7D7CA98D-AB5C-3FBF-499A-B76C45BFD6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Omar</a:t>
            </a:r>
            <a:endParaRPr/>
          </a:p>
        </p:txBody>
      </p:sp>
    </p:spTree>
    <p:extLst>
      <p:ext uri="{BB962C8B-B14F-4D97-AF65-F5344CB8AC3E}">
        <p14:creationId xmlns:p14="http://schemas.microsoft.com/office/powerpoint/2010/main" val="3531665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p:cNvGrpSpPr/>
        <p:nvPr/>
      </p:nvGrpSpPr>
      <p:grpSpPr>
        <a:xfrm>
          <a:off x="0" y="0"/>
          <a:ext cx="0" cy="0"/>
          <a:chOff x="0" y="0"/>
          <a:chExt cx="0" cy="0"/>
        </a:xfrm>
      </p:grpSpPr>
      <p:sp>
        <p:nvSpPr>
          <p:cNvPr id="3495" name="Google Shape;3495;g881d70bc06_1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Omar</a:t>
            </a:r>
          </a:p>
          <a:p>
            <a:pPr marL="0" indent="0">
              <a:buNone/>
            </a:pPr>
            <a:r>
              <a:rPr lang="it-IT" err="1"/>
              <a:t>Safety</a:t>
            </a:r>
            <a:r>
              <a:rPr lang="it-IT"/>
              <a:t> </a:t>
            </a:r>
            <a:r>
              <a:rPr lang="it-IT" err="1"/>
              <a:t>is</a:t>
            </a:r>
            <a:r>
              <a:rPr lang="it-IT"/>
              <a:t> </a:t>
            </a:r>
            <a:r>
              <a:rPr lang="it-IT" err="1"/>
              <a:t>very</a:t>
            </a:r>
            <a:r>
              <a:rPr lang="it-IT"/>
              <a:t> </a:t>
            </a:r>
            <a:r>
              <a:rPr lang="it-IT" err="1"/>
              <a:t>important</a:t>
            </a:r>
            <a:r>
              <a:rPr lang="it-IT"/>
              <a:t> for </a:t>
            </a:r>
            <a:r>
              <a:rPr lang="it-IT" err="1"/>
              <a:t>Autonomous</a:t>
            </a:r>
            <a:r>
              <a:rPr lang="it-IT"/>
              <a:t> Systems. </a:t>
            </a:r>
            <a:r>
              <a:rPr lang="it-IT" err="1"/>
              <a:t>If</a:t>
            </a:r>
            <a:r>
              <a:rPr lang="it-IT"/>
              <a:t> </a:t>
            </a:r>
            <a:r>
              <a:rPr lang="it-IT" err="1"/>
              <a:t>they</a:t>
            </a:r>
            <a:r>
              <a:rPr lang="it-IT"/>
              <a:t> are </a:t>
            </a:r>
            <a:r>
              <a:rPr lang="it-IT" err="1"/>
              <a:t>not</a:t>
            </a:r>
            <a:r>
              <a:rPr lang="it-IT"/>
              <a:t> safe, </a:t>
            </a:r>
            <a:r>
              <a:rPr lang="it-IT" err="1"/>
              <a:t>they</a:t>
            </a:r>
            <a:r>
              <a:rPr lang="it-IT"/>
              <a:t> </a:t>
            </a:r>
            <a:r>
              <a:rPr lang="it-IT" err="1"/>
              <a:t>could</a:t>
            </a:r>
            <a:r>
              <a:rPr lang="it-IT"/>
              <a:t> </a:t>
            </a:r>
            <a:r>
              <a:rPr lang="it-IT" err="1"/>
              <a:t>have</a:t>
            </a:r>
            <a:r>
              <a:rPr lang="it-IT"/>
              <a:t> </a:t>
            </a:r>
            <a:r>
              <a:rPr lang="it-IT" err="1"/>
              <a:t>problems</a:t>
            </a:r>
            <a:r>
              <a:rPr lang="it-IT"/>
              <a:t> from </a:t>
            </a:r>
            <a:r>
              <a:rPr lang="it-IT" err="1"/>
              <a:t>errors</a:t>
            </a:r>
            <a:r>
              <a:rPr lang="it-IT"/>
              <a:t>, </a:t>
            </a:r>
            <a:r>
              <a:rPr lang="it-IT" err="1"/>
              <a:t>interruptions</a:t>
            </a:r>
            <a:r>
              <a:rPr lang="it-IT"/>
              <a:t>, or </a:t>
            </a:r>
            <a:r>
              <a:rPr lang="it-IT" err="1"/>
              <a:t>even</a:t>
            </a:r>
            <a:r>
              <a:rPr lang="it-IT"/>
              <a:t> </a:t>
            </a:r>
            <a:r>
              <a:rPr lang="it-IT" err="1"/>
              <a:t>attacks</a:t>
            </a:r>
            <a:r>
              <a:rPr lang="it-IT"/>
              <a:t>. For </a:t>
            </a:r>
            <a:r>
              <a:rPr lang="it-IT" err="1"/>
              <a:t>example</a:t>
            </a:r>
            <a:r>
              <a:rPr lang="it-IT"/>
              <a:t>, in self-</a:t>
            </a:r>
            <a:r>
              <a:rPr lang="it-IT" err="1"/>
              <a:t>driving</a:t>
            </a:r>
            <a:r>
              <a:rPr lang="it-IT"/>
              <a:t> cars, </a:t>
            </a:r>
            <a:r>
              <a:rPr lang="it-IT" err="1"/>
              <a:t>safety</a:t>
            </a:r>
            <a:r>
              <a:rPr lang="it-IT"/>
              <a:t> </a:t>
            </a:r>
            <a:r>
              <a:rPr lang="it-IT" err="1"/>
              <a:t>is</a:t>
            </a:r>
            <a:r>
              <a:rPr lang="it-IT"/>
              <a:t> </a:t>
            </a:r>
            <a:r>
              <a:rPr lang="it-IT" err="1"/>
              <a:t>critical</a:t>
            </a:r>
            <a:r>
              <a:rPr lang="it-IT"/>
              <a:t> </a:t>
            </a:r>
            <a:r>
              <a:rPr lang="it-IT" err="1"/>
              <a:t>because</a:t>
            </a:r>
            <a:r>
              <a:rPr lang="it-IT"/>
              <a:t> </a:t>
            </a:r>
            <a:r>
              <a:rPr lang="it-IT" err="1"/>
              <a:t>any</a:t>
            </a:r>
            <a:r>
              <a:rPr lang="it-IT"/>
              <a:t> </a:t>
            </a:r>
            <a:r>
              <a:rPr lang="it-IT" err="1"/>
              <a:t>problem</a:t>
            </a:r>
            <a:r>
              <a:rPr lang="it-IT"/>
              <a:t> </a:t>
            </a:r>
            <a:r>
              <a:rPr lang="it-IT" err="1"/>
              <a:t>could</a:t>
            </a:r>
            <a:r>
              <a:rPr lang="it-IT"/>
              <a:t> lead to </a:t>
            </a:r>
            <a:r>
              <a:rPr lang="it-IT" err="1"/>
              <a:t>accidents</a:t>
            </a:r>
            <a:r>
              <a:rPr lang="it-IT"/>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Omar</a:t>
            </a:r>
          </a:p>
          <a:p>
            <a:pPr marL="0" indent="0">
              <a:buNone/>
            </a:pPr>
            <a:r>
              <a:rPr lang="it-IT"/>
              <a:t>In </a:t>
            </a:r>
            <a:r>
              <a:rPr lang="it-IT" err="1"/>
              <a:t>this</a:t>
            </a:r>
            <a:r>
              <a:rPr lang="it-IT"/>
              <a:t> image </a:t>
            </a:r>
            <a:r>
              <a:rPr lang="it-IT" err="1"/>
              <a:t>we</a:t>
            </a:r>
            <a:r>
              <a:rPr lang="it-IT"/>
              <a:t> </a:t>
            </a:r>
            <a:r>
              <a:rPr lang="it-IT" err="1"/>
              <a:t>have</a:t>
            </a:r>
            <a:r>
              <a:rPr lang="it-IT"/>
              <a:t> </a:t>
            </a:r>
            <a:r>
              <a:rPr lang="it-IT" err="1"/>
              <a:t>selfdriving</a:t>
            </a:r>
            <a:r>
              <a:rPr lang="it-IT"/>
              <a:t> cars </a:t>
            </a:r>
            <a:r>
              <a:rPr lang="it-IT" err="1"/>
              <a:t>as</a:t>
            </a:r>
            <a:r>
              <a:rPr lang="it-IT"/>
              <a:t> an </a:t>
            </a:r>
            <a:r>
              <a:rPr lang="it-IT" err="1"/>
              <a:t>example</a:t>
            </a:r>
            <a:r>
              <a:rPr lang="it-IT"/>
              <a:t>. </a:t>
            </a:r>
            <a:r>
              <a:rPr lang="it-IT" err="1"/>
              <a:t>These</a:t>
            </a:r>
            <a:r>
              <a:rPr lang="it-IT"/>
              <a:t> </a:t>
            </a:r>
            <a:r>
              <a:rPr lang="it-IT" err="1"/>
              <a:t>vehicles</a:t>
            </a:r>
            <a:r>
              <a:rPr lang="it-IT"/>
              <a:t> face </a:t>
            </a:r>
            <a:r>
              <a:rPr lang="it-IT" err="1"/>
              <a:t>many</a:t>
            </a:r>
            <a:r>
              <a:rPr lang="it-IT"/>
              <a:t> </a:t>
            </a:r>
            <a:r>
              <a:rPr lang="it-IT" err="1"/>
              <a:t>uncertainties</a:t>
            </a:r>
            <a:r>
              <a:rPr lang="it-IT"/>
              <a:t>, like </a:t>
            </a:r>
            <a:r>
              <a:rPr lang="it-IT" err="1"/>
              <a:t>sensor</a:t>
            </a:r>
            <a:r>
              <a:rPr lang="it-IT"/>
              <a:t> </a:t>
            </a:r>
            <a:r>
              <a:rPr lang="it-IT" err="1"/>
              <a:t>errors</a:t>
            </a:r>
            <a:r>
              <a:rPr lang="it-IT"/>
              <a:t> or </a:t>
            </a:r>
            <a:r>
              <a:rPr lang="it-IT" err="1"/>
              <a:t>communication</a:t>
            </a:r>
            <a:r>
              <a:rPr lang="it-IT"/>
              <a:t> </a:t>
            </a:r>
            <a:r>
              <a:rPr lang="it-IT" err="1"/>
              <a:t>problems</a:t>
            </a:r>
            <a:r>
              <a:rPr lang="it-IT"/>
              <a:t>, </a:t>
            </a:r>
            <a:r>
              <a:rPr lang="it-IT" err="1"/>
              <a:t>which</a:t>
            </a:r>
            <a:r>
              <a:rPr lang="it-IT"/>
              <a:t> </a:t>
            </a:r>
            <a:r>
              <a:rPr lang="it-IT" err="1"/>
              <a:t>could</a:t>
            </a:r>
            <a:r>
              <a:rPr lang="it-IT"/>
              <a:t> cause </a:t>
            </a:r>
            <a:r>
              <a:rPr lang="it-IT" err="1"/>
              <a:t>accidents</a:t>
            </a:r>
            <a:r>
              <a:rPr lang="it-IT"/>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a:extLst>
            <a:ext uri="{FF2B5EF4-FFF2-40B4-BE49-F238E27FC236}">
              <a16:creationId xmlns:a16="http://schemas.microsoft.com/office/drawing/2014/main" id="{DEE40141-3C21-FB9E-AE0F-02625E9B77EE}"/>
            </a:ext>
          </a:extLst>
        </p:cNvPr>
        <p:cNvGrpSpPr/>
        <p:nvPr/>
      </p:nvGrpSpPr>
      <p:grpSpPr>
        <a:xfrm>
          <a:off x="0" y="0"/>
          <a:ext cx="0" cy="0"/>
          <a:chOff x="0" y="0"/>
          <a:chExt cx="0" cy="0"/>
        </a:xfrm>
      </p:grpSpPr>
      <p:sp>
        <p:nvSpPr>
          <p:cNvPr id="3210" name="Google Shape;3210;g8714a43093_3_971:notes">
            <a:extLst>
              <a:ext uri="{FF2B5EF4-FFF2-40B4-BE49-F238E27FC236}">
                <a16:creationId xmlns:a16="http://schemas.microsoft.com/office/drawing/2014/main" id="{34B89E20-33D8-12F5-5615-804AC56937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a:extLst>
              <a:ext uri="{FF2B5EF4-FFF2-40B4-BE49-F238E27FC236}">
                <a16:creationId xmlns:a16="http://schemas.microsoft.com/office/drawing/2014/main" id="{DC9BA7C7-167B-E157-748C-44862E689B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Omar.</a:t>
            </a:r>
          </a:p>
          <a:p>
            <a:pPr marL="0" indent="0">
              <a:buNone/>
            </a:pPr>
            <a:r>
              <a:rPr lang="it-IT" err="1"/>
              <a:t>There</a:t>
            </a:r>
            <a:r>
              <a:rPr lang="it-IT"/>
              <a:t> are </a:t>
            </a:r>
            <a:r>
              <a:rPr lang="it-IT" err="1"/>
              <a:t>two</a:t>
            </a:r>
            <a:r>
              <a:rPr lang="it-IT"/>
              <a:t> big </a:t>
            </a:r>
            <a:r>
              <a:rPr lang="it-IT" err="1"/>
              <a:t>safety</a:t>
            </a:r>
            <a:r>
              <a:rPr lang="it-IT"/>
              <a:t> </a:t>
            </a:r>
            <a:r>
              <a:rPr lang="it-IT" err="1"/>
              <a:t>problems</a:t>
            </a:r>
            <a:r>
              <a:rPr lang="it-IT"/>
              <a:t> </a:t>
            </a:r>
            <a:r>
              <a:rPr lang="it-IT" err="1"/>
              <a:t>here</a:t>
            </a:r>
            <a:r>
              <a:rPr lang="it-IT"/>
              <a:t>. One </a:t>
            </a:r>
            <a:r>
              <a:rPr lang="it-IT" err="1"/>
              <a:t>is</a:t>
            </a:r>
            <a:r>
              <a:rPr lang="it-IT"/>
              <a:t> </a:t>
            </a:r>
            <a:r>
              <a:rPr lang="it-IT" err="1"/>
              <a:t>called</a:t>
            </a:r>
            <a:r>
              <a:rPr lang="it-IT"/>
              <a:t> ‘</a:t>
            </a:r>
            <a:r>
              <a:rPr lang="it-IT" err="1"/>
              <a:t>adversarial</a:t>
            </a:r>
            <a:r>
              <a:rPr lang="it-IT"/>
              <a:t> </a:t>
            </a:r>
            <a:r>
              <a:rPr lang="it-IT" err="1"/>
              <a:t>attacks</a:t>
            </a:r>
            <a:r>
              <a:rPr lang="it-IT"/>
              <a:t>,’ </a:t>
            </a:r>
            <a:r>
              <a:rPr lang="it-IT" err="1"/>
              <a:t>where</a:t>
            </a:r>
            <a:r>
              <a:rPr lang="it-IT"/>
              <a:t> small </a:t>
            </a:r>
            <a:r>
              <a:rPr lang="it-IT" err="1"/>
              <a:t>changes</a:t>
            </a:r>
            <a:r>
              <a:rPr lang="it-IT"/>
              <a:t> in data can confuse the system.</a:t>
            </a:r>
          </a:p>
        </p:txBody>
      </p:sp>
    </p:spTree>
    <p:extLst>
      <p:ext uri="{BB962C8B-B14F-4D97-AF65-F5344CB8AC3E}">
        <p14:creationId xmlns:p14="http://schemas.microsoft.com/office/powerpoint/2010/main" val="336215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a:extLst>
            <a:ext uri="{FF2B5EF4-FFF2-40B4-BE49-F238E27FC236}">
              <a16:creationId xmlns:a16="http://schemas.microsoft.com/office/drawing/2014/main" id="{89A06835-D435-3461-8CE1-5611A4854BC0}"/>
            </a:ext>
          </a:extLst>
        </p:cNvPr>
        <p:cNvGrpSpPr/>
        <p:nvPr/>
      </p:nvGrpSpPr>
      <p:grpSpPr>
        <a:xfrm>
          <a:off x="0" y="0"/>
          <a:ext cx="0" cy="0"/>
          <a:chOff x="0" y="0"/>
          <a:chExt cx="0" cy="0"/>
        </a:xfrm>
      </p:grpSpPr>
      <p:sp>
        <p:nvSpPr>
          <p:cNvPr id="3210" name="Google Shape;3210;g8714a43093_3_971:notes">
            <a:extLst>
              <a:ext uri="{FF2B5EF4-FFF2-40B4-BE49-F238E27FC236}">
                <a16:creationId xmlns:a16="http://schemas.microsoft.com/office/drawing/2014/main" id="{E5F44D06-D9DF-9E9B-C613-42C31B3148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a:extLst>
              <a:ext uri="{FF2B5EF4-FFF2-40B4-BE49-F238E27FC236}">
                <a16:creationId xmlns:a16="http://schemas.microsoft.com/office/drawing/2014/main" id="{4CF8FFBC-F065-B90D-CA92-D0CB84B9C7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Omar</a:t>
            </a:r>
          </a:p>
          <a:p>
            <a:pPr marL="0" indent="0">
              <a:buNone/>
            </a:pPr>
            <a:r>
              <a:rPr lang="it-IT" err="1"/>
              <a:t>Another</a:t>
            </a:r>
            <a:r>
              <a:rPr lang="it-IT"/>
              <a:t> </a:t>
            </a:r>
            <a:r>
              <a:rPr lang="it-IT" err="1"/>
              <a:t>is</a:t>
            </a:r>
            <a:r>
              <a:rPr lang="it-IT"/>
              <a:t> ‘timing </a:t>
            </a:r>
            <a:r>
              <a:rPr lang="it-IT" err="1"/>
              <a:t>safety</a:t>
            </a:r>
            <a:r>
              <a:rPr lang="it-IT"/>
              <a:t>,’ </a:t>
            </a:r>
            <a:r>
              <a:rPr lang="it-IT" err="1"/>
              <a:t>which</a:t>
            </a:r>
            <a:r>
              <a:rPr lang="it-IT"/>
              <a:t> </a:t>
            </a:r>
            <a:r>
              <a:rPr lang="it-IT" err="1"/>
              <a:t>means</a:t>
            </a:r>
            <a:r>
              <a:rPr lang="it-IT"/>
              <a:t> </a:t>
            </a:r>
            <a:r>
              <a:rPr lang="it-IT" err="1"/>
              <a:t>that</a:t>
            </a:r>
            <a:r>
              <a:rPr lang="it-IT"/>
              <a:t> the system </a:t>
            </a:r>
            <a:r>
              <a:rPr lang="it-IT" err="1"/>
              <a:t>has</a:t>
            </a:r>
            <a:r>
              <a:rPr lang="it-IT"/>
              <a:t> to </a:t>
            </a:r>
            <a:r>
              <a:rPr lang="it-IT" err="1"/>
              <a:t>respond</a:t>
            </a:r>
            <a:r>
              <a:rPr lang="it-IT"/>
              <a:t> </a:t>
            </a:r>
            <a:r>
              <a:rPr lang="it-IT" err="1"/>
              <a:t>very</a:t>
            </a:r>
            <a:r>
              <a:rPr lang="it-IT"/>
              <a:t> </a:t>
            </a:r>
            <a:r>
              <a:rPr lang="it-IT" err="1"/>
              <a:t>quickly</a:t>
            </a:r>
            <a:r>
              <a:rPr lang="it-IT"/>
              <a:t>, </a:t>
            </a:r>
            <a:r>
              <a:rPr lang="it-IT" err="1"/>
              <a:t>especially</a:t>
            </a:r>
            <a:r>
              <a:rPr lang="it-IT"/>
              <a:t> for </a:t>
            </a:r>
            <a:r>
              <a:rPr lang="it-IT" err="1"/>
              <a:t>things</a:t>
            </a:r>
            <a:r>
              <a:rPr lang="it-IT"/>
              <a:t> like self-</a:t>
            </a:r>
            <a:r>
              <a:rPr lang="it-IT" err="1"/>
              <a:t>driving</a:t>
            </a:r>
            <a:r>
              <a:rPr lang="it-IT"/>
              <a:t> cars.</a:t>
            </a:r>
          </a:p>
        </p:txBody>
      </p:sp>
    </p:spTree>
    <p:extLst>
      <p:ext uri="{BB962C8B-B14F-4D97-AF65-F5344CB8AC3E}">
        <p14:creationId xmlns:p14="http://schemas.microsoft.com/office/powerpoint/2010/main" val="324743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E61A4145-5749-8A68-8CF0-0840B9B330A9}"/>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F2B21906-4EA1-B2EB-44D8-0D8EBCA116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CE9AA7F4-4323-6232-C083-BC213B39ED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Daniele</a:t>
            </a:r>
          </a:p>
        </p:txBody>
      </p:sp>
    </p:spTree>
    <p:extLst>
      <p:ext uri="{BB962C8B-B14F-4D97-AF65-F5344CB8AC3E}">
        <p14:creationId xmlns:p14="http://schemas.microsoft.com/office/powerpoint/2010/main" val="3658922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a:extLst>
            <a:ext uri="{FF2B5EF4-FFF2-40B4-BE49-F238E27FC236}">
              <a16:creationId xmlns:a16="http://schemas.microsoft.com/office/drawing/2014/main" id="{BF34DA45-96B6-9A9E-4A7E-21282A223B31}"/>
            </a:ext>
          </a:extLst>
        </p:cNvPr>
        <p:cNvGrpSpPr/>
        <p:nvPr/>
      </p:nvGrpSpPr>
      <p:grpSpPr>
        <a:xfrm>
          <a:off x="0" y="0"/>
          <a:ext cx="0" cy="0"/>
          <a:chOff x="0" y="0"/>
          <a:chExt cx="0" cy="0"/>
        </a:xfrm>
      </p:grpSpPr>
      <p:sp>
        <p:nvSpPr>
          <p:cNvPr id="2180" name="Google Shape;2180;g804e9800b4_0_1151:notes">
            <a:extLst>
              <a:ext uri="{FF2B5EF4-FFF2-40B4-BE49-F238E27FC236}">
                <a16:creationId xmlns:a16="http://schemas.microsoft.com/office/drawing/2014/main" id="{895CDCCB-A7F9-1551-F3EF-96850103BF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a:extLst>
              <a:ext uri="{FF2B5EF4-FFF2-40B4-BE49-F238E27FC236}">
                <a16:creationId xmlns:a16="http://schemas.microsoft.com/office/drawing/2014/main" id="{D0D2770C-F862-4726-A893-042EE78DA6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Daniele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err="1"/>
              <a:t>Specified</a:t>
            </a:r>
            <a:r>
              <a:rPr lang="it-IT"/>
              <a:t> </a:t>
            </a:r>
            <a:r>
              <a:rPr lang="it-IT" err="1"/>
              <a:t>methodology</a:t>
            </a:r>
            <a:r>
              <a:rPr lang="it-IT"/>
              <a:t> for:</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it-IT" err="1"/>
              <a:t>sistematically</a:t>
            </a:r>
            <a:r>
              <a:rPr lang="it-IT"/>
              <a:t> </a:t>
            </a:r>
            <a:r>
              <a:rPr lang="it-IT" err="1"/>
              <a:t>integrating</a:t>
            </a:r>
            <a:r>
              <a:rPr lang="it-IT"/>
              <a:t> </a:t>
            </a:r>
            <a:r>
              <a:rPr lang="it-IT" err="1"/>
              <a:t>safety</a:t>
            </a:r>
            <a:r>
              <a:rPr lang="it-IT"/>
              <a:t> </a:t>
            </a:r>
            <a:r>
              <a:rPr lang="it-IT" err="1"/>
              <a:t>assurance</a:t>
            </a:r>
            <a:r>
              <a:rPr lang="it-IT"/>
              <a:t> </a:t>
            </a:r>
            <a:r>
              <a:rPr lang="it-IT" err="1"/>
              <a:t>into</a:t>
            </a:r>
            <a:r>
              <a:rPr lang="it-IT"/>
              <a:t> ML </a:t>
            </a:r>
            <a:r>
              <a:rPr lang="it-IT" err="1"/>
              <a:t>components</a:t>
            </a:r>
            <a:r>
              <a:rPr lang="it-IT"/>
              <a:t> of an AS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it-IT" err="1"/>
              <a:t>generating</a:t>
            </a:r>
            <a:r>
              <a:rPr lang="it-IT"/>
              <a:t> the </a:t>
            </a:r>
            <a:r>
              <a:rPr lang="it-IT" err="1"/>
              <a:t>evidence</a:t>
            </a:r>
            <a:r>
              <a:rPr lang="it-IT"/>
              <a:t> base to </a:t>
            </a:r>
            <a:r>
              <a:rPr lang="it-IT" err="1"/>
              <a:t>explicitly</a:t>
            </a:r>
            <a:r>
              <a:rPr lang="it-IT"/>
              <a:t> </a:t>
            </a:r>
            <a:r>
              <a:rPr lang="it-IT" err="1"/>
              <a:t>justify</a:t>
            </a:r>
            <a:r>
              <a:rPr lang="it-IT"/>
              <a:t> the </a:t>
            </a:r>
            <a:r>
              <a:rPr lang="it-IT" err="1"/>
              <a:t>acceptable</a:t>
            </a:r>
            <a:r>
              <a:rPr lang="it-IT"/>
              <a:t> </a:t>
            </a:r>
            <a:r>
              <a:rPr lang="it-IT" err="1"/>
              <a:t>safety</a:t>
            </a:r>
            <a:r>
              <a:rPr lang="it-IT"/>
              <a:t> of ML </a:t>
            </a:r>
            <a:r>
              <a:rPr lang="it-IT" err="1"/>
              <a:t>components</a:t>
            </a:r>
            <a:r>
              <a:rPr lang="it-IT"/>
              <a:t> in AS</a:t>
            </a:r>
          </a:p>
          <a:p>
            <a:pPr marL="0" lvl="0" indent="0" algn="l" rtl="0">
              <a:spcBef>
                <a:spcPts val="0"/>
              </a:spcBef>
              <a:spcAft>
                <a:spcPts val="0"/>
              </a:spcAft>
              <a:buNone/>
            </a:pPr>
            <a:endParaRPr lang="it-IT"/>
          </a:p>
        </p:txBody>
      </p:sp>
    </p:spTree>
    <p:extLst>
      <p:ext uri="{BB962C8B-B14F-4D97-AF65-F5344CB8AC3E}">
        <p14:creationId xmlns:p14="http://schemas.microsoft.com/office/powerpoint/2010/main" val="1433813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a:extLst>
            <a:ext uri="{FF2B5EF4-FFF2-40B4-BE49-F238E27FC236}">
              <a16:creationId xmlns:a16="http://schemas.microsoft.com/office/drawing/2014/main" id="{8A8E46A0-16B1-52E7-3CD5-186761968D87}"/>
            </a:ext>
          </a:extLst>
        </p:cNvPr>
        <p:cNvGrpSpPr/>
        <p:nvPr/>
      </p:nvGrpSpPr>
      <p:grpSpPr>
        <a:xfrm>
          <a:off x="0" y="0"/>
          <a:ext cx="0" cy="0"/>
          <a:chOff x="0" y="0"/>
          <a:chExt cx="0" cy="0"/>
        </a:xfrm>
      </p:grpSpPr>
      <p:sp>
        <p:nvSpPr>
          <p:cNvPr id="1887" name="Google Shape;1887;g86fa6133bc_4_21157:notes">
            <a:extLst>
              <a:ext uri="{FF2B5EF4-FFF2-40B4-BE49-F238E27FC236}">
                <a16:creationId xmlns:a16="http://schemas.microsoft.com/office/drawing/2014/main" id="{B3E8D3CE-6AD8-301B-B86D-D94C2FE004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a:extLst>
              <a:ext uri="{FF2B5EF4-FFF2-40B4-BE49-F238E27FC236}">
                <a16:creationId xmlns:a16="http://schemas.microsoft.com/office/drawing/2014/main" id="{5306C554-C564-B8BB-2F80-24C9B3BD90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Daniele</a:t>
            </a:r>
          </a:p>
          <a:p>
            <a:pPr marL="0" lvl="0" indent="0" algn="l" rtl="0">
              <a:spcBef>
                <a:spcPts val="0"/>
              </a:spcBef>
              <a:spcAft>
                <a:spcPts val="0"/>
              </a:spcAft>
              <a:buNone/>
            </a:pPr>
            <a:endParaRPr lang="en-US"/>
          </a:p>
          <a:p>
            <a:pPr marL="0" lvl="0" indent="0" algn="l" rtl="0">
              <a:spcBef>
                <a:spcPts val="0"/>
              </a:spcBef>
              <a:spcAft>
                <a:spcPts val="0"/>
              </a:spcAft>
              <a:buNone/>
            </a:pPr>
            <a:r>
              <a:rPr lang="en-US"/>
              <a:t>In this stage are identified system-level safety requirements and the role of ML components in the whole system.</a:t>
            </a:r>
            <a:endParaRPr/>
          </a:p>
        </p:txBody>
      </p:sp>
    </p:spTree>
    <p:extLst>
      <p:ext uri="{BB962C8B-B14F-4D97-AF65-F5344CB8AC3E}">
        <p14:creationId xmlns:p14="http://schemas.microsoft.com/office/powerpoint/2010/main" val="1185366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a:extLst>
            <a:ext uri="{FF2B5EF4-FFF2-40B4-BE49-F238E27FC236}">
              <a16:creationId xmlns:a16="http://schemas.microsoft.com/office/drawing/2014/main" id="{3969D784-27C0-B731-D97F-457EB18E0FA0}"/>
            </a:ext>
          </a:extLst>
        </p:cNvPr>
        <p:cNvGrpSpPr/>
        <p:nvPr/>
      </p:nvGrpSpPr>
      <p:grpSpPr>
        <a:xfrm>
          <a:off x="0" y="0"/>
          <a:ext cx="0" cy="0"/>
          <a:chOff x="0" y="0"/>
          <a:chExt cx="0" cy="0"/>
        </a:xfrm>
      </p:grpSpPr>
      <p:sp>
        <p:nvSpPr>
          <p:cNvPr id="1887" name="Google Shape;1887;g86fa6133bc_4_21157:notes">
            <a:extLst>
              <a:ext uri="{FF2B5EF4-FFF2-40B4-BE49-F238E27FC236}">
                <a16:creationId xmlns:a16="http://schemas.microsoft.com/office/drawing/2014/main" id="{6817C09B-ECA6-2FF5-FAFC-5708D6F71A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a:extLst>
              <a:ext uri="{FF2B5EF4-FFF2-40B4-BE49-F238E27FC236}">
                <a16:creationId xmlns:a16="http://schemas.microsoft.com/office/drawing/2014/main" id="{FD9DF211-2E99-AF2F-AD61-E803D212CE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a:t>Daniele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a:p>
          <a:p>
            <a:pPr marL="0" lvl="0" indent="0" algn="l" rtl="0">
              <a:spcBef>
                <a:spcPts val="0"/>
              </a:spcBef>
              <a:spcAft>
                <a:spcPts val="0"/>
              </a:spcAft>
              <a:buNone/>
            </a:pPr>
            <a:r>
              <a:rPr lang="en-US"/>
              <a:t>In this phase, specific safety requirements for the ML component are identified and linked with the ones for the entire system. That ensure a traceability between the whole system requirements and the specific components ones.</a:t>
            </a:r>
            <a:endParaRPr/>
          </a:p>
        </p:txBody>
      </p:sp>
    </p:spTree>
    <p:extLst>
      <p:ext uri="{BB962C8B-B14F-4D97-AF65-F5344CB8AC3E}">
        <p14:creationId xmlns:p14="http://schemas.microsoft.com/office/powerpoint/2010/main" val="2495491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it-IT"/>
              <a:t>Omar</a:t>
            </a:r>
          </a:p>
          <a:p>
            <a:pPr marL="0" indent="0">
              <a:buNone/>
            </a:pPr>
            <a:r>
              <a:rPr lang="it-IT"/>
              <a:t>In </a:t>
            </a:r>
            <a:r>
              <a:rPr lang="it-IT" err="1"/>
              <a:t>this</a:t>
            </a:r>
            <a:r>
              <a:rPr lang="it-IT"/>
              <a:t> part </a:t>
            </a:r>
            <a:r>
              <a:rPr lang="it-IT" err="1"/>
              <a:t>we</a:t>
            </a:r>
            <a:r>
              <a:rPr lang="it-IT"/>
              <a:t> </a:t>
            </a:r>
            <a:r>
              <a:rPr lang="it-IT" err="1"/>
              <a:t>will</a:t>
            </a:r>
            <a:r>
              <a:rPr lang="it-IT"/>
              <a:t> talk </a:t>
            </a:r>
            <a:r>
              <a:rPr lang="it-IT" err="1"/>
              <a:t>about</a:t>
            </a:r>
            <a:r>
              <a:rPr lang="it-IT"/>
              <a:t> some </a:t>
            </a:r>
            <a:r>
              <a:rPr lang="it-IT" err="1"/>
              <a:t>definitions</a:t>
            </a:r>
            <a:r>
              <a:rPr lang="it-IT"/>
              <a:t> </a:t>
            </a:r>
            <a:r>
              <a:rPr lang="it-IT" err="1"/>
              <a:t>about</a:t>
            </a:r>
            <a:r>
              <a:rPr lang="it-IT"/>
              <a:t> the </a:t>
            </a:r>
            <a:r>
              <a:rPr lang="it-IT" err="1"/>
              <a:t>topic</a:t>
            </a:r>
            <a:r>
              <a:rPr lang="it-IT"/>
              <a:t>, </a:t>
            </a:r>
            <a:r>
              <a:rPr lang="it-IT" err="1"/>
              <a:t>we</a:t>
            </a:r>
            <a:r>
              <a:rPr lang="it-IT"/>
              <a:t> </a:t>
            </a:r>
            <a:r>
              <a:rPr lang="it-IT" err="1"/>
              <a:t>will</a:t>
            </a:r>
            <a:r>
              <a:rPr lang="it-IT"/>
              <a:t> </a:t>
            </a:r>
            <a:r>
              <a:rPr lang="it-IT" err="1"/>
              <a:t>see</a:t>
            </a:r>
            <a:r>
              <a:rPr lang="it-IT"/>
              <a:t> the </a:t>
            </a:r>
            <a:r>
              <a:rPr lang="it-IT" err="1"/>
              <a:t>definition</a:t>
            </a:r>
            <a:r>
              <a:rPr lang="it-IT"/>
              <a:t> of </a:t>
            </a:r>
            <a:r>
              <a:rPr lang="it-IT" err="1"/>
              <a:t>Autonomous</a:t>
            </a:r>
            <a:r>
              <a:rPr lang="it-IT"/>
              <a:t> Systems , </a:t>
            </a:r>
            <a:r>
              <a:rPr lang="it-IT" err="1"/>
              <a:t>We’ll</a:t>
            </a:r>
            <a:r>
              <a:rPr lang="it-IT"/>
              <a:t> </a:t>
            </a:r>
            <a:r>
              <a:rPr lang="it-IT" err="1"/>
              <a:t>also</a:t>
            </a:r>
            <a:r>
              <a:rPr lang="it-IT"/>
              <a:t> talk </a:t>
            </a:r>
            <a:r>
              <a:rPr lang="it-IT" err="1"/>
              <a:t>about</a:t>
            </a:r>
            <a:r>
              <a:rPr lang="it-IT"/>
              <a:t> Machine Learning, </a:t>
            </a:r>
            <a:r>
              <a:rPr lang="it-IT" err="1"/>
              <a:t>which</a:t>
            </a:r>
            <a:r>
              <a:rPr lang="it-IT"/>
              <a:t> helps </a:t>
            </a:r>
            <a:r>
              <a:rPr lang="it-IT" err="1"/>
              <a:t>these</a:t>
            </a:r>
            <a:r>
              <a:rPr lang="it-IT"/>
              <a:t> systems to </a:t>
            </a:r>
            <a:r>
              <a:rPr lang="it-IT" err="1"/>
              <a:t>learn</a:t>
            </a:r>
            <a:r>
              <a:rPr lang="it-IT"/>
              <a:t> from data and </a:t>
            </a:r>
            <a:r>
              <a:rPr lang="it-IT" err="1"/>
              <a:t>improve</a:t>
            </a:r>
            <a:r>
              <a:rPr lang="it-IT"/>
              <a:t> over time.</a:t>
            </a:r>
          </a:p>
          <a:p>
            <a:pPr marL="0" indent="0">
              <a:buNone/>
            </a:pPr>
            <a:endParaRPr 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a:extLst>
            <a:ext uri="{FF2B5EF4-FFF2-40B4-BE49-F238E27FC236}">
              <a16:creationId xmlns:a16="http://schemas.microsoft.com/office/drawing/2014/main" id="{A5F493F1-5DCB-E4AE-AF3E-B2D1A10842A8}"/>
            </a:ext>
          </a:extLst>
        </p:cNvPr>
        <p:cNvGrpSpPr/>
        <p:nvPr/>
      </p:nvGrpSpPr>
      <p:grpSpPr>
        <a:xfrm>
          <a:off x="0" y="0"/>
          <a:ext cx="0" cy="0"/>
          <a:chOff x="0" y="0"/>
          <a:chExt cx="0" cy="0"/>
        </a:xfrm>
      </p:grpSpPr>
      <p:sp>
        <p:nvSpPr>
          <p:cNvPr id="1887" name="Google Shape;1887;g86fa6133bc_4_21157:notes">
            <a:extLst>
              <a:ext uri="{FF2B5EF4-FFF2-40B4-BE49-F238E27FC236}">
                <a16:creationId xmlns:a16="http://schemas.microsoft.com/office/drawing/2014/main" id="{470DE9EA-B92F-2AED-42B9-A751C31DF5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a:extLst>
              <a:ext uri="{FF2B5EF4-FFF2-40B4-BE49-F238E27FC236}">
                <a16:creationId xmlns:a16="http://schemas.microsoft.com/office/drawing/2014/main" id="{31B40F08-16BA-5E76-889A-F1AE99B816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a:t>Daniele</a:t>
            </a:r>
          </a:p>
          <a:p>
            <a:pPr marL="0" lvl="0" indent="0" algn="l" rtl="0">
              <a:spcBef>
                <a:spcPts val="0"/>
              </a:spcBef>
              <a:spcAft>
                <a:spcPts val="0"/>
              </a:spcAft>
              <a:buNone/>
            </a:pPr>
            <a:endParaRPr lang="it-IT"/>
          </a:p>
          <a:p>
            <a:pPr marL="0" lvl="0" indent="0" algn="l" rtl="0">
              <a:spcBef>
                <a:spcPts val="0"/>
              </a:spcBef>
              <a:spcAft>
                <a:spcPts val="0"/>
              </a:spcAft>
              <a:buNone/>
            </a:pPr>
            <a:r>
              <a:rPr lang="en-US"/>
              <a:t>In this stage we ensure that the data used for training and validating the ML model is appropriate and sufficient. </a:t>
            </a:r>
          </a:p>
        </p:txBody>
      </p:sp>
    </p:spTree>
    <p:extLst>
      <p:ext uri="{BB962C8B-B14F-4D97-AF65-F5344CB8AC3E}">
        <p14:creationId xmlns:p14="http://schemas.microsoft.com/office/powerpoint/2010/main" val="1251331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a:extLst>
            <a:ext uri="{FF2B5EF4-FFF2-40B4-BE49-F238E27FC236}">
              <a16:creationId xmlns:a16="http://schemas.microsoft.com/office/drawing/2014/main" id="{56A16564-8115-AEFB-DD44-0CA32B3E1EAC}"/>
            </a:ext>
          </a:extLst>
        </p:cNvPr>
        <p:cNvGrpSpPr/>
        <p:nvPr/>
      </p:nvGrpSpPr>
      <p:grpSpPr>
        <a:xfrm>
          <a:off x="0" y="0"/>
          <a:ext cx="0" cy="0"/>
          <a:chOff x="0" y="0"/>
          <a:chExt cx="0" cy="0"/>
        </a:xfrm>
      </p:grpSpPr>
      <p:sp>
        <p:nvSpPr>
          <p:cNvPr id="1887" name="Google Shape;1887;g86fa6133bc_4_21157:notes">
            <a:extLst>
              <a:ext uri="{FF2B5EF4-FFF2-40B4-BE49-F238E27FC236}">
                <a16:creationId xmlns:a16="http://schemas.microsoft.com/office/drawing/2014/main" id="{366F28F8-F945-622F-D582-D6AFD12D11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a:extLst>
              <a:ext uri="{FF2B5EF4-FFF2-40B4-BE49-F238E27FC236}">
                <a16:creationId xmlns:a16="http://schemas.microsoft.com/office/drawing/2014/main" id="{92436057-0CD9-0FB0-BFF1-43C77AD3F1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a:t>Daniele</a:t>
            </a:r>
          </a:p>
          <a:p>
            <a:pPr marL="0" lvl="0" indent="0" algn="l" rtl="0">
              <a:spcBef>
                <a:spcPts val="0"/>
              </a:spcBef>
              <a:spcAft>
                <a:spcPts val="0"/>
              </a:spcAft>
              <a:buNone/>
            </a:pPr>
            <a:endParaRPr lang="it-IT"/>
          </a:p>
          <a:p>
            <a:pPr marL="0" lvl="0" indent="0" algn="l" rtl="0">
              <a:spcBef>
                <a:spcPts val="0"/>
              </a:spcBef>
              <a:spcAft>
                <a:spcPts val="0"/>
              </a:spcAft>
              <a:buNone/>
            </a:pPr>
            <a:r>
              <a:rPr lang="en-US"/>
              <a:t>Here the ML model is developed and trained using the prepared data, implementing best practices to performs safety requirements defined in the previous stages. </a:t>
            </a:r>
            <a:endParaRPr/>
          </a:p>
        </p:txBody>
      </p:sp>
    </p:spTree>
    <p:extLst>
      <p:ext uri="{BB962C8B-B14F-4D97-AF65-F5344CB8AC3E}">
        <p14:creationId xmlns:p14="http://schemas.microsoft.com/office/powerpoint/2010/main" val="3166546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a:extLst>
            <a:ext uri="{FF2B5EF4-FFF2-40B4-BE49-F238E27FC236}">
              <a16:creationId xmlns:a16="http://schemas.microsoft.com/office/drawing/2014/main" id="{1B2DF641-A00E-C227-7779-81DBC25728C4}"/>
            </a:ext>
          </a:extLst>
        </p:cNvPr>
        <p:cNvGrpSpPr/>
        <p:nvPr/>
      </p:nvGrpSpPr>
      <p:grpSpPr>
        <a:xfrm>
          <a:off x="0" y="0"/>
          <a:ext cx="0" cy="0"/>
          <a:chOff x="0" y="0"/>
          <a:chExt cx="0" cy="0"/>
        </a:xfrm>
      </p:grpSpPr>
      <p:sp>
        <p:nvSpPr>
          <p:cNvPr id="1887" name="Google Shape;1887;g86fa6133bc_4_21157:notes">
            <a:extLst>
              <a:ext uri="{FF2B5EF4-FFF2-40B4-BE49-F238E27FC236}">
                <a16:creationId xmlns:a16="http://schemas.microsoft.com/office/drawing/2014/main" id="{8051BC25-E3D9-8BF3-874C-D003FFD1DD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a:extLst>
              <a:ext uri="{FF2B5EF4-FFF2-40B4-BE49-F238E27FC236}">
                <a16:creationId xmlns:a16="http://schemas.microsoft.com/office/drawing/2014/main" id="{3B4112EE-F7CC-DAD4-5EC9-F3C5C25B1A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a:t>Daniele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it-IT"/>
          </a:p>
          <a:p>
            <a:pPr marL="0" lvl="0" indent="0" algn="l" rtl="0">
              <a:spcBef>
                <a:spcPts val="0"/>
              </a:spcBef>
              <a:spcAft>
                <a:spcPts val="0"/>
              </a:spcAft>
              <a:buNone/>
            </a:pPr>
            <a:r>
              <a:rPr lang="en-US"/>
              <a:t>This phase involves evaluating and confirming that the ML model meets the established safety requirements and also the model's performance, robustness, and behavior under various conditions to ensure it operates safely and as intended. </a:t>
            </a:r>
            <a:endParaRPr/>
          </a:p>
        </p:txBody>
      </p:sp>
    </p:spTree>
    <p:extLst>
      <p:ext uri="{BB962C8B-B14F-4D97-AF65-F5344CB8AC3E}">
        <p14:creationId xmlns:p14="http://schemas.microsoft.com/office/powerpoint/2010/main" val="388775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a:extLst>
            <a:ext uri="{FF2B5EF4-FFF2-40B4-BE49-F238E27FC236}">
              <a16:creationId xmlns:a16="http://schemas.microsoft.com/office/drawing/2014/main" id="{BC8EF7DC-1AC0-0576-C01D-110766112071}"/>
            </a:ext>
          </a:extLst>
        </p:cNvPr>
        <p:cNvGrpSpPr/>
        <p:nvPr/>
      </p:nvGrpSpPr>
      <p:grpSpPr>
        <a:xfrm>
          <a:off x="0" y="0"/>
          <a:ext cx="0" cy="0"/>
          <a:chOff x="0" y="0"/>
          <a:chExt cx="0" cy="0"/>
        </a:xfrm>
      </p:grpSpPr>
      <p:sp>
        <p:nvSpPr>
          <p:cNvPr id="1887" name="Google Shape;1887;g86fa6133bc_4_21157:notes">
            <a:extLst>
              <a:ext uri="{FF2B5EF4-FFF2-40B4-BE49-F238E27FC236}">
                <a16:creationId xmlns:a16="http://schemas.microsoft.com/office/drawing/2014/main" id="{3439BE58-F250-51FE-ACFC-EDEB5CF033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a:extLst>
              <a:ext uri="{FF2B5EF4-FFF2-40B4-BE49-F238E27FC236}">
                <a16:creationId xmlns:a16="http://schemas.microsoft.com/office/drawing/2014/main" id="{F9CC1615-1F6A-18CF-288C-FAA718544F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it-IT"/>
              <a:t>Daniele</a:t>
            </a:r>
          </a:p>
          <a:p>
            <a:pPr marL="0" lvl="0" indent="0" algn="l" rtl="0">
              <a:spcBef>
                <a:spcPts val="0"/>
              </a:spcBef>
              <a:spcAft>
                <a:spcPts val="0"/>
              </a:spcAft>
              <a:buNone/>
            </a:pPr>
            <a:endParaRPr lang="it-IT"/>
          </a:p>
          <a:p>
            <a:pPr marL="0" lvl="0" indent="0" algn="l" rtl="0">
              <a:spcBef>
                <a:spcPts val="0"/>
              </a:spcBef>
              <a:spcAft>
                <a:spcPts val="0"/>
              </a:spcAft>
              <a:buNone/>
            </a:pPr>
            <a:r>
              <a:rPr lang="en-US"/>
              <a:t>Here the ML model is integrated into the autonomous system ensuring that the integration maintains system safety and that the ML component functions correctly</a:t>
            </a:r>
            <a:endParaRPr/>
          </a:p>
        </p:txBody>
      </p:sp>
    </p:spTree>
    <p:extLst>
      <p:ext uri="{BB962C8B-B14F-4D97-AF65-F5344CB8AC3E}">
        <p14:creationId xmlns:p14="http://schemas.microsoft.com/office/powerpoint/2010/main" val="955328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4">
          <a:extLst>
            <a:ext uri="{FF2B5EF4-FFF2-40B4-BE49-F238E27FC236}">
              <a16:creationId xmlns:a16="http://schemas.microsoft.com/office/drawing/2014/main" id="{BAF5ED28-C7D6-24A3-A674-A8A2B9487417}"/>
            </a:ext>
          </a:extLst>
        </p:cNvPr>
        <p:cNvGrpSpPr/>
        <p:nvPr/>
      </p:nvGrpSpPr>
      <p:grpSpPr>
        <a:xfrm>
          <a:off x="0" y="0"/>
          <a:ext cx="0" cy="0"/>
          <a:chOff x="0" y="0"/>
          <a:chExt cx="0" cy="0"/>
        </a:xfrm>
      </p:grpSpPr>
      <p:sp>
        <p:nvSpPr>
          <p:cNvPr id="3495" name="Google Shape;3495;g881d70bc06_1_76:notes">
            <a:extLst>
              <a:ext uri="{FF2B5EF4-FFF2-40B4-BE49-F238E27FC236}">
                <a16:creationId xmlns:a16="http://schemas.microsoft.com/office/drawing/2014/main" id="{02E2ADBF-5647-51C1-4E08-EBC6F5F985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6" name="Google Shape;3496;g881d70bc06_1_76:notes">
            <a:extLst>
              <a:ext uri="{FF2B5EF4-FFF2-40B4-BE49-F238E27FC236}">
                <a16:creationId xmlns:a16="http://schemas.microsoft.com/office/drawing/2014/main" id="{D405CA5B-B95C-AC6A-D474-B4B552E3A4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Omar</a:t>
            </a:r>
          </a:p>
          <a:p>
            <a:pPr marL="0" indent="0">
              <a:buNone/>
            </a:pPr>
            <a:r>
              <a:rPr lang="it-IT"/>
              <a:t>To finish, Machine Learning </a:t>
            </a:r>
            <a:r>
              <a:rPr lang="it-IT" err="1"/>
              <a:t>is</a:t>
            </a:r>
            <a:r>
              <a:rPr lang="it-IT"/>
              <a:t> </a:t>
            </a:r>
            <a:r>
              <a:rPr lang="it-IT" err="1"/>
              <a:t>important</a:t>
            </a:r>
            <a:r>
              <a:rPr lang="it-IT"/>
              <a:t> for making </a:t>
            </a:r>
            <a:r>
              <a:rPr lang="it-IT" err="1"/>
              <a:t>Autonomous</a:t>
            </a:r>
            <a:r>
              <a:rPr lang="it-IT"/>
              <a:t> Systems more </a:t>
            </a:r>
            <a:r>
              <a:rPr lang="it-IT" err="1"/>
              <a:t>useful</a:t>
            </a:r>
            <a:r>
              <a:rPr lang="it-IT"/>
              <a:t>. But </a:t>
            </a:r>
            <a:r>
              <a:rPr lang="it-IT" err="1"/>
              <a:t>safety</a:t>
            </a:r>
            <a:r>
              <a:rPr lang="it-IT"/>
              <a:t> </a:t>
            </a:r>
            <a:r>
              <a:rPr lang="it-IT" err="1"/>
              <a:t>is</a:t>
            </a:r>
            <a:r>
              <a:rPr lang="it-IT"/>
              <a:t> </a:t>
            </a:r>
            <a:r>
              <a:rPr lang="it-IT" err="1"/>
              <a:t>also</a:t>
            </a:r>
            <a:r>
              <a:rPr lang="it-IT"/>
              <a:t> </a:t>
            </a:r>
            <a:r>
              <a:rPr lang="it-IT" err="1"/>
              <a:t>important</a:t>
            </a:r>
            <a:r>
              <a:rPr lang="it-IT"/>
              <a:t> to </a:t>
            </a:r>
            <a:r>
              <a:rPr lang="it-IT" err="1"/>
              <a:t>prevent</a:t>
            </a:r>
            <a:r>
              <a:rPr lang="it-IT"/>
              <a:t> </a:t>
            </a:r>
            <a:r>
              <a:rPr lang="it-IT" err="1"/>
              <a:t>problems</a:t>
            </a:r>
            <a:r>
              <a:rPr lang="it-IT"/>
              <a:t>. AMLAS </a:t>
            </a:r>
            <a:r>
              <a:rPr lang="it-IT" err="1"/>
              <a:t>is</a:t>
            </a:r>
            <a:r>
              <a:rPr lang="it-IT"/>
              <a:t> a </a:t>
            </a:r>
            <a:r>
              <a:rPr lang="it-IT" err="1"/>
              <a:t>great</a:t>
            </a:r>
            <a:r>
              <a:rPr lang="it-IT"/>
              <a:t> </a:t>
            </a:r>
            <a:r>
              <a:rPr lang="it-IT" err="1"/>
              <a:t>method</a:t>
            </a:r>
            <a:r>
              <a:rPr lang="it-IT"/>
              <a:t> to </a:t>
            </a:r>
            <a:r>
              <a:rPr lang="it-IT" err="1"/>
              <a:t>keep</a:t>
            </a:r>
            <a:r>
              <a:rPr lang="it-IT"/>
              <a:t> </a:t>
            </a:r>
            <a:r>
              <a:rPr lang="it-IT" err="1"/>
              <a:t>these</a:t>
            </a:r>
            <a:r>
              <a:rPr lang="it-IT"/>
              <a:t> systems safe and </a:t>
            </a:r>
            <a:r>
              <a:rPr lang="it-IT" err="1"/>
              <a:t>reliable</a:t>
            </a:r>
            <a:r>
              <a:rPr lang="it-IT"/>
              <a:t>.</a:t>
            </a:r>
          </a:p>
          <a:p>
            <a:pPr marL="0" indent="0">
              <a:buNone/>
            </a:pPr>
            <a:r>
              <a:rPr lang="it-IT"/>
              <a:t>In the future, </a:t>
            </a:r>
            <a:r>
              <a:rPr lang="it-IT" err="1"/>
              <a:t>we</a:t>
            </a:r>
            <a:r>
              <a:rPr lang="it-IT"/>
              <a:t> </a:t>
            </a:r>
            <a:r>
              <a:rPr lang="it-IT" err="1"/>
              <a:t>need</a:t>
            </a:r>
            <a:r>
              <a:rPr lang="it-IT"/>
              <a:t> to focus on making </a:t>
            </a:r>
            <a:r>
              <a:rPr lang="it-IT" err="1"/>
              <a:t>autonomous</a:t>
            </a:r>
            <a:r>
              <a:rPr lang="it-IT"/>
              <a:t> systems </a:t>
            </a:r>
            <a:r>
              <a:rPr lang="it-IT" err="1"/>
              <a:t>safer</a:t>
            </a:r>
            <a:r>
              <a:rPr lang="it-IT"/>
              <a:t>, </a:t>
            </a:r>
            <a:r>
              <a:rPr lang="it-IT" err="1"/>
              <a:t>faster</a:t>
            </a:r>
            <a:r>
              <a:rPr lang="it-IT"/>
              <a:t>, and </a:t>
            </a:r>
            <a:r>
              <a:rPr lang="it-IT" err="1"/>
              <a:t>better</a:t>
            </a:r>
            <a:r>
              <a:rPr lang="it-IT"/>
              <a:t> </a:t>
            </a:r>
            <a:r>
              <a:rPr lang="it-IT" err="1"/>
              <a:t>at</a:t>
            </a:r>
            <a:r>
              <a:rPr lang="it-IT"/>
              <a:t> learning. </a:t>
            </a:r>
            <a:r>
              <a:rPr lang="it-IT" err="1"/>
              <a:t>This</a:t>
            </a:r>
            <a:r>
              <a:rPr lang="it-IT"/>
              <a:t> work </a:t>
            </a:r>
            <a:r>
              <a:rPr lang="it-IT" err="1"/>
              <a:t>will</a:t>
            </a:r>
            <a:r>
              <a:rPr lang="it-IT"/>
              <a:t> help create machines </a:t>
            </a:r>
            <a:r>
              <a:rPr lang="it-IT" err="1"/>
              <a:t>that</a:t>
            </a:r>
            <a:r>
              <a:rPr lang="it-IT"/>
              <a:t> can work </a:t>
            </a:r>
            <a:r>
              <a:rPr lang="it-IT" err="1"/>
              <a:t>better</a:t>
            </a:r>
            <a:r>
              <a:rPr lang="it-IT"/>
              <a:t> and more </a:t>
            </a:r>
            <a:r>
              <a:rPr lang="it-IT" err="1"/>
              <a:t>safely</a:t>
            </a:r>
            <a:r>
              <a:rPr lang="it-IT"/>
              <a:t> on </a:t>
            </a:r>
            <a:r>
              <a:rPr lang="it-IT" err="1"/>
              <a:t>their</a:t>
            </a:r>
            <a:r>
              <a:rPr lang="it-IT"/>
              <a:t> </a:t>
            </a:r>
            <a:r>
              <a:rPr lang="it-IT" err="1"/>
              <a:t>own</a:t>
            </a:r>
            <a:r>
              <a:rPr lang="it-IT"/>
              <a:t>.</a:t>
            </a:r>
          </a:p>
        </p:txBody>
      </p:sp>
    </p:spTree>
    <p:extLst>
      <p:ext uri="{BB962C8B-B14F-4D97-AF65-F5344CB8AC3E}">
        <p14:creationId xmlns:p14="http://schemas.microsoft.com/office/powerpoint/2010/main" val="2177040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1"/>
        <p:cNvGrpSpPr/>
        <p:nvPr/>
      </p:nvGrpSpPr>
      <p:grpSpPr>
        <a:xfrm>
          <a:off x="0" y="0"/>
          <a:ext cx="0" cy="0"/>
          <a:chOff x="0" y="0"/>
          <a:chExt cx="0" cy="0"/>
        </a:xfrm>
      </p:grpSpPr>
      <p:sp>
        <p:nvSpPr>
          <p:cNvPr id="3602" name="Google Shape;3602;g8714a43093_5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3" name="Google Shape;3603;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a:extLst>
            <a:ext uri="{FF2B5EF4-FFF2-40B4-BE49-F238E27FC236}">
              <a16:creationId xmlns:a16="http://schemas.microsoft.com/office/drawing/2014/main" id="{1A9AA420-397C-3662-5F3C-DC238293BAD8}"/>
            </a:ext>
          </a:extLst>
        </p:cNvPr>
        <p:cNvGrpSpPr/>
        <p:nvPr/>
      </p:nvGrpSpPr>
      <p:grpSpPr>
        <a:xfrm>
          <a:off x="0" y="0"/>
          <a:ext cx="0" cy="0"/>
          <a:chOff x="0" y="0"/>
          <a:chExt cx="0" cy="0"/>
        </a:xfrm>
      </p:grpSpPr>
      <p:sp>
        <p:nvSpPr>
          <p:cNvPr id="2180" name="Google Shape;2180;g804e9800b4_0_1151:notes">
            <a:extLst>
              <a:ext uri="{FF2B5EF4-FFF2-40B4-BE49-F238E27FC236}">
                <a16:creationId xmlns:a16="http://schemas.microsoft.com/office/drawing/2014/main" id="{3D632E6B-55FF-91C7-7D28-EA1E4DB3EC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a:extLst>
              <a:ext uri="{FF2B5EF4-FFF2-40B4-BE49-F238E27FC236}">
                <a16:creationId xmlns:a16="http://schemas.microsoft.com/office/drawing/2014/main" id="{038ACB9E-8AB3-F5AF-9A5E-146939C0CC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Omar</a:t>
            </a:r>
          </a:p>
          <a:p>
            <a:pPr marL="0" indent="0">
              <a:buNone/>
            </a:pPr>
            <a:r>
              <a:rPr lang="it-IT" err="1"/>
              <a:t>let’s</a:t>
            </a:r>
            <a:r>
              <a:rPr lang="it-IT"/>
              <a:t> talk </a:t>
            </a:r>
            <a:r>
              <a:rPr lang="it-IT" err="1"/>
              <a:t>about</a:t>
            </a:r>
            <a:r>
              <a:rPr lang="it-IT"/>
              <a:t> </a:t>
            </a:r>
            <a:r>
              <a:rPr lang="it-IT" err="1"/>
              <a:t>what</a:t>
            </a:r>
            <a:r>
              <a:rPr lang="it-IT"/>
              <a:t> </a:t>
            </a:r>
            <a:r>
              <a:rPr lang="it-IT" err="1"/>
              <a:t>Autonomous</a:t>
            </a:r>
            <a:r>
              <a:rPr lang="it-IT"/>
              <a:t> Systems are. </a:t>
            </a:r>
            <a:r>
              <a:rPr lang="it-IT" err="1"/>
              <a:t>These</a:t>
            </a:r>
            <a:r>
              <a:rPr lang="it-IT"/>
              <a:t> are </a:t>
            </a:r>
            <a:r>
              <a:rPr lang="it-IT" err="1"/>
              <a:t>systems</a:t>
            </a:r>
            <a:r>
              <a:rPr lang="it-IT"/>
              <a:t> </a:t>
            </a:r>
            <a:r>
              <a:rPr lang="it-IT" err="1"/>
              <a:t>that</a:t>
            </a:r>
            <a:r>
              <a:rPr lang="it-IT"/>
              <a:t> can work on </a:t>
            </a:r>
            <a:r>
              <a:rPr lang="it-IT" err="1"/>
              <a:t>their</a:t>
            </a:r>
            <a:r>
              <a:rPr lang="it-IT"/>
              <a:t> </a:t>
            </a:r>
            <a:r>
              <a:rPr lang="it-IT" err="1"/>
              <a:t>own</a:t>
            </a:r>
            <a:r>
              <a:rPr lang="it-IT"/>
              <a:t>, </a:t>
            </a:r>
            <a:r>
              <a:rPr lang="it-IT" err="1"/>
              <a:t>without</a:t>
            </a:r>
            <a:r>
              <a:rPr lang="it-IT"/>
              <a:t> </a:t>
            </a:r>
            <a:r>
              <a:rPr lang="it-IT" err="1"/>
              <a:t>needing</a:t>
            </a:r>
            <a:r>
              <a:rPr lang="it-IT"/>
              <a:t> </a:t>
            </a:r>
            <a:r>
              <a:rPr lang="it-IT" err="1"/>
              <a:t>someone</a:t>
            </a:r>
            <a:r>
              <a:rPr lang="it-IT"/>
              <a:t> to control </a:t>
            </a:r>
            <a:r>
              <a:rPr lang="it-IT" err="1"/>
              <a:t>them</a:t>
            </a:r>
            <a:r>
              <a:rPr lang="it-IT"/>
              <a:t>. </a:t>
            </a:r>
            <a:r>
              <a:rPr lang="it-IT" err="1"/>
              <a:t>They</a:t>
            </a:r>
            <a:r>
              <a:rPr lang="it-IT"/>
              <a:t> </a:t>
            </a:r>
            <a:r>
              <a:rPr lang="it-IT" err="1"/>
              <a:t>make</a:t>
            </a:r>
            <a:r>
              <a:rPr lang="it-IT"/>
              <a:t> </a:t>
            </a:r>
            <a:r>
              <a:rPr lang="it-IT" err="1"/>
              <a:t>decisions</a:t>
            </a:r>
            <a:r>
              <a:rPr lang="it-IT"/>
              <a:t> by </a:t>
            </a:r>
            <a:r>
              <a:rPr lang="it-IT" err="1"/>
              <a:t>themselves</a:t>
            </a:r>
            <a:r>
              <a:rPr lang="it-IT"/>
              <a:t>.</a:t>
            </a:r>
          </a:p>
          <a:p>
            <a:pPr marL="0" indent="0">
              <a:buNone/>
            </a:pPr>
            <a:r>
              <a:rPr lang="it-IT" err="1"/>
              <a:t>Autonomous</a:t>
            </a:r>
            <a:r>
              <a:rPr lang="it-IT"/>
              <a:t> </a:t>
            </a:r>
            <a:r>
              <a:rPr lang="it-IT" err="1"/>
              <a:t>systems</a:t>
            </a:r>
            <a:r>
              <a:rPr lang="it-IT"/>
              <a:t> </a:t>
            </a:r>
            <a:r>
              <a:rPr lang="it-IT" err="1"/>
              <a:t>have</a:t>
            </a:r>
            <a:r>
              <a:rPr lang="it-IT"/>
              <a:t> big </a:t>
            </a:r>
            <a:r>
              <a:rPr lang="it-IT" err="1"/>
              <a:t>advantages</a:t>
            </a:r>
            <a:r>
              <a:rPr lang="it-IT"/>
              <a:t>. </a:t>
            </a:r>
            <a:r>
              <a:rPr lang="it-IT" err="1"/>
              <a:t>They</a:t>
            </a:r>
            <a:r>
              <a:rPr lang="it-IT"/>
              <a:t> help </a:t>
            </a:r>
            <a:r>
              <a:rPr lang="it-IT" err="1"/>
              <a:t>save</a:t>
            </a:r>
            <a:r>
              <a:rPr lang="it-IT"/>
              <a:t> </a:t>
            </a:r>
            <a:r>
              <a:rPr lang="it-IT" err="1"/>
              <a:t>money</a:t>
            </a:r>
            <a:r>
              <a:rPr lang="it-IT"/>
              <a:t> and reduce </a:t>
            </a:r>
            <a:r>
              <a:rPr lang="it-IT" err="1"/>
              <a:t>risks</a:t>
            </a:r>
            <a:r>
              <a:rPr lang="it-IT"/>
              <a:t> </a:t>
            </a:r>
            <a:r>
              <a:rPr lang="it-IT" err="1"/>
              <a:t>because</a:t>
            </a:r>
            <a:r>
              <a:rPr lang="it-IT"/>
              <a:t> </a:t>
            </a:r>
            <a:r>
              <a:rPr lang="it-IT" err="1"/>
              <a:t>they</a:t>
            </a:r>
            <a:r>
              <a:rPr lang="it-IT"/>
              <a:t> can work in </a:t>
            </a:r>
            <a:r>
              <a:rPr lang="it-IT" err="1"/>
              <a:t>places</a:t>
            </a:r>
            <a:r>
              <a:rPr lang="it-IT"/>
              <a:t> </a:t>
            </a:r>
            <a:r>
              <a:rPr lang="it-IT" err="1"/>
              <a:t>where</a:t>
            </a:r>
            <a:r>
              <a:rPr lang="it-IT"/>
              <a:t> </a:t>
            </a:r>
            <a:r>
              <a:rPr lang="it-IT" err="1"/>
              <a:t>humans</a:t>
            </a:r>
            <a:r>
              <a:rPr lang="it-IT"/>
              <a:t> </a:t>
            </a:r>
            <a:r>
              <a:rPr lang="it-IT" err="1"/>
              <a:t>can’t</a:t>
            </a:r>
            <a:r>
              <a:rPr lang="it-IT"/>
              <a:t> go, </a:t>
            </a:r>
            <a:r>
              <a:rPr lang="it-IT" err="1"/>
              <a:t>like</a:t>
            </a:r>
            <a:r>
              <a:rPr lang="it-IT"/>
              <a:t> </a:t>
            </a:r>
            <a:r>
              <a:rPr lang="it-IT" err="1"/>
              <a:t>deep</a:t>
            </a:r>
            <a:r>
              <a:rPr lang="it-IT"/>
              <a:t> </a:t>
            </a:r>
            <a:r>
              <a:rPr lang="it-IT" err="1"/>
              <a:t>oceans</a:t>
            </a:r>
            <a:r>
              <a:rPr lang="it-IT"/>
              <a:t> or </a:t>
            </a:r>
            <a:r>
              <a:rPr lang="it-IT" err="1"/>
              <a:t>outer</a:t>
            </a:r>
            <a:r>
              <a:rPr lang="it-IT"/>
              <a:t> </a:t>
            </a:r>
            <a:r>
              <a:rPr lang="it-IT" err="1"/>
              <a:t>space</a:t>
            </a:r>
            <a:r>
              <a:rPr lang="it-IT"/>
              <a:t>. </a:t>
            </a:r>
            <a:r>
              <a:rPr lang="it-IT" err="1"/>
              <a:t>This</a:t>
            </a:r>
            <a:r>
              <a:rPr lang="it-IT"/>
              <a:t> </a:t>
            </a:r>
            <a:r>
              <a:rPr lang="it-IT" err="1"/>
              <a:t>makes</a:t>
            </a:r>
            <a:r>
              <a:rPr lang="it-IT"/>
              <a:t> </a:t>
            </a:r>
            <a:r>
              <a:rPr lang="it-IT" err="1"/>
              <a:t>them</a:t>
            </a:r>
            <a:r>
              <a:rPr lang="it-IT"/>
              <a:t> </a:t>
            </a:r>
            <a:r>
              <a:rPr lang="it-IT" err="1"/>
              <a:t>very</a:t>
            </a:r>
            <a:r>
              <a:rPr lang="it-IT"/>
              <a:t> </a:t>
            </a:r>
            <a:r>
              <a:rPr lang="it-IT" err="1"/>
              <a:t>useful</a:t>
            </a:r>
            <a:r>
              <a:rPr lang="it-IT"/>
              <a:t> for </a:t>
            </a:r>
            <a:r>
              <a:rPr lang="it-IT" err="1"/>
              <a:t>things</a:t>
            </a:r>
            <a:r>
              <a:rPr lang="it-IT"/>
              <a:t> </a:t>
            </a:r>
            <a:r>
              <a:rPr lang="it-IT" err="1"/>
              <a:t>like</a:t>
            </a:r>
            <a:r>
              <a:rPr lang="it-IT"/>
              <a:t> </a:t>
            </a:r>
            <a:r>
              <a:rPr lang="it-IT" err="1"/>
              <a:t>space</a:t>
            </a:r>
            <a:r>
              <a:rPr lang="it-IT"/>
              <a:t> </a:t>
            </a:r>
            <a:r>
              <a:rPr lang="it-IT" err="1"/>
              <a:t>missions</a:t>
            </a:r>
            <a:r>
              <a:rPr lang="it-IT"/>
              <a:t> and </a:t>
            </a:r>
            <a:r>
              <a:rPr lang="it-IT" err="1"/>
              <a:t>exploring</a:t>
            </a:r>
            <a:r>
              <a:rPr lang="it-IT"/>
              <a:t> the </a:t>
            </a:r>
            <a:r>
              <a:rPr lang="it-IT" err="1"/>
              <a:t>deep</a:t>
            </a:r>
            <a:r>
              <a:rPr lang="it-IT"/>
              <a:t> </a:t>
            </a:r>
            <a:r>
              <a:rPr lang="it-IT" err="1"/>
              <a:t>sea</a:t>
            </a:r>
            <a:r>
              <a:rPr lang="it-IT"/>
              <a:t>.</a:t>
            </a:r>
          </a:p>
        </p:txBody>
      </p:sp>
    </p:spTree>
    <p:extLst>
      <p:ext uri="{BB962C8B-B14F-4D97-AF65-F5344CB8AC3E}">
        <p14:creationId xmlns:p14="http://schemas.microsoft.com/office/powerpoint/2010/main" val="2003335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pPr>
              <a:buNone/>
            </a:pPr>
            <a:r>
              <a:rPr lang="en-US">
                <a:latin typeface="Calibri"/>
                <a:ea typeface="Calibri"/>
                <a:cs typeface="Calibri"/>
              </a:rPr>
              <a:t>Omar</a:t>
            </a:r>
          </a:p>
          <a:p>
            <a:pPr marL="171450" indent="-171450"/>
            <a:r>
              <a:rPr lang="it-IT" b="1"/>
              <a:t>Planning &amp; </a:t>
            </a:r>
            <a:r>
              <a:rPr lang="it-IT" b="1" err="1"/>
              <a:t>Scheduling</a:t>
            </a:r>
            <a:r>
              <a:rPr lang="it-IT"/>
              <a:t>: Systems </a:t>
            </a:r>
            <a:r>
              <a:rPr lang="it-IT" err="1"/>
              <a:t>make</a:t>
            </a:r>
            <a:r>
              <a:rPr lang="it-IT"/>
              <a:t> and update </a:t>
            </a:r>
            <a:r>
              <a:rPr lang="it-IT" err="1"/>
              <a:t>plans</a:t>
            </a:r>
            <a:r>
              <a:rPr lang="it-IT"/>
              <a:t> in real-time </a:t>
            </a:r>
            <a:r>
              <a:rPr lang="it-IT" err="1"/>
              <a:t>as</a:t>
            </a:r>
            <a:r>
              <a:rPr lang="it-IT"/>
              <a:t> </a:t>
            </a:r>
            <a:r>
              <a:rPr lang="it-IT" err="1"/>
              <a:t>conditions</a:t>
            </a:r>
            <a:r>
              <a:rPr lang="it-IT"/>
              <a:t> </a:t>
            </a:r>
            <a:r>
              <a:rPr lang="it-IT" err="1"/>
              <a:t>change</a:t>
            </a:r>
            <a:r>
              <a:rPr lang="it-IT"/>
              <a:t>.</a:t>
            </a:r>
            <a:endParaRPr lang="en-US"/>
          </a:p>
          <a:p>
            <a:pPr marL="171450" indent="-171450"/>
            <a:r>
              <a:rPr lang="it-IT" b="1" err="1"/>
              <a:t>Layered</a:t>
            </a:r>
            <a:r>
              <a:rPr lang="it-IT" b="1"/>
              <a:t> Control</a:t>
            </a:r>
            <a:r>
              <a:rPr lang="it-IT"/>
              <a:t>: </a:t>
            </a:r>
            <a:r>
              <a:rPr lang="it-IT" err="1"/>
              <a:t>Different</a:t>
            </a:r>
            <a:r>
              <a:rPr lang="it-IT"/>
              <a:t> control </a:t>
            </a:r>
            <a:r>
              <a:rPr lang="it-IT" err="1"/>
              <a:t>levels</a:t>
            </a:r>
            <a:r>
              <a:rPr lang="it-IT"/>
              <a:t> </a:t>
            </a:r>
            <a:r>
              <a:rPr lang="it-IT" err="1"/>
              <a:t>handle</a:t>
            </a:r>
            <a:r>
              <a:rPr lang="it-IT"/>
              <a:t> </a:t>
            </a:r>
            <a:r>
              <a:rPr lang="it-IT" err="1"/>
              <a:t>events</a:t>
            </a:r>
            <a:r>
              <a:rPr lang="it-IT"/>
              <a:t> </a:t>
            </a:r>
            <a:r>
              <a:rPr lang="it-IT" err="1"/>
              <a:t>at</a:t>
            </a:r>
            <a:r>
              <a:rPr lang="it-IT"/>
              <a:t> </a:t>
            </a:r>
            <a:r>
              <a:rPr lang="it-IT" err="1"/>
              <a:t>different</a:t>
            </a:r>
            <a:r>
              <a:rPr lang="it-IT"/>
              <a:t> </a:t>
            </a:r>
            <a:r>
              <a:rPr lang="it-IT" err="1"/>
              <a:t>speeds</a:t>
            </a:r>
            <a:r>
              <a:rPr lang="it-IT"/>
              <a:t>.</a:t>
            </a:r>
            <a:endParaRPr lang="en-US"/>
          </a:p>
          <a:p>
            <a:pPr marL="171450" indent="-171450"/>
            <a:r>
              <a:rPr lang="it-IT" b="1"/>
              <a:t>Model-</a:t>
            </a:r>
            <a:r>
              <a:rPr lang="it-IT" b="1" err="1"/>
              <a:t>Based</a:t>
            </a:r>
            <a:r>
              <a:rPr lang="it-IT" b="1"/>
              <a:t> </a:t>
            </a:r>
            <a:r>
              <a:rPr lang="it-IT" b="1" err="1"/>
              <a:t>Reasoning</a:t>
            </a:r>
            <a:r>
              <a:rPr lang="it-IT"/>
              <a:t>: </a:t>
            </a:r>
            <a:r>
              <a:rPr lang="it-IT" err="1"/>
              <a:t>Uses</a:t>
            </a:r>
            <a:r>
              <a:rPr lang="it-IT"/>
              <a:t> </a:t>
            </a:r>
            <a:r>
              <a:rPr lang="it-IT" err="1"/>
              <a:t>models</a:t>
            </a:r>
            <a:r>
              <a:rPr lang="it-IT"/>
              <a:t> to </a:t>
            </a:r>
            <a:r>
              <a:rPr lang="it-IT" err="1"/>
              <a:t>make</a:t>
            </a:r>
            <a:r>
              <a:rPr lang="it-IT"/>
              <a:t> </a:t>
            </a:r>
            <a:r>
              <a:rPr lang="it-IT" err="1"/>
              <a:t>decisions</a:t>
            </a:r>
            <a:r>
              <a:rPr lang="it-IT"/>
              <a:t> </a:t>
            </a:r>
            <a:r>
              <a:rPr lang="it-IT" err="1"/>
              <a:t>instead</a:t>
            </a:r>
            <a:r>
              <a:rPr lang="it-IT"/>
              <a:t> of </a:t>
            </a:r>
            <a:r>
              <a:rPr lang="it-IT" err="1"/>
              <a:t>fixed</a:t>
            </a:r>
            <a:r>
              <a:rPr lang="it-IT"/>
              <a:t> </a:t>
            </a:r>
            <a:r>
              <a:rPr lang="it-IT" err="1"/>
              <a:t>rules</a:t>
            </a:r>
            <a:r>
              <a:rPr lang="it-IT"/>
              <a:t>.</a:t>
            </a:r>
            <a:endParaRPr lang="en-US"/>
          </a:p>
          <a:p>
            <a:pPr marL="171450" indent="-171450"/>
            <a:r>
              <a:rPr lang="it-IT" b="1" err="1"/>
              <a:t>Reactive</a:t>
            </a:r>
            <a:r>
              <a:rPr lang="it-IT" b="1"/>
              <a:t> </a:t>
            </a:r>
            <a:r>
              <a:rPr lang="it-IT" b="1" err="1"/>
              <a:t>Behavior</a:t>
            </a:r>
            <a:r>
              <a:rPr lang="it-IT"/>
              <a:t>: Real-time control </a:t>
            </a:r>
            <a:r>
              <a:rPr lang="it-IT" err="1"/>
              <a:t>loops</a:t>
            </a:r>
            <a:r>
              <a:rPr lang="it-IT"/>
              <a:t> </a:t>
            </a:r>
            <a:r>
              <a:rPr lang="it-IT" err="1"/>
              <a:t>maintain</a:t>
            </a:r>
            <a:r>
              <a:rPr lang="it-IT"/>
              <a:t> </a:t>
            </a:r>
            <a:r>
              <a:rPr lang="it-IT" err="1"/>
              <a:t>stability</a:t>
            </a:r>
            <a:r>
              <a:rPr lang="it-IT"/>
              <a:t>.</a:t>
            </a:r>
            <a:endParaRPr lang="en-US"/>
          </a:p>
          <a:p>
            <a:pPr marL="171450" indent="-171450"/>
            <a:r>
              <a:rPr lang="it-IT" b="1" err="1"/>
              <a:t>Behavior</a:t>
            </a:r>
            <a:r>
              <a:rPr lang="it-IT" b="1"/>
              <a:t> </a:t>
            </a:r>
            <a:r>
              <a:rPr lang="it-IT" b="1" err="1"/>
              <a:t>Coordination</a:t>
            </a:r>
            <a:r>
              <a:rPr lang="it-IT"/>
              <a:t>: </a:t>
            </a:r>
            <a:r>
              <a:rPr lang="it-IT" err="1"/>
              <a:t>Enables</a:t>
            </a:r>
            <a:r>
              <a:rPr lang="it-IT"/>
              <a:t> multiple </a:t>
            </a:r>
            <a:r>
              <a:rPr lang="it-IT" err="1"/>
              <a:t>systems</a:t>
            </a:r>
            <a:r>
              <a:rPr lang="it-IT"/>
              <a:t> to work </a:t>
            </a:r>
            <a:r>
              <a:rPr lang="it-IT" err="1"/>
              <a:t>together</a:t>
            </a:r>
            <a:r>
              <a:rPr lang="it-IT"/>
              <a:t> </a:t>
            </a:r>
            <a:r>
              <a:rPr lang="it-IT" err="1"/>
              <a:t>using</a:t>
            </a:r>
            <a:r>
              <a:rPr lang="it-IT"/>
              <a:t> </a:t>
            </a:r>
            <a:r>
              <a:rPr lang="it-IT" err="1"/>
              <a:t>swarm</a:t>
            </a:r>
            <a:r>
              <a:rPr lang="it-IT"/>
              <a:t> intelligence.</a:t>
            </a:r>
            <a:endParaRPr lang="en-US"/>
          </a:p>
          <a:p>
            <a:pPr marL="171450" indent="-171450"/>
            <a:endParaRPr lang="en-US"/>
          </a:p>
          <a:p>
            <a:pPr marL="0" indent="0">
              <a:buNone/>
            </a:pPr>
            <a:r>
              <a:rPr lang="en-US"/>
              <a:t>Swarm Intelligence is a field of artificial intelligence inspired by the behavior of social organisms, such as ants, bees, birds, and fish, that exhibit complex and coordinated behaviors despite having no centralized control.</a:t>
            </a:r>
          </a:p>
          <a:p>
            <a:pPr>
              <a:buNone/>
            </a:pPr>
            <a:endParaRPr lang="en-US">
              <a:latin typeface="Calibri"/>
              <a:ea typeface="Calibri"/>
              <a:cs typeface="Calibri"/>
            </a:endParaRPr>
          </a:p>
        </p:txBody>
      </p:sp>
    </p:spTree>
    <p:extLst>
      <p:ext uri="{BB962C8B-B14F-4D97-AF65-F5344CB8AC3E}">
        <p14:creationId xmlns:p14="http://schemas.microsoft.com/office/powerpoint/2010/main" val="1210213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a:extLst>
            <a:ext uri="{FF2B5EF4-FFF2-40B4-BE49-F238E27FC236}">
              <a16:creationId xmlns:a16="http://schemas.microsoft.com/office/drawing/2014/main" id="{A8494BDE-312B-6EBF-CFD8-702C269346FA}"/>
            </a:ext>
          </a:extLst>
        </p:cNvPr>
        <p:cNvGrpSpPr/>
        <p:nvPr/>
      </p:nvGrpSpPr>
      <p:grpSpPr>
        <a:xfrm>
          <a:off x="0" y="0"/>
          <a:ext cx="0" cy="0"/>
          <a:chOff x="0" y="0"/>
          <a:chExt cx="0" cy="0"/>
        </a:xfrm>
      </p:grpSpPr>
      <p:sp>
        <p:nvSpPr>
          <p:cNvPr id="3510" name="Google Shape;3510;g8714a43093_3_1506:notes">
            <a:extLst>
              <a:ext uri="{FF2B5EF4-FFF2-40B4-BE49-F238E27FC236}">
                <a16:creationId xmlns:a16="http://schemas.microsoft.com/office/drawing/2014/main" id="{1CBC66BF-0A09-9AA3-CBC4-24DEBC38C5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a:extLst>
              <a:ext uri="{FF2B5EF4-FFF2-40B4-BE49-F238E27FC236}">
                <a16:creationId xmlns:a16="http://schemas.microsoft.com/office/drawing/2014/main" id="{A3FAB34E-96BB-102C-955D-62389B44BC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Omar</a:t>
            </a:r>
          </a:p>
          <a:p>
            <a:pPr marL="0" indent="0">
              <a:buNone/>
            </a:pPr>
            <a:r>
              <a:rPr lang="it-IT" err="1"/>
              <a:t>Autonomous</a:t>
            </a:r>
            <a:r>
              <a:rPr lang="it-IT"/>
              <a:t> Systems use </a:t>
            </a:r>
            <a:r>
              <a:rPr lang="it-IT" err="1"/>
              <a:t>different</a:t>
            </a:r>
            <a:r>
              <a:rPr lang="it-IT"/>
              <a:t> </a:t>
            </a:r>
            <a:r>
              <a:rPr lang="it-IT" err="1"/>
              <a:t>technologies</a:t>
            </a:r>
            <a:r>
              <a:rPr lang="it-IT"/>
              <a:t> like IoT, IoT helps machines </a:t>
            </a:r>
            <a:r>
              <a:rPr lang="it-IT" err="1"/>
              <a:t>connect</a:t>
            </a:r>
            <a:r>
              <a:rPr lang="it-IT"/>
              <a:t> and </a:t>
            </a:r>
            <a:r>
              <a:rPr lang="it-IT" err="1"/>
              <a:t>communicate</a:t>
            </a:r>
            <a:r>
              <a:rPr lang="it-IT"/>
              <a:t> with </a:t>
            </a:r>
            <a:r>
              <a:rPr lang="it-IT" err="1"/>
              <a:t>each</a:t>
            </a:r>
            <a:r>
              <a:rPr lang="it-IT"/>
              <a:t> </a:t>
            </a:r>
            <a:r>
              <a:rPr lang="it-IT" err="1"/>
              <a:t>other</a:t>
            </a:r>
          </a:p>
        </p:txBody>
      </p:sp>
    </p:spTree>
    <p:extLst>
      <p:ext uri="{BB962C8B-B14F-4D97-AF65-F5344CB8AC3E}">
        <p14:creationId xmlns:p14="http://schemas.microsoft.com/office/powerpoint/2010/main" val="3441304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a:extLst>
            <a:ext uri="{FF2B5EF4-FFF2-40B4-BE49-F238E27FC236}">
              <a16:creationId xmlns:a16="http://schemas.microsoft.com/office/drawing/2014/main" id="{577969A5-C45C-5823-9817-0921E5B0E7D9}"/>
            </a:ext>
          </a:extLst>
        </p:cNvPr>
        <p:cNvGrpSpPr/>
        <p:nvPr/>
      </p:nvGrpSpPr>
      <p:grpSpPr>
        <a:xfrm>
          <a:off x="0" y="0"/>
          <a:ext cx="0" cy="0"/>
          <a:chOff x="0" y="0"/>
          <a:chExt cx="0" cy="0"/>
        </a:xfrm>
      </p:grpSpPr>
      <p:sp>
        <p:nvSpPr>
          <p:cNvPr id="3510" name="Google Shape;3510;g8714a43093_3_1506:notes">
            <a:extLst>
              <a:ext uri="{FF2B5EF4-FFF2-40B4-BE49-F238E27FC236}">
                <a16:creationId xmlns:a16="http://schemas.microsoft.com/office/drawing/2014/main" id="{9D3C05C6-9E05-200A-FC98-38D8117861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a:extLst>
              <a:ext uri="{FF2B5EF4-FFF2-40B4-BE49-F238E27FC236}">
                <a16:creationId xmlns:a16="http://schemas.microsoft.com/office/drawing/2014/main" id="{EC4B6875-CA51-E1FA-D5D7-9B42E31AB4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Omar</a:t>
            </a:r>
          </a:p>
          <a:p>
            <a:pPr marL="0" indent="0">
              <a:buNone/>
            </a:pPr>
            <a:r>
              <a:rPr lang="it-IT"/>
              <a:t>And use </a:t>
            </a:r>
            <a:r>
              <a:rPr lang="it-IT" err="1"/>
              <a:t>also</a:t>
            </a:r>
            <a:r>
              <a:rPr lang="it-IT"/>
              <a:t> Big data, Big Data </a:t>
            </a:r>
            <a:r>
              <a:rPr lang="it-IT" err="1"/>
              <a:t>gives</a:t>
            </a:r>
            <a:r>
              <a:rPr lang="it-IT"/>
              <a:t> information to help </a:t>
            </a:r>
            <a:r>
              <a:rPr lang="it-IT" err="1"/>
              <a:t>them</a:t>
            </a:r>
            <a:r>
              <a:rPr lang="it-IT"/>
              <a:t> make </a:t>
            </a:r>
            <a:r>
              <a:rPr lang="it-IT" err="1"/>
              <a:t>better</a:t>
            </a:r>
            <a:r>
              <a:rPr lang="it-IT"/>
              <a:t> </a:t>
            </a:r>
            <a:r>
              <a:rPr lang="it-IT" err="1"/>
              <a:t>decisions</a:t>
            </a:r>
            <a:r>
              <a:rPr lang="it-IT"/>
              <a:t>.</a:t>
            </a:r>
          </a:p>
          <a:p>
            <a:pPr marL="0" indent="0">
              <a:buNone/>
            </a:pPr>
            <a:r>
              <a:rPr lang="it-IT"/>
              <a:t>The 3 V's (volume, </a:t>
            </a:r>
            <a:r>
              <a:rPr lang="it-IT" err="1"/>
              <a:t>velocity</a:t>
            </a:r>
            <a:r>
              <a:rPr lang="it-IT"/>
              <a:t> and </a:t>
            </a:r>
            <a:r>
              <a:rPr lang="it-IT" err="1"/>
              <a:t>variety</a:t>
            </a:r>
            <a:r>
              <a:rPr lang="it-IT"/>
              <a:t>) are </a:t>
            </a:r>
            <a:r>
              <a:rPr lang="it-IT" err="1"/>
              <a:t>three</a:t>
            </a:r>
            <a:r>
              <a:rPr lang="it-IT"/>
              <a:t> </a:t>
            </a:r>
            <a:r>
              <a:rPr lang="it-IT" err="1"/>
              <a:t>defining</a:t>
            </a:r>
            <a:r>
              <a:rPr lang="it-IT"/>
              <a:t> </a:t>
            </a:r>
            <a:r>
              <a:rPr lang="it-IT" err="1"/>
              <a:t>properties</a:t>
            </a:r>
            <a:r>
              <a:rPr lang="it-IT"/>
              <a:t> or </a:t>
            </a:r>
            <a:r>
              <a:rPr lang="it-IT" err="1"/>
              <a:t>dimensions</a:t>
            </a:r>
            <a:r>
              <a:rPr lang="it-IT"/>
              <a:t> of big data. Volume </a:t>
            </a:r>
            <a:r>
              <a:rPr lang="it-IT" err="1"/>
              <a:t>refers</a:t>
            </a:r>
            <a:r>
              <a:rPr lang="it-IT"/>
              <a:t> to the </a:t>
            </a:r>
            <a:r>
              <a:rPr lang="it-IT" err="1"/>
              <a:t>amount</a:t>
            </a:r>
            <a:r>
              <a:rPr lang="it-IT"/>
              <a:t> of data, </a:t>
            </a:r>
            <a:r>
              <a:rPr lang="it-IT" err="1"/>
              <a:t>velocity</a:t>
            </a:r>
            <a:r>
              <a:rPr lang="it-IT"/>
              <a:t> </a:t>
            </a:r>
            <a:r>
              <a:rPr lang="it-IT" err="1"/>
              <a:t>refers</a:t>
            </a:r>
            <a:r>
              <a:rPr lang="it-IT"/>
              <a:t> to the speed of data processing, and </a:t>
            </a:r>
            <a:r>
              <a:rPr lang="it-IT" err="1"/>
              <a:t>variety</a:t>
            </a:r>
            <a:r>
              <a:rPr lang="it-IT"/>
              <a:t> </a:t>
            </a:r>
            <a:r>
              <a:rPr lang="it-IT" err="1"/>
              <a:t>refers</a:t>
            </a:r>
            <a:r>
              <a:rPr lang="it-IT"/>
              <a:t> to the </a:t>
            </a:r>
            <a:r>
              <a:rPr lang="it-IT" err="1"/>
              <a:t>number</a:t>
            </a:r>
            <a:r>
              <a:rPr lang="it-IT"/>
              <a:t> of </a:t>
            </a:r>
            <a:r>
              <a:rPr lang="it-IT" err="1"/>
              <a:t>types</a:t>
            </a:r>
            <a:r>
              <a:rPr lang="it-IT"/>
              <a:t> of data.</a:t>
            </a:r>
          </a:p>
        </p:txBody>
      </p:sp>
    </p:spTree>
    <p:extLst>
      <p:ext uri="{BB962C8B-B14F-4D97-AF65-F5344CB8AC3E}">
        <p14:creationId xmlns:p14="http://schemas.microsoft.com/office/powerpoint/2010/main" val="1406685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a:extLst>
            <a:ext uri="{FF2B5EF4-FFF2-40B4-BE49-F238E27FC236}">
              <a16:creationId xmlns:a16="http://schemas.microsoft.com/office/drawing/2014/main" id="{3C2FE456-F323-0FB2-F727-390616E0C35D}"/>
            </a:ext>
          </a:extLst>
        </p:cNvPr>
        <p:cNvGrpSpPr/>
        <p:nvPr/>
      </p:nvGrpSpPr>
      <p:grpSpPr>
        <a:xfrm>
          <a:off x="0" y="0"/>
          <a:ext cx="0" cy="0"/>
          <a:chOff x="0" y="0"/>
          <a:chExt cx="0" cy="0"/>
        </a:xfrm>
      </p:grpSpPr>
      <p:sp>
        <p:nvSpPr>
          <p:cNvPr id="3510" name="Google Shape;3510;g8714a43093_3_1506:notes">
            <a:extLst>
              <a:ext uri="{FF2B5EF4-FFF2-40B4-BE49-F238E27FC236}">
                <a16:creationId xmlns:a16="http://schemas.microsoft.com/office/drawing/2014/main" id="{F432FA91-6358-581E-CE87-B380013D1E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a:extLst>
              <a:ext uri="{FF2B5EF4-FFF2-40B4-BE49-F238E27FC236}">
                <a16:creationId xmlns:a16="http://schemas.microsoft.com/office/drawing/2014/main" id="{7F792223-D756-E2B1-9F18-05A8B74A13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Omar</a:t>
            </a:r>
          </a:p>
          <a:p>
            <a:pPr marL="0" indent="0">
              <a:buNone/>
            </a:pPr>
            <a:r>
              <a:rPr lang="it-IT"/>
              <a:t>And use Machine learning </a:t>
            </a:r>
            <a:r>
              <a:rPr lang="it-IT" err="1"/>
              <a:t>that</a:t>
            </a:r>
            <a:r>
              <a:rPr lang="it-IT"/>
              <a:t>  helps </a:t>
            </a:r>
            <a:r>
              <a:rPr lang="it-IT" err="1"/>
              <a:t>them</a:t>
            </a:r>
            <a:r>
              <a:rPr lang="it-IT"/>
              <a:t> </a:t>
            </a:r>
            <a:r>
              <a:rPr lang="it-IT" err="1"/>
              <a:t>learn</a:t>
            </a:r>
            <a:r>
              <a:rPr lang="it-IT"/>
              <a:t> and </a:t>
            </a:r>
            <a:r>
              <a:rPr lang="it-IT" err="1"/>
              <a:t>adapt</a:t>
            </a:r>
            <a:r>
              <a:rPr lang="it-IT"/>
              <a:t> to new situations.</a:t>
            </a:r>
          </a:p>
          <a:p>
            <a:pPr marL="0" indent="0">
              <a:buNone/>
            </a:pPr>
            <a:endParaRPr lang="it-IT"/>
          </a:p>
        </p:txBody>
      </p:sp>
    </p:spTree>
    <p:extLst>
      <p:ext uri="{BB962C8B-B14F-4D97-AF65-F5344CB8AC3E}">
        <p14:creationId xmlns:p14="http://schemas.microsoft.com/office/powerpoint/2010/main" val="1164466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a:extLst>
            <a:ext uri="{FF2B5EF4-FFF2-40B4-BE49-F238E27FC236}">
              <a16:creationId xmlns:a16="http://schemas.microsoft.com/office/drawing/2014/main" id="{CE06FB07-E4AE-1BCB-76AF-EFEFEEC84FC4}"/>
            </a:ext>
          </a:extLst>
        </p:cNvPr>
        <p:cNvGrpSpPr/>
        <p:nvPr/>
      </p:nvGrpSpPr>
      <p:grpSpPr>
        <a:xfrm>
          <a:off x="0" y="0"/>
          <a:ext cx="0" cy="0"/>
          <a:chOff x="0" y="0"/>
          <a:chExt cx="0" cy="0"/>
        </a:xfrm>
      </p:grpSpPr>
      <p:sp>
        <p:nvSpPr>
          <p:cNvPr id="2152" name="Google Shape;2152;g8714a43093_3_952:notes">
            <a:extLst>
              <a:ext uri="{FF2B5EF4-FFF2-40B4-BE49-F238E27FC236}">
                <a16:creationId xmlns:a16="http://schemas.microsoft.com/office/drawing/2014/main" id="{6711C107-F4E5-2FF0-4CB7-583AE9AAEE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a:extLst>
              <a:ext uri="{FF2B5EF4-FFF2-40B4-BE49-F238E27FC236}">
                <a16:creationId xmlns:a16="http://schemas.microsoft.com/office/drawing/2014/main" id="{2077136E-057C-C7EC-A4BB-8E631AD6FE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Daniele</a:t>
            </a:r>
            <a:endParaRPr/>
          </a:p>
        </p:txBody>
      </p:sp>
    </p:spTree>
    <p:extLst>
      <p:ext uri="{BB962C8B-B14F-4D97-AF65-F5344CB8AC3E}">
        <p14:creationId xmlns:p14="http://schemas.microsoft.com/office/powerpoint/2010/main" val="284673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Daniele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6" r:id="rId5"/>
    <p:sldLayoutId id="2147483658" r:id="rId6"/>
    <p:sldLayoutId id="2147483660" r:id="rId7"/>
    <p:sldLayoutId id="2147483664" r:id="rId8"/>
    <p:sldLayoutId id="2147483665" r:id="rId9"/>
    <p:sldLayoutId id="2147483667" r:id="rId10"/>
    <p:sldLayoutId id="2147483669" r:id="rId11"/>
    <p:sldLayoutId id="2147483673" r:id="rId12"/>
    <p:sldLayoutId id="2147483674" r:id="rId13"/>
    <p:sldLayoutId id="2147483675" r:id="rId14"/>
    <p:sldLayoutId id="2147483676"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2102.0156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884" name="Google Shape;1884;p35"/>
          <p:cNvSpPr txBox="1">
            <a:spLocks noGrp="1"/>
          </p:cNvSpPr>
          <p:nvPr>
            <p:ph type="ctrTitle"/>
          </p:nvPr>
        </p:nvSpPr>
        <p:spPr>
          <a:xfrm>
            <a:off x="4269414" y="2010815"/>
            <a:ext cx="4243542" cy="1792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400">
                <a:solidFill>
                  <a:schemeClr val="dk2"/>
                </a:solidFill>
              </a:rPr>
              <a:t>Machine Learning in Autonomous Systems</a:t>
            </a:r>
            <a:endParaRPr lang="it-IT" sz="440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it-IT" sz="2300">
                <a:solidFill>
                  <a:schemeClr val="accent1"/>
                </a:solidFill>
              </a:rPr>
              <a:t>Omar Dinari</a:t>
            </a:r>
          </a:p>
          <a:p>
            <a:pPr marL="0" lvl="0" indent="0" algn="r" rtl="0">
              <a:spcBef>
                <a:spcPts val="0"/>
              </a:spcBef>
              <a:spcAft>
                <a:spcPts val="0"/>
              </a:spcAft>
              <a:buClr>
                <a:schemeClr val="dk1"/>
              </a:buClr>
              <a:buSzPts val="1100"/>
              <a:buFont typeface="Arial"/>
              <a:buNone/>
            </a:pPr>
            <a:r>
              <a:rPr lang="it-IT" sz="2300"/>
              <a:t>Daniele Borgna</a:t>
            </a:r>
            <a:endParaRPr sz="2300">
              <a:solidFill>
                <a:schemeClr val="accent1"/>
              </a:solidFill>
            </a:endParaRPr>
          </a:p>
        </p:txBody>
      </p:sp>
      <p:sp>
        <p:nvSpPr>
          <p:cNvPr id="2" name="Google Shape;1691;p35"/>
          <p:cNvSpPr/>
          <p:nvPr/>
        </p:nvSpPr>
        <p:spPr>
          <a:xfrm>
            <a:off x="20328" y="654473"/>
            <a:ext cx="4801460" cy="4087340"/>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691;p35">
            <a:extLst>
              <a:ext uri="{FF2B5EF4-FFF2-40B4-BE49-F238E27FC236}">
                <a16:creationId xmlns:a16="http://schemas.microsoft.com/office/drawing/2014/main" id="{284B91FB-4A87-58C6-9ACC-78316BAE722B}"/>
              </a:ext>
            </a:extLst>
          </p:cNvPr>
          <p:cNvSpPr/>
          <p:nvPr/>
        </p:nvSpPr>
        <p:spPr>
          <a:xfrm>
            <a:off x="505538" y="1019686"/>
            <a:ext cx="3889382" cy="331091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6" name="Picture 2" descr="Machine learning - Free electronics icons">
            <a:extLst>
              <a:ext uri="{FF2B5EF4-FFF2-40B4-BE49-F238E27FC236}">
                <a16:creationId xmlns:a16="http://schemas.microsoft.com/office/drawing/2014/main" id="{DA789274-53C6-FABE-3407-884A69A95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575" y="1019686"/>
            <a:ext cx="3370729" cy="33707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53"/>
          <p:cNvSpPr/>
          <p:nvPr/>
        </p:nvSpPr>
        <p:spPr>
          <a:xfrm>
            <a:off x="1107325" y="906675"/>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3"/>
          <p:cNvSpPr/>
          <p:nvPr/>
        </p:nvSpPr>
        <p:spPr>
          <a:xfrm>
            <a:off x="1107325" y="2117843"/>
            <a:ext cx="2473800" cy="1019100"/>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53"/>
          <p:cNvSpPr/>
          <p:nvPr/>
        </p:nvSpPr>
        <p:spPr>
          <a:xfrm>
            <a:off x="1107325" y="3332374"/>
            <a:ext cx="2473800" cy="1487276"/>
          </a:xfrm>
          <a:prstGeom prst="roundRect">
            <a:avLst>
              <a:gd name="adj" fmla="val 16667"/>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53"/>
          <p:cNvSpPr txBox="1">
            <a:spLocks noGrp="1"/>
          </p:cNvSpPr>
          <p:nvPr>
            <p:ph type="title"/>
          </p:nvPr>
        </p:nvSpPr>
        <p:spPr>
          <a:xfrm>
            <a:off x="2962656" y="217678"/>
            <a:ext cx="3218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Federated Learning</a:t>
            </a:r>
            <a:endParaRPr/>
          </a:p>
        </p:txBody>
      </p:sp>
      <p:sp>
        <p:nvSpPr>
          <p:cNvPr id="3150" name="Google Shape;3150;p53"/>
          <p:cNvSpPr txBox="1">
            <a:spLocks noGrp="1"/>
          </p:cNvSpPr>
          <p:nvPr>
            <p:ph type="subTitle" idx="1"/>
          </p:nvPr>
        </p:nvSpPr>
        <p:spPr>
          <a:xfrm>
            <a:off x="1255775" y="901929"/>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err="1"/>
              <a:t>What</a:t>
            </a:r>
            <a:r>
              <a:rPr lang="it-IT"/>
              <a:t> </a:t>
            </a:r>
            <a:r>
              <a:rPr lang="it-IT" err="1"/>
              <a:t>is</a:t>
            </a:r>
            <a:r>
              <a:rPr lang="it-IT"/>
              <a:t> </a:t>
            </a:r>
            <a:r>
              <a:rPr lang="it-IT" err="1"/>
              <a:t>it</a:t>
            </a:r>
            <a:r>
              <a:rPr lang="it-IT"/>
              <a:t>?</a:t>
            </a:r>
          </a:p>
        </p:txBody>
      </p:sp>
      <p:sp>
        <p:nvSpPr>
          <p:cNvPr id="3151" name="Google Shape;3151;p53"/>
          <p:cNvSpPr txBox="1">
            <a:spLocks noGrp="1"/>
          </p:cNvSpPr>
          <p:nvPr>
            <p:ph type="subTitle" idx="2"/>
          </p:nvPr>
        </p:nvSpPr>
        <p:spPr>
          <a:xfrm>
            <a:off x="1255775" y="1203606"/>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Barlow Semi Condensed"/>
                <a:ea typeface="Barlow Semi Condensed"/>
                <a:cs typeface="Barlow Semi Condensed"/>
                <a:sym typeface="Barlow Semi Condensed"/>
              </a:rPr>
              <a:t>specific kind of ML used in autonomous systems</a:t>
            </a:r>
          </a:p>
        </p:txBody>
      </p:sp>
      <p:sp>
        <p:nvSpPr>
          <p:cNvPr id="3152" name="Google Shape;3152;p53"/>
          <p:cNvSpPr txBox="1">
            <a:spLocks noGrp="1"/>
          </p:cNvSpPr>
          <p:nvPr>
            <p:ph type="subTitle" idx="3"/>
          </p:nvPr>
        </p:nvSpPr>
        <p:spPr>
          <a:xfrm>
            <a:off x="1255775" y="2112626"/>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a:t>How </a:t>
            </a:r>
            <a:r>
              <a:rPr lang="it-IT" err="1"/>
              <a:t>it</a:t>
            </a:r>
            <a:r>
              <a:rPr lang="it-IT"/>
              <a:t> works?</a:t>
            </a:r>
          </a:p>
        </p:txBody>
      </p:sp>
      <p:sp>
        <p:nvSpPr>
          <p:cNvPr id="3153" name="Google Shape;3153;p53"/>
          <p:cNvSpPr txBox="1">
            <a:spLocks noGrp="1"/>
          </p:cNvSpPr>
          <p:nvPr>
            <p:ph type="subTitle" idx="4"/>
          </p:nvPr>
        </p:nvSpPr>
        <p:spPr>
          <a:xfrm>
            <a:off x="1255775" y="2413129"/>
            <a:ext cx="2399504"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Barlow Semi Condensed"/>
                <a:ea typeface="Barlow Semi Condensed"/>
                <a:cs typeface="Barlow Semi Condensed"/>
                <a:sym typeface="Barlow Semi Condensed"/>
              </a:rPr>
              <a:t>training models across decentralized data sources</a:t>
            </a:r>
          </a:p>
        </p:txBody>
      </p:sp>
      <p:sp>
        <p:nvSpPr>
          <p:cNvPr id="3154" name="Google Shape;3154;p53"/>
          <p:cNvSpPr txBox="1">
            <a:spLocks noGrp="1"/>
          </p:cNvSpPr>
          <p:nvPr>
            <p:ph type="subTitle" idx="5"/>
          </p:nvPr>
        </p:nvSpPr>
        <p:spPr>
          <a:xfrm>
            <a:off x="1255775" y="3327295"/>
            <a:ext cx="21840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err="1"/>
              <a:t>Advantages</a:t>
            </a:r>
            <a:endParaRPr lang="it-IT"/>
          </a:p>
        </p:txBody>
      </p:sp>
      <p:sp>
        <p:nvSpPr>
          <p:cNvPr id="3155" name="Google Shape;3155;p53"/>
          <p:cNvSpPr txBox="1">
            <a:spLocks noGrp="1"/>
          </p:cNvSpPr>
          <p:nvPr>
            <p:ph type="subTitle" idx="6"/>
          </p:nvPr>
        </p:nvSpPr>
        <p:spPr>
          <a:xfrm>
            <a:off x="1255775" y="3628967"/>
            <a:ext cx="2184000" cy="61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prioritize confidentiality and privacy, security, compliance and model optimization</a:t>
            </a:r>
          </a:p>
        </p:txBody>
      </p:sp>
      <p:sp>
        <p:nvSpPr>
          <p:cNvPr id="2" name="Google Shape;3014;p53"/>
          <p:cNvSpPr/>
          <p:nvPr/>
        </p:nvSpPr>
        <p:spPr>
          <a:xfrm>
            <a:off x="4054719" y="1130529"/>
            <a:ext cx="4253274" cy="3501368"/>
          </a:xfrm>
          <a:custGeom>
            <a:avLst/>
            <a:gdLst/>
            <a:ahLst/>
            <a:cxnLst/>
            <a:rect l="l" t="t" r="r" b="b"/>
            <a:pathLst>
              <a:path w="246817" h="203184" extrusionOk="0">
                <a:moveTo>
                  <a:pt x="170638" y="0"/>
                </a:moveTo>
                <a:cubicBezTo>
                  <a:pt x="142380" y="0"/>
                  <a:pt x="121472" y="21138"/>
                  <a:pt x="99526" y="32497"/>
                </a:cubicBezTo>
                <a:cubicBezTo>
                  <a:pt x="86882" y="39041"/>
                  <a:pt x="72463" y="36527"/>
                  <a:pt x="59043" y="39670"/>
                </a:cubicBezTo>
                <a:cubicBezTo>
                  <a:pt x="16157" y="49800"/>
                  <a:pt x="1" y="113241"/>
                  <a:pt x="17858" y="149325"/>
                </a:cubicBezTo>
                <a:cubicBezTo>
                  <a:pt x="33311" y="180565"/>
                  <a:pt x="60559" y="196795"/>
                  <a:pt x="102003" y="200529"/>
                </a:cubicBezTo>
                <a:cubicBezTo>
                  <a:pt x="116217" y="201822"/>
                  <a:pt x="128973" y="203183"/>
                  <a:pt x="141096" y="203183"/>
                </a:cubicBezTo>
                <a:cubicBezTo>
                  <a:pt x="164350" y="203183"/>
                  <a:pt x="185275" y="198173"/>
                  <a:pt x="209698" y="178051"/>
                </a:cubicBezTo>
                <a:cubicBezTo>
                  <a:pt x="246816" y="147439"/>
                  <a:pt x="244339" y="83739"/>
                  <a:pt x="227000" y="39374"/>
                </a:cubicBezTo>
                <a:cubicBezTo>
                  <a:pt x="227000" y="39374"/>
                  <a:pt x="212175" y="5657"/>
                  <a:pt x="179345" y="666"/>
                </a:cubicBezTo>
                <a:cubicBezTo>
                  <a:pt x="176364" y="212"/>
                  <a:pt x="173464" y="0"/>
                  <a:pt x="170638" y="0"/>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Sensors 19 03897 g007">
            <a:extLst>
              <a:ext uri="{FF2B5EF4-FFF2-40B4-BE49-F238E27FC236}">
                <a16:creationId xmlns:a16="http://schemas.microsoft.com/office/drawing/2014/main" id="{237159C0-9A8E-6395-9E87-37D235E02B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8297" y="1359129"/>
            <a:ext cx="2626118" cy="2813000"/>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581D1ED3-2E96-BC53-3845-6B03ADE2FA15}"/>
              </a:ext>
            </a:extLst>
          </p:cNvPr>
          <p:cNvSpPr txBox="1"/>
          <p:nvPr/>
        </p:nvSpPr>
        <p:spPr>
          <a:xfrm>
            <a:off x="8747765" y="4833253"/>
            <a:ext cx="39303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4561E6AA-B96E-8873-157E-4ED5481948EF}"/>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81C4246D-7D25-21CC-2392-C8EA58573A45}"/>
              </a:ext>
            </a:extLst>
          </p:cNvPr>
          <p:cNvSpPr txBox="1">
            <a:spLocks noGrp="1"/>
          </p:cNvSpPr>
          <p:nvPr>
            <p:ph type="title"/>
          </p:nvPr>
        </p:nvSpPr>
        <p:spPr>
          <a:xfrm>
            <a:off x="2971800" y="2340682"/>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Safety Assurance</a:t>
            </a:r>
            <a:endParaRPr sz="3200"/>
          </a:p>
        </p:txBody>
      </p:sp>
      <p:sp>
        <p:nvSpPr>
          <p:cNvPr id="2156" name="Google Shape;2156;p38">
            <a:extLst>
              <a:ext uri="{FF2B5EF4-FFF2-40B4-BE49-F238E27FC236}">
                <a16:creationId xmlns:a16="http://schemas.microsoft.com/office/drawing/2014/main" id="{E4B9C4A0-5D35-BA40-646B-FA7C571D5B60}"/>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 name="CasellaDiTesto 1">
            <a:extLst>
              <a:ext uri="{FF2B5EF4-FFF2-40B4-BE49-F238E27FC236}">
                <a16:creationId xmlns:a16="http://schemas.microsoft.com/office/drawing/2014/main" id="{03731673-2DAB-BED7-A3D8-55B4194AB107}"/>
              </a:ext>
            </a:extLst>
          </p:cNvPr>
          <p:cNvSpPr txBox="1"/>
          <p:nvPr/>
        </p:nvSpPr>
        <p:spPr>
          <a:xfrm>
            <a:off x="8663754" y="4831607"/>
            <a:ext cx="4812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11</a:t>
            </a:r>
          </a:p>
        </p:txBody>
      </p:sp>
      <p:sp>
        <p:nvSpPr>
          <p:cNvPr id="3" name="CasellaDiTesto 2">
            <a:extLst>
              <a:ext uri="{FF2B5EF4-FFF2-40B4-BE49-F238E27FC236}">
                <a16:creationId xmlns:a16="http://schemas.microsoft.com/office/drawing/2014/main" id="{37E4EC50-794C-D7CE-9A91-83EE4A840A61}"/>
              </a:ext>
            </a:extLst>
          </p:cNvPr>
          <p:cNvSpPr txBox="1"/>
          <p:nvPr/>
        </p:nvSpPr>
        <p:spPr>
          <a:xfrm>
            <a:off x="958350" y="4600649"/>
            <a:ext cx="71062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err="1">
                <a:latin typeface="Barlow Semi Condensed"/>
              </a:rPr>
              <a:t>Safety-assured</a:t>
            </a:r>
            <a:r>
              <a:rPr lang="it-IT" sz="1200">
                <a:latin typeface="Barlow Semi Condensed"/>
              </a:rPr>
              <a:t> design and </a:t>
            </a:r>
            <a:r>
              <a:rPr lang="it-IT" sz="1200" err="1">
                <a:latin typeface="Barlow Semi Condensed"/>
              </a:rPr>
              <a:t>adaptation</a:t>
            </a:r>
            <a:r>
              <a:rPr lang="it-IT" sz="1200">
                <a:latin typeface="Barlow Semi Condensed"/>
              </a:rPr>
              <a:t> of learning-</a:t>
            </a:r>
            <a:r>
              <a:rPr lang="it-IT" sz="1200" err="1">
                <a:latin typeface="Barlow Semi Condensed"/>
              </a:rPr>
              <a:t>enabled</a:t>
            </a:r>
            <a:r>
              <a:rPr lang="it-IT" sz="1200">
                <a:latin typeface="Barlow Semi Condensed"/>
              </a:rPr>
              <a:t> </a:t>
            </a:r>
            <a:r>
              <a:rPr lang="it-IT" sz="1200" err="1">
                <a:latin typeface="Barlow Semi Condensed"/>
              </a:rPr>
              <a:t>autonomous</a:t>
            </a:r>
            <a:r>
              <a:rPr lang="it-IT" sz="1200">
                <a:latin typeface="Barlow Semi Condensed"/>
              </a:rPr>
              <a:t> systems, Q Zhu, C Huang, R </a:t>
            </a:r>
            <a:r>
              <a:rPr lang="it-IT" sz="1200" err="1">
                <a:latin typeface="Barlow Semi Condensed"/>
              </a:rPr>
              <a:t>Jiao</a:t>
            </a:r>
            <a:r>
              <a:rPr lang="it-IT" sz="1200">
                <a:latin typeface="Barlow Semi Condensed"/>
              </a:rPr>
              <a:t>, S </a:t>
            </a:r>
            <a:r>
              <a:rPr lang="it-IT" sz="1200" err="1">
                <a:latin typeface="Barlow Semi Condensed"/>
              </a:rPr>
              <a:t>Lan</a:t>
            </a:r>
            <a:r>
              <a:rPr lang="it-IT" sz="1200">
                <a:latin typeface="Barlow Semi Condensed"/>
              </a:rPr>
              <a:t>, H Liang, X </a:t>
            </a:r>
            <a:r>
              <a:rPr lang="it-IT" sz="1200" err="1">
                <a:latin typeface="Barlow Semi Condensed"/>
              </a:rPr>
              <a:t>Liu</a:t>
            </a:r>
            <a:r>
              <a:rPr lang="it-IT" sz="1200">
                <a:latin typeface="Barlow Semi Condensed"/>
              </a:rPr>
              <a:t>… - </a:t>
            </a:r>
            <a:r>
              <a:rPr lang="it-IT" sz="1200" err="1">
                <a:latin typeface="Barlow Semi Condensed"/>
              </a:rPr>
              <a:t>Proceedings</a:t>
            </a:r>
            <a:r>
              <a:rPr lang="it-IT" sz="1200">
                <a:latin typeface="Barlow Semi Condensed"/>
              </a:rPr>
              <a:t> of the 26th …, 2021 - dl.acm.org - </a:t>
            </a:r>
            <a:r>
              <a:rPr lang="it-IT" sz="1200" u="sng">
                <a:latin typeface="Barlow Semi Condensed"/>
              </a:rPr>
              <a:t>https://dl.acm.org/doi/pdf/10.1145/3394885.3431623</a:t>
            </a:r>
            <a:endParaRPr lang="it-IT" sz="1200" u="sng"/>
          </a:p>
        </p:txBody>
      </p:sp>
    </p:spTree>
    <p:extLst>
      <p:ext uri="{BB962C8B-B14F-4D97-AF65-F5344CB8AC3E}">
        <p14:creationId xmlns:p14="http://schemas.microsoft.com/office/powerpoint/2010/main" val="388489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97"/>
        <p:cNvGrpSpPr/>
        <p:nvPr/>
      </p:nvGrpSpPr>
      <p:grpSpPr>
        <a:xfrm>
          <a:off x="0" y="0"/>
          <a:ext cx="0" cy="0"/>
          <a:chOff x="0" y="0"/>
          <a:chExt cx="0" cy="0"/>
        </a:xfrm>
      </p:grpSpPr>
      <p:sp>
        <p:nvSpPr>
          <p:cNvPr id="3498" name="Google Shape;3498;p61"/>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err="1"/>
              <a:t>Why</a:t>
            </a:r>
            <a:r>
              <a:rPr lang="it-IT"/>
              <a:t> </a:t>
            </a:r>
            <a:r>
              <a:rPr lang="it-IT" err="1"/>
              <a:t>is</a:t>
            </a:r>
            <a:r>
              <a:rPr lang="it-IT"/>
              <a:t> </a:t>
            </a:r>
            <a:r>
              <a:rPr lang="it-IT" err="1"/>
              <a:t>safety</a:t>
            </a:r>
            <a:r>
              <a:rPr lang="it-IT"/>
              <a:t> </a:t>
            </a:r>
            <a:r>
              <a:rPr lang="it-IT" err="1"/>
              <a:t>important</a:t>
            </a:r>
            <a:r>
              <a:rPr lang="it-IT"/>
              <a:t>?</a:t>
            </a:r>
            <a:endParaRPr/>
          </a:p>
          <a:p>
            <a:pPr marL="0" lvl="0" indent="0" algn="ctr" rtl="0">
              <a:spcBef>
                <a:spcPts val="0"/>
              </a:spcBef>
              <a:spcAft>
                <a:spcPts val="0"/>
              </a:spcAft>
              <a:buNone/>
            </a:pPr>
            <a:endParaRPr/>
          </a:p>
        </p:txBody>
      </p:sp>
      <p:sp>
        <p:nvSpPr>
          <p:cNvPr id="3499" name="Google Shape;3499;p61"/>
          <p:cNvSpPr/>
          <p:nvPr/>
        </p:nvSpPr>
        <p:spPr>
          <a:xfrm>
            <a:off x="46658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p:cNvSpPr/>
          <p:nvPr/>
        </p:nvSpPr>
        <p:spPr>
          <a:xfrm>
            <a:off x="48509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1"/>
          <p:cNvSpPr/>
          <p:nvPr/>
        </p:nvSpPr>
        <p:spPr>
          <a:xfrm>
            <a:off x="1802225"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p:cNvSpPr/>
          <p:nvPr/>
        </p:nvSpPr>
        <p:spPr>
          <a:xfrm>
            <a:off x="1987325"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1"/>
          <p:cNvSpPr txBox="1">
            <a:spLocks noGrp="1"/>
          </p:cNvSpPr>
          <p:nvPr>
            <p:ph type="subTitle" idx="1"/>
          </p:nvPr>
        </p:nvSpPr>
        <p:spPr>
          <a:xfrm>
            <a:off x="4956048"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Interferences, faults and attacks may disturb the normale execution</a:t>
            </a:r>
            <a:endParaRPr>
              <a:latin typeface="Barlow Semi Condensed"/>
              <a:ea typeface="Barlow Semi Condensed"/>
              <a:cs typeface="Barlow Semi Condensed"/>
              <a:sym typeface="Barlow Semi Condensed"/>
            </a:endParaRPr>
          </a:p>
        </p:txBody>
      </p:sp>
      <p:sp>
        <p:nvSpPr>
          <p:cNvPr id="3504" name="Google Shape;3504;p61"/>
          <p:cNvSpPr txBox="1">
            <a:spLocks noGrp="1"/>
          </p:cNvSpPr>
          <p:nvPr>
            <p:ph type="subTitle" idx="2"/>
          </p:nvPr>
        </p:nvSpPr>
        <p:spPr>
          <a:xfrm>
            <a:off x="2093976"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Dynamic and uncertain environment could lead to unexpected results</a:t>
            </a:r>
            <a:endParaRPr>
              <a:latin typeface="Barlow Semi Condensed"/>
              <a:ea typeface="Barlow Semi Condensed"/>
              <a:cs typeface="Barlow Semi Condensed"/>
              <a:sym typeface="Barlow Semi Condensed"/>
            </a:endParaRPr>
          </a:p>
        </p:txBody>
      </p:sp>
      <p:sp>
        <p:nvSpPr>
          <p:cNvPr id="3505" name="Google Shape;3505;p61"/>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Attacks</a:t>
            </a:r>
            <a:endParaRPr sz="1800"/>
          </a:p>
        </p:txBody>
      </p:sp>
      <p:sp>
        <p:nvSpPr>
          <p:cNvPr id="3506" name="Google Shape;3506;p61"/>
          <p:cNvSpPr txBox="1">
            <a:spLocks noGrp="1"/>
          </p:cNvSpPr>
          <p:nvPr>
            <p:ph type="subTitle" idx="4"/>
          </p:nvPr>
        </p:nvSpPr>
        <p:spPr>
          <a:xfrm>
            <a:off x="2093976" y="2203704"/>
            <a:ext cx="2084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Dynamicity</a:t>
            </a:r>
            <a:endParaRPr sz="1800"/>
          </a:p>
        </p:txBody>
      </p:sp>
      <p:sp>
        <p:nvSpPr>
          <p:cNvPr id="3507" name="Google Shape;3507;p61"/>
          <p:cNvSpPr txBox="1">
            <a:spLocks noGrp="1"/>
          </p:cNvSpPr>
          <p:nvPr>
            <p:ph type="title" idx="5"/>
          </p:nvPr>
        </p:nvSpPr>
        <p:spPr>
          <a:xfrm>
            <a:off x="2779776" y="1627632"/>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08" name="Google Shape;3508;p61"/>
          <p:cNvSpPr txBox="1">
            <a:spLocks noGrp="1"/>
          </p:cNvSpPr>
          <p:nvPr>
            <p:ph type="title" idx="6"/>
          </p:nvPr>
        </p:nvSpPr>
        <p:spPr>
          <a:xfrm>
            <a:off x="5641848" y="1627632"/>
            <a:ext cx="7224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 name="CasellaDiTesto 1">
            <a:extLst>
              <a:ext uri="{FF2B5EF4-FFF2-40B4-BE49-F238E27FC236}">
                <a16:creationId xmlns:a16="http://schemas.microsoft.com/office/drawing/2014/main" id="{6C930F0C-2B48-07B6-1A20-11B43B56F22D}"/>
              </a:ext>
            </a:extLst>
          </p:cNvPr>
          <p:cNvSpPr txBox="1"/>
          <p:nvPr/>
        </p:nvSpPr>
        <p:spPr>
          <a:xfrm>
            <a:off x="8722325" y="4831607"/>
            <a:ext cx="41850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1663606" y="357378"/>
            <a:ext cx="5807588" cy="576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Example: Connected and Autonomous Vehicles (CAVs)</a:t>
            </a:r>
            <a:endParaRPr/>
          </a:p>
        </p:txBody>
      </p:sp>
      <p:pic>
        <p:nvPicPr>
          <p:cNvPr id="4" name="Picture 2" descr="Partially-automated driving systems make driving less safe, report claims">
            <a:extLst>
              <a:ext uri="{FF2B5EF4-FFF2-40B4-BE49-F238E27FC236}">
                <a16:creationId xmlns:a16="http://schemas.microsoft.com/office/drawing/2014/main" id="{61E0EB2B-C2CC-B153-B5C1-94422CA95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411" y="1432615"/>
            <a:ext cx="5589178" cy="3353507"/>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6A13CEE9-3C63-CDBF-98B6-51C63FFD2267}"/>
              </a:ext>
            </a:extLst>
          </p:cNvPr>
          <p:cNvSpPr txBox="1"/>
          <p:nvPr/>
        </p:nvSpPr>
        <p:spPr>
          <a:xfrm>
            <a:off x="8706912" y="4833642"/>
            <a:ext cx="43657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12">
          <a:extLst>
            <a:ext uri="{FF2B5EF4-FFF2-40B4-BE49-F238E27FC236}">
              <a16:creationId xmlns:a16="http://schemas.microsoft.com/office/drawing/2014/main" id="{0B82F91C-11E8-2B74-75F5-E1DAADF4D243}"/>
            </a:ext>
          </a:extLst>
        </p:cNvPr>
        <p:cNvGrpSpPr/>
        <p:nvPr/>
      </p:nvGrpSpPr>
      <p:grpSpPr>
        <a:xfrm>
          <a:off x="0" y="0"/>
          <a:ext cx="0" cy="0"/>
          <a:chOff x="0" y="0"/>
          <a:chExt cx="0" cy="0"/>
        </a:xfrm>
      </p:grpSpPr>
      <p:sp>
        <p:nvSpPr>
          <p:cNvPr id="3213" name="Google Shape;3213;p57">
            <a:extLst>
              <a:ext uri="{FF2B5EF4-FFF2-40B4-BE49-F238E27FC236}">
                <a16:creationId xmlns:a16="http://schemas.microsoft.com/office/drawing/2014/main" id="{122F7A09-24FA-B646-D964-190DBDAD075B}"/>
              </a:ext>
            </a:extLst>
          </p:cNvPr>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err="1"/>
              <a:t>Safety</a:t>
            </a:r>
            <a:r>
              <a:rPr lang="it-IT"/>
              <a:t> </a:t>
            </a:r>
            <a:r>
              <a:rPr lang="it-IT" err="1"/>
              <a:t>problems</a:t>
            </a:r>
            <a:r>
              <a:rPr lang="it-IT"/>
              <a:t>: </a:t>
            </a:r>
            <a:r>
              <a:rPr lang="it-IT" err="1"/>
              <a:t>adversarial</a:t>
            </a:r>
            <a:r>
              <a:rPr lang="it-IT"/>
              <a:t> </a:t>
            </a:r>
            <a:r>
              <a:rPr lang="it-IT" err="1"/>
              <a:t>attacks</a:t>
            </a:r>
            <a:endParaRPr/>
          </a:p>
          <a:p>
            <a:pPr marL="0" lvl="0" indent="0" algn="ctr" rtl="0">
              <a:spcBef>
                <a:spcPts val="0"/>
              </a:spcBef>
              <a:spcAft>
                <a:spcPts val="0"/>
              </a:spcAft>
              <a:buNone/>
            </a:pPr>
            <a:endParaRPr/>
          </a:p>
        </p:txBody>
      </p:sp>
      <p:sp>
        <p:nvSpPr>
          <p:cNvPr id="3214" name="Google Shape;3214;p57">
            <a:extLst>
              <a:ext uri="{FF2B5EF4-FFF2-40B4-BE49-F238E27FC236}">
                <a16:creationId xmlns:a16="http://schemas.microsoft.com/office/drawing/2014/main" id="{94479A3F-3352-2D0E-06AC-DB580D7BF15A}"/>
              </a:ext>
            </a:extLst>
          </p:cNvPr>
          <p:cNvSpPr txBox="1">
            <a:spLocks noGrp="1"/>
          </p:cNvSpPr>
          <p:nvPr>
            <p:ph type="subTitle" idx="1"/>
          </p:nvPr>
        </p:nvSpPr>
        <p:spPr>
          <a:xfrm>
            <a:off x="1124424" y="3752850"/>
            <a:ext cx="6889750" cy="127267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a:latin typeface="Barlow Semi Condensed"/>
                <a:ea typeface="Barlow Semi Condensed"/>
                <a:cs typeface="Barlow Semi Condensed"/>
                <a:sym typeface="Barlow Semi Condensed"/>
              </a:rPr>
              <a:t>An </a:t>
            </a:r>
            <a:r>
              <a:rPr lang="it-IT" err="1">
                <a:latin typeface="Barlow Semi Condensed"/>
                <a:ea typeface="Barlow Semi Condensed"/>
                <a:cs typeface="Barlow Semi Condensed"/>
                <a:sym typeface="Barlow Semi Condensed"/>
              </a:rPr>
              <a:t>adversarial</a:t>
            </a:r>
            <a:r>
              <a:rPr lang="it-IT">
                <a:latin typeface="Barlow Semi Condensed"/>
                <a:ea typeface="Barlow Semi Condensed"/>
                <a:cs typeface="Barlow Semi Condensed"/>
                <a:sym typeface="Barlow Semi Condensed"/>
              </a:rPr>
              <a:t> </a:t>
            </a:r>
            <a:r>
              <a:rPr lang="it-IT" err="1">
                <a:latin typeface="Barlow Semi Condensed"/>
                <a:ea typeface="Barlow Semi Condensed"/>
                <a:cs typeface="Barlow Semi Condensed"/>
                <a:sym typeface="Barlow Semi Condensed"/>
              </a:rPr>
              <a:t>attack</a:t>
            </a:r>
            <a:r>
              <a:rPr lang="it-IT">
                <a:latin typeface="Barlow Semi Condensed"/>
                <a:ea typeface="Barlow Semi Condensed"/>
                <a:cs typeface="Barlow Semi Condensed"/>
                <a:sym typeface="Barlow Semi Condensed"/>
              </a:rPr>
              <a:t> </a:t>
            </a:r>
            <a:r>
              <a:rPr lang="it-IT" err="1">
                <a:latin typeface="Barlow Semi Condensed"/>
                <a:ea typeface="Barlow Semi Condensed"/>
                <a:cs typeface="Barlow Semi Condensed"/>
                <a:sym typeface="Barlow Semi Condensed"/>
              </a:rPr>
              <a:t>is</a:t>
            </a:r>
            <a:r>
              <a:rPr lang="it-IT">
                <a:latin typeface="Barlow Semi Condensed"/>
                <a:ea typeface="Barlow Semi Condensed"/>
                <a:cs typeface="Barlow Semi Condensed"/>
                <a:sym typeface="Barlow Semi Condensed"/>
              </a:rPr>
              <a:t> a small </a:t>
            </a:r>
            <a:r>
              <a:rPr lang="it-IT" err="1">
                <a:latin typeface="Barlow Semi Condensed"/>
                <a:ea typeface="Barlow Semi Condensed"/>
                <a:cs typeface="Barlow Semi Condensed"/>
                <a:sym typeface="Barlow Semi Condensed"/>
              </a:rPr>
              <a:t>but</a:t>
            </a:r>
            <a:r>
              <a:rPr lang="it-IT">
                <a:latin typeface="Barlow Semi Condensed"/>
                <a:ea typeface="Barlow Semi Condensed"/>
                <a:cs typeface="Barlow Semi Condensed"/>
                <a:sym typeface="Barlow Semi Condensed"/>
              </a:rPr>
              <a:t> </a:t>
            </a:r>
            <a:r>
              <a:rPr lang="it-IT" err="1">
                <a:latin typeface="Barlow Semi Condensed"/>
                <a:ea typeface="Barlow Semi Condensed"/>
                <a:cs typeface="Barlow Semi Condensed"/>
                <a:sym typeface="Barlow Semi Condensed"/>
              </a:rPr>
              <a:t>intentional</a:t>
            </a:r>
            <a:r>
              <a:rPr lang="it-IT">
                <a:latin typeface="Barlow Semi Condensed"/>
                <a:ea typeface="Barlow Semi Condensed"/>
                <a:cs typeface="Barlow Semi Condensed"/>
                <a:sym typeface="Barlow Semi Condensed"/>
              </a:rPr>
              <a:t> </a:t>
            </a:r>
            <a:r>
              <a:rPr lang="it-IT" err="1">
                <a:latin typeface="Barlow Semi Condensed"/>
                <a:ea typeface="Barlow Semi Condensed"/>
                <a:cs typeface="Barlow Semi Condensed"/>
                <a:sym typeface="Barlow Semi Condensed"/>
              </a:rPr>
              <a:t>change</a:t>
            </a:r>
            <a:r>
              <a:rPr lang="it-IT">
                <a:latin typeface="Barlow Semi Condensed"/>
                <a:ea typeface="Barlow Semi Condensed"/>
                <a:cs typeface="Barlow Semi Condensed"/>
                <a:sym typeface="Barlow Semi Condensed"/>
              </a:rPr>
              <a:t> in an image </a:t>
            </a:r>
            <a:r>
              <a:rPr lang="it-IT" err="1">
                <a:latin typeface="Barlow Semi Condensed"/>
                <a:ea typeface="Barlow Semi Condensed"/>
                <a:cs typeface="Barlow Semi Condensed"/>
                <a:sym typeface="Barlow Semi Condensed"/>
              </a:rPr>
              <a:t>that</a:t>
            </a:r>
            <a:r>
              <a:rPr lang="it-IT">
                <a:latin typeface="Barlow Semi Condensed"/>
                <a:ea typeface="Barlow Semi Condensed"/>
                <a:cs typeface="Barlow Semi Condensed"/>
                <a:sym typeface="Barlow Semi Condensed"/>
              </a:rPr>
              <a:t> lead to a </a:t>
            </a:r>
            <a:r>
              <a:rPr lang="it-IT" err="1">
                <a:latin typeface="Barlow Semi Condensed"/>
                <a:ea typeface="Barlow Semi Condensed"/>
                <a:cs typeface="Barlow Semi Condensed"/>
                <a:sym typeface="Barlow Semi Condensed"/>
              </a:rPr>
              <a:t>misclassification</a:t>
            </a:r>
            <a:r>
              <a:rPr lang="it-IT">
                <a:latin typeface="Barlow Semi Condensed"/>
                <a:ea typeface="Barlow Semi Condensed"/>
                <a:cs typeface="Barlow Semi Condensed"/>
                <a:sym typeface="Barlow Semi Condensed"/>
              </a:rPr>
              <a:t>.</a:t>
            </a:r>
            <a:endParaRPr>
              <a:latin typeface="Barlow Semi Condensed"/>
              <a:ea typeface="Barlow Semi Condensed"/>
              <a:cs typeface="Barlow Semi Condensed"/>
              <a:sym typeface="Barlow Semi Condensed"/>
            </a:endParaRPr>
          </a:p>
        </p:txBody>
      </p:sp>
      <p:pic>
        <p:nvPicPr>
          <p:cNvPr id="2" name="Picture 2" descr="Breaking neural networks with adversarial attacks | by Anant Jain | Towards  Data Science">
            <a:extLst>
              <a:ext uri="{FF2B5EF4-FFF2-40B4-BE49-F238E27FC236}">
                <a16:creationId xmlns:a16="http://schemas.microsoft.com/office/drawing/2014/main" id="{7852C5DA-4B45-CEB0-05B9-1C66ED235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411" y="1135751"/>
            <a:ext cx="6845775" cy="2718699"/>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a:extLst>
              <a:ext uri="{FF2B5EF4-FFF2-40B4-BE49-F238E27FC236}">
                <a16:creationId xmlns:a16="http://schemas.microsoft.com/office/drawing/2014/main" id="{B3FE8DEC-E8F0-083C-DED3-559CF304584C}"/>
              </a:ext>
            </a:extLst>
          </p:cNvPr>
          <p:cNvSpPr txBox="1"/>
          <p:nvPr/>
        </p:nvSpPr>
        <p:spPr>
          <a:xfrm>
            <a:off x="8741420" y="4833133"/>
            <a:ext cx="40105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14</a:t>
            </a:r>
          </a:p>
        </p:txBody>
      </p:sp>
    </p:spTree>
    <p:extLst>
      <p:ext uri="{BB962C8B-B14F-4D97-AF65-F5344CB8AC3E}">
        <p14:creationId xmlns:p14="http://schemas.microsoft.com/office/powerpoint/2010/main" val="415428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2">
          <a:extLst>
            <a:ext uri="{FF2B5EF4-FFF2-40B4-BE49-F238E27FC236}">
              <a16:creationId xmlns:a16="http://schemas.microsoft.com/office/drawing/2014/main" id="{870861E7-22BB-2A4C-152F-D257577E2715}"/>
            </a:ext>
          </a:extLst>
        </p:cNvPr>
        <p:cNvGrpSpPr/>
        <p:nvPr/>
      </p:nvGrpSpPr>
      <p:grpSpPr>
        <a:xfrm>
          <a:off x="0" y="0"/>
          <a:ext cx="0" cy="0"/>
          <a:chOff x="0" y="0"/>
          <a:chExt cx="0" cy="0"/>
        </a:xfrm>
      </p:grpSpPr>
      <p:sp>
        <p:nvSpPr>
          <p:cNvPr id="3213" name="Google Shape;3213;p57">
            <a:extLst>
              <a:ext uri="{FF2B5EF4-FFF2-40B4-BE49-F238E27FC236}">
                <a16:creationId xmlns:a16="http://schemas.microsoft.com/office/drawing/2014/main" id="{CC3AC7F6-FB8C-0CE8-36EC-1531ECA54C34}"/>
              </a:ext>
            </a:extLst>
          </p:cNvPr>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err="1"/>
              <a:t>Safety</a:t>
            </a:r>
            <a:r>
              <a:rPr lang="it-IT"/>
              <a:t> </a:t>
            </a:r>
            <a:r>
              <a:rPr lang="it-IT" err="1"/>
              <a:t>problems</a:t>
            </a:r>
            <a:r>
              <a:rPr lang="it-IT"/>
              <a:t>: timing </a:t>
            </a:r>
            <a:r>
              <a:rPr lang="it-IT" err="1"/>
              <a:t>safety</a:t>
            </a:r>
            <a:endParaRPr/>
          </a:p>
          <a:p>
            <a:pPr marL="0" lvl="0" indent="0" algn="ctr" rtl="0">
              <a:spcBef>
                <a:spcPts val="0"/>
              </a:spcBef>
              <a:spcAft>
                <a:spcPts val="0"/>
              </a:spcAft>
              <a:buNone/>
            </a:pPr>
            <a:endParaRPr/>
          </a:p>
        </p:txBody>
      </p:sp>
      <p:sp>
        <p:nvSpPr>
          <p:cNvPr id="3" name="Sottotitolo 2">
            <a:extLst>
              <a:ext uri="{FF2B5EF4-FFF2-40B4-BE49-F238E27FC236}">
                <a16:creationId xmlns:a16="http://schemas.microsoft.com/office/drawing/2014/main" id="{78BB9799-42A0-ABF1-B81F-19194F51CC83}"/>
              </a:ext>
            </a:extLst>
          </p:cNvPr>
          <p:cNvSpPr>
            <a:spLocks noGrp="1"/>
          </p:cNvSpPr>
          <p:nvPr>
            <p:ph type="subTitle" idx="1"/>
          </p:nvPr>
        </p:nvSpPr>
        <p:spPr>
          <a:xfrm>
            <a:off x="4671825" y="1459109"/>
            <a:ext cx="3557100" cy="2656200"/>
          </a:xfrm>
        </p:spPr>
        <p:txBody>
          <a:bodyPr/>
          <a:lstStyle/>
          <a:p>
            <a:r>
              <a:rPr lang="it-IT"/>
              <a:t>The model </a:t>
            </a:r>
            <a:r>
              <a:rPr lang="it-IT" err="1"/>
              <a:t>should</a:t>
            </a:r>
            <a:r>
              <a:rPr lang="it-IT"/>
              <a:t> work </a:t>
            </a:r>
            <a:r>
              <a:rPr lang="it-IT" err="1"/>
              <a:t>not</a:t>
            </a:r>
            <a:r>
              <a:rPr lang="it-IT"/>
              <a:t> </a:t>
            </a:r>
            <a:r>
              <a:rPr lang="it-IT" err="1"/>
              <a:t>only</a:t>
            </a:r>
            <a:r>
              <a:rPr lang="it-IT"/>
              <a:t> </a:t>
            </a:r>
            <a:r>
              <a:rPr lang="it-IT" err="1"/>
              <a:t>well</a:t>
            </a:r>
            <a:r>
              <a:rPr lang="it-IT"/>
              <a:t> </a:t>
            </a:r>
            <a:r>
              <a:rPr lang="it-IT" err="1"/>
              <a:t>but</a:t>
            </a:r>
            <a:r>
              <a:rPr lang="it-IT"/>
              <a:t> </a:t>
            </a:r>
            <a:r>
              <a:rPr lang="it-IT" err="1"/>
              <a:t>also</a:t>
            </a:r>
            <a:r>
              <a:rPr lang="it-IT"/>
              <a:t> fast, </a:t>
            </a:r>
            <a:r>
              <a:rPr lang="it-IT" err="1"/>
              <a:t>specially</a:t>
            </a:r>
            <a:r>
              <a:rPr lang="it-IT"/>
              <a:t> in </a:t>
            </a:r>
            <a:r>
              <a:rPr lang="it-IT" err="1"/>
              <a:t>real</a:t>
            </a:r>
            <a:r>
              <a:rPr lang="it-IT"/>
              <a:t> time systems like </a:t>
            </a:r>
            <a:r>
              <a:rPr lang="it-IT" err="1"/>
              <a:t>autonomous</a:t>
            </a:r>
            <a:r>
              <a:rPr lang="it-IT"/>
              <a:t> cars.</a:t>
            </a:r>
          </a:p>
        </p:txBody>
      </p:sp>
      <p:pic>
        <p:nvPicPr>
          <p:cNvPr id="4" name="Picture 2" descr="Clessidra Volta Orologio - Immagini gratis su Pixabay">
            <a:extLst>
              <a:ext uri="{FF2B5EF4-FFF2-40B4-BE49-F238E27FC236}">
                <a16:creationId xmlns:a16="http://schemas.microsoft.com/office/drawing/2014/main" id="{B9AC9106-B25E-DACB-8D06-A82EFC90E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215" y="1459109"/>
            <a:ext cx="2720684" cy="2720684"/>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B035D0BA-5DD2-A103-1B07-60D951A65041}"/>
              </a:ext>
            </a:extLst>
          </p:cNvPr>
          <p:cNvSpPr txBox="1"/>
          <p:nvPr/>
        </p:nvSpPr>
        <p:spPr>
          <a:xfrm>
            <a:off x="8748425" y="4832743"/>
            <a:ext cx="39913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15</a:t>
            </a:r>
          </a:p>
        </p:txBody>
      </p:sp>
    </p:spTree>
    <p:extLst>
      <p:ext uri="{BB962C8B-B14F-4D97-AF65-F5344CB8AC3E}">
        <p14:creationId xmlns:p14="http://schemas.microsoft.com/office/powerpoint/2010/main" val="1361503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89D327FC-925B-FB90-7E05-702458DBCDCC}"/>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64F5ADD6-9F88-75B7-C2DB-EE41F240AC9C}"/>
              </a:ext>
            </a:extLst>
          </p:cNvPr>
          <p:cNvSpPr txBox="1">
            <a:spLocks noGrp="1"/>
          </p:cNvSpPr>
          <p:nvPr>
            <p:ph type="title"/>
          </p:nvPr>
        </p:nvSpPr>
        <p:spPr>
          <a:xfrm>
            <a:off x="2971800" y="2571750"/>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Safety Assurance:</a:t>
            </a:r>
            <a:br>
              <a:rPr lang="en" sz="3200"/>
            </a:br>
            <a:r>
              <a:rPr lang="en" sz="3200"/>
              <a:t>AMLAS</a:t>
            </a:r>
            <a:endParaRPr sz="3200"/>
          </a:p>
        </p:txBody>
      </p:sp>
      <p:sp>
        <p:nvSpPr>
          <p:cNvPr id="2156" name="Google Shape;2156;p38">
            <a:extLst>
              <a:ext uri="{FF2B5EF4-FFF2-40B4-BE49-F238E27FC236}">
                <a16:creationId xmlns:a16="http://schemas.microsoft.com/office/drawing/2014/main" id="{69CDE943-CD4C-FD39-4924-DBF8B46365E7}"/>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 name="CasellaDiTesto 1">
            <a:extLst>
              <a:ext uri="{FF2B5EF4-FFF2-40B4-BE49-F238E27FC236}">
                <a16:creationId xmlns:a16="http://schemas.microsoft.com/office/drawing/2014/main" id="{77CBA78C-8930-4B73-3A39-EF32F84CBB86}"/>
              </a:ext>
            </a:extLst>
          </p:cNvPr>
          <p:cNvSpPr txBox="1"/>
          <p:nvPr/>
        </p:nvSpPr>
        <p:spPr>
          <a:xfrm>
            <a:off x="8729329" y="4831607"/>
            <a:ext cx="41416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16</a:t>
            </a:r>
          </a:p>
        </p:txBody>
      </p:sp>
      <p:sp>
        <p:nvSpPr>
          <p:cNvPr id="3" name="CasellaDiTesto 2">
            <a:extLst>
              <a:ext uri="{FF2B5EF4-FFF2-40B4-BE49-F238E27FC236}">
                <a16:creationId xmlns:a16="http://schemas.microsoft.com/office/drawing/2014/main" id="{C1D1591B-D418-5DB2-61E7-07E3275C2C15}"/>
              </a:ext>
            </a:extLst>
          </p:cNvPr>
          <p:cNvSpPr txBox="1"/>
          <p:nvPr/>
        </p:nvSpPr>
        <p:spPr>
          <a:xfrm>
            <a:off x="811690" y="4624966"/>
            <a:ext cx="6957757"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err="1">
                <a:latin typeface="Barlow Semi Condensed"/>
              </a:rPr>
              <a:t>Guidance</a:t>
            </a:r>
            <a:r>
              <a:rPr lang="it-IT" sz="1200">
                <a:latin typeface="Barlow Semi Condensed"/>
              </a:rPr>
              <a:t> on the </a:t>
            </a:r>
            <a:r>
              <a:rPr lang="it-IT" sz="1200" err="1">
                <a:latin typeface="Barlow Semi Condensed"/>
              </a:rPr>
              <a:t>assurance</a:t>
            </a:r>
            <a:r>
              <a:rPr lang="it-IT" sz="1200">
                <a:latin typeface="Barlow Semi Condensed"/>
              </a:rPr>
              <a:t> of machine learning in </a:t>
            </a:r>
            <a:r>
              <a:rPr lang="it-IT" sz="1200" err="1">
                <a:latin typeface="Barlow Semi Condensed"/>
              </a:rPr>
              <a:t>autonomous</a:t>
            </a:r>
            <a:r>
              <a:rPr lang="it-IT" sz="1200">
                <a:latin typeface="Barlow Semi Condensed"/>
              </a:rPr>
              <a:t> systems (AMLAS), R Hawkins, C Paterson, C Picardi, Y </a:t>
            </a:r>
            <a:r>
              <a:rPr lang="it-IT" sz="1200" err="1">
                <a:latin typeface="Barlow Semi Condensed"/>
              </a:rPr>
              <a:t>Jia</a:t>
            </a:r>
            <a:r>
              <a:rPr lang="it-IT" sz="1200">
                <a:latin typeface="Barlow Semi Condensed"/>
              </a:rPr>
              <a:t>… - </a:t>
            </a:r>
            <a:r>
              <a:rPr lang="it-IT" sz="1200" err="1">
                <a:latin typeface="Barlow Semi Condensed"/>
              </a:rPr>
              <a:t>arXiv</a:t>
            </a:r>
            <a:r>
              <a:rPr lang="it-IT" sz="1200">
                <a:latin typeface="Barlow Semi Condensed"/>
              </a:rPr>
              <a:t> preprint </a:t>
            </a:r>
            <a:r>
              <a:rPr lang="it-IT" sz="1200" err="1">
                <a:latin typeface="Barlow Semi Condensed"/>
              </a:rPr>
              <a:t>arXiv</a:t>
            </a:r>
            <a:r>
              <a:rPr lang="it-IT" sz="1200">
                <a:latin typeface="Barlow Semi Condensed"/>
              </a:rPr>
              <a:t> …, 2021 - arxiv.org - </a:t>
            </a:r>
            <a:r>
              <a:rPr lang="it-IT" sz="1200">
                <a:latin typeface="Barlow Semi Condensed"/>
                <a:hlinkClick r:id="rId3"/>
              </a:rPr>
              <a:t>https://arxiv.org/pdf/2102.01564</a:t>
            </a:r>
            <a:endParaRPr lang="en-US" sz="1200">
              <a:solidFill>
                <a:srgbClr val="3D3D3D"/>
              </a:solidFill>
              <a:latin typeface="Barlow Semi Condensed"/>
            </a:endParaRPr>
          </a:p>
          <a:p>
            <a:endParaRPr lang="it-IT">
              <a:solidFill>
                <a:srgbClr val="3D3D3D"/>
              </a:solidFill>
              <a:latin typeface="Barlow Semi Condensed"/>
            </a:endParaRPr>
          </a:p>
          <a:p>
            <a:pPr algn="l"/>
            <a:endParaRPr lang="it-IT"/>
          </a:p>
        </p:txBody>
      </p:sp>
    </p:spTree>
    <p:extLst>
      <p:ext uri="{BB962C8B-B14F-4D97-AF65-F5344CB8AC3E}">
        <p14:creationId xmlns:p14="http://schemas.microsoft.com/office/powerpoint/2010/main" val="1862690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2">
          <a:extLst>
            <a:ext uri="{FF2B5EF4-FFF2-40B4-BE49-F238E27FC236}">
              <a16:creationId xmlns:a16="http://schemas.microsoft.com/office/drawing/2014/main" id="{D14D6D04-0B86-45FD-C4E7-C28CC0D12D50}"/>
            </a:ext>
          </a:extLst>
        </p:cNvPr>
        <p:cNvGrpSpPr/>
        <p:nvPr/>
      </p:nvGrpSpPr>
      <p:grpSpPr>
        <a:xfrm>
          <a:off x="0" y="0"/>
          <a:ext cx="0" cy="0"/>
          <a:chOff x="0" y="0"/>
          <a:chExt cx="0" cy="0"/>
        </a:xfrm>
      </p:grpSpPr>
      <p:grpSp>
        <p:nvGrpSpPr>
          <p:cNvPr id="2183" name="Google Shape;2183;p40">
            <a:extLst>
              <a:ext uri="{FF2B5EF4-FFF2-40B4-BE49-F238E27FC236}">
                <a16:creationId xmlns:a16="http://schemas.microsoft.com/office/drawing/2014/main" id="{30896850-B4CD-D6D3-53EA-D643E703BBAF}"/>
              </a:ext>
            </a:extLst>
          </p:cNvPr>
          <p:cNvGrpSpPr/>
          <p:nvPr/>
        </p:nvGrpSpPr>
        <p:grpSpPr>
          <a:xfrm>
            <a:off x="1819024" y="2665650"/>
            <a:ext cx="175013" cy="27000"/>
            <a:chOff x="5662375" y="212375"/>
            <a:chExt cx="175013" cy="27000"/>
          </a:xfrm>
        </p:grpSpPr>
        <p:sp>
          <p:nvSpPr>
            <p:cNvPr id="2184" name="Google Shape;2184;p40">
              <a:extLst>
                <a:ext uri="{FF2B5EF4-FFF2-40B4-BE49-F238E27FC236}">
                  <a16:creationId xmlns:a16="http://schemas.microsoft.com/office/drawing/2014/main" id="{33C791CC-3D47-B492-A15E-2DB4C13536D4}"/>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a:extLst>
                <a:ext uri="{FF2B5EF4-FFF2-40B4-BE49-F238E27FC236}">
                  <a16:creationId xmlns:a16="http://schemas.microsoft.com/office/drawing/2014/main" id="{008F77DC-29BE-854C-347F-EF766ABDC686}"/>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a:extLst>
                <a:ext uri="{FF2B5EF4-FFF2-40B4-BE49-F238E27FC236}">
                  <a16:creationId xmlns:a16="http://schemas.microsoft.com/office/drawing/2014/main" id="{5E80EE16-4CFD-C50C-A9C3-CA3E1A759E7D}"/>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a:extLst>
              <a:ext uri="{FF2B5EF4-FFF2-40B4-BE49-F238E27FC236}">
                <a16:creationId xmlns:a16="http://schemas.microsoft.com/office/drawing/2014/main" id="{852099AE-EFE0-D9FC-D79A-05F8462B1385}"/>
              </a:ext>
            </a:extLst>
          </p:cNvPr>
          <p:cNvGrpSpPr/>
          <p:nvPr/>
        </p:nvGrpSpPr>
        <p:grpSpPr>
          <a:xfrm>
            <a:off x="4484494" y="2665662"/>
            <a:ext cx="175013" cy="27000"/>
            <a:chOff x="5662375" y="212375"/>
            <a:chExt cx="175013" cy="27000"/>
          </a:xfrm>
        </p:grpSpPr>
        <p:sp>
          <p:nvSpPr>
            <p:cNvPr id="2188" name="Google Shape;2188;p40">
              <a:extLst>
                <a:ext uri="{FF2B5EF4-FFF2-40B4-BE49-F238E27FC236}">
                  <a16:creationId xmlns:a16="http://schemas.microsoft.com/office/drawing/2014/main" id="{E6F3E8F6-0B39-9232-83AB-68521992D361}"/>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a:extLst>
                <a:ext uri="{FF2B5EF4-FFF2-40B4-BE49-F238E27FC236}">
                  <a16:creationId xmlns:a16="http://schemas.microsoft.com/office/drawing/2014/main" id="{674A9BD4-1748-F569-6DF3-AC6B30D1918C}"/>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a:extLst>
                <a:ext uri="{FF2B5EF4-FFF2-40B4-BE49-F238E27FC236}">
                  <a16:creationId xmlns:a16="http://schemas.microsoft.com/office/drawing/2014/main" id="{D4D81BBC-FC2D-25BE-B5D6-23604AFF011F}"/>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a:extLst>
              <a:ext uri="{FF2B5EF4-FFF2-40B4-BE49-F238E27FC236}">
                <a16:creationId xmlns:a16="http://schemas.microsoft.com/office/drawing/2014/main" id="{7A007EA6-0BBC-05E8-29C0-E3728EB0193F}"/>
              </a:ext>
            </a:extLst>
          </p:cNvPr>
          <p:cNvGrpSpPr/>
          <p:nvPr/>
        </p:nvGrpSpPr>
        <p:grpSpPr>
          <a:xfrm>
            <a:off x="7149964" y="2665650"/>
            <a:ext cx="175013" cy="27000"/>
            <a:chOff x="5662375" y="212375"/>
            <a:chExt cx="175013" cy="27000"/>
          </a:xfrm>
        </p:grpSpPr>
        <p:sp>
          <p:nvSpPr>
            <p:cNvPr id="2192" name="Google Shape;2192;p40">
              <a:extLst>
                <a:ext uri="{FF2B5EF4-FFF2-40B4-BE49-F238E27FC236}">
                  <a16:creationId xmlns:a16="http://schemas.microsoft.com/office/drawing/2014/main" id="{71FB24BD-8F44-1537-2206-BC3347FF36BA}"/>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a:extLst>
                <a:ext uri="{FF2B5EF4-FFF2-40B4-BE49-F238E27FC236}">
                  <a16:creationId xmlns:a16="http://schemas.microsoft.com/office/drawing/2014/main" id="{ED766BBA-19E0-4165-26CE-99D2A2889287}"/>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a:extLst>
                <a:ext uri="{FF2B5EF4-FFF2-40B4-BE49-F238E27FC236}">
                  <a16:creationId xmlns:a16="http://schemas.microsoft.com/office/drawing/2014/main" id="{C7C77F91-F5B6-FD12-BC53-39DD25DDDF7D}"/>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a:extLst>
              <a:ext uri="{FF2B5EF4-FFF2-40B4-BE49-F238E27FC236}">
                <a16:creationId xmlns:a16="http://schemas.microsoft.com/office/drawing/2014/main" id="{B076AFF0-196D-FCCD-2B20-0E4DD33A3391}"/>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AMLAS: introduction</a:t>
            </a:r>
            <a:endParaRPr/>
          </a:p>
        </p:txBody>
      </p:sp>
      <p:sp>
        <p:nvSpPr>
          <p:cNvPr id="2197" name="Google Shape;2197;p40">
            <a:extLst>
              <a:ext uri="{FF2B5EF4-FFF2-40B4-BE49-F238E27FC236}">
                <a16:creationId xmlns:a16="http://schemas.microsoft.com/office/drawing/2014/main" id="{40CC250A-CEC4-26F0-034A-EE4EC66F0A82}"/>
              </a:ext>
            </a:extLst>
          </p:cNvPr>
          <p:cNvSpPr txBox="1">
            <a:spLocks noGrp="1"/>
          </p:cNvSpPr>
          <p:nvPr>
            <p:ph type="subTitle" idx="2"/>
          </p:nvPr>
        </p:nvSpPr>
        <p:spPr>
          <a:xfrm>
            <a:off x="2096177" y="1185850"/>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Definition</a:t>
            </a:r>
            <a:endParaRPr/>
          </a:p>
        </p:txBody>
      </p:sp>
      <p:sp>
        <p:nvSpPr>
          <p:cNvPr id="2198" name="Google Shape;2198;p40">
            <a:extLst>
              <a:ext uri="{FF2B5EF4-FFF2-40B4-BE49-F238E27FC236}">
                <a16:creationId xmlns:a16="http://schemas.microsoft.com/office/drawing/2014/main" id="{EE0FD55E-5392-414E-A1D5-D3E390FED632}"/>
              </a:ext>
            </a:extLst>
          </p:cNvPr>
          <p:cNvSpPr txBox="1">
            <a:spLocks noGrp="1"/>
          </p:cNvSpPr>
          <p:nvPr>
            <p:ph type="subTitle" idx="3"/>
          </p:nvPr>
        </p:nvSpPr>
        <p:spPr>
          <a:xfrm>
            <a:off x="5469084" y="1185850"/>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err="1"/>
              <a:t>Structure</a:t>
            </a:r>
            <a:endParaRPr/>
          </a:p>
        </p:txBody>
      </p:sp>
      <p:sp>
        <p:nvSpPr>
          <p:cNvPr id="2200" name="Google Shape;2200;p40">
            <a:extLst>
              <a:ext uri="{FF2B5EF4-FFF2-40B4-BE49-F238E27FC236}">
                <a16:creationId xmlns:a16="http://schemas.microsoft.com/office/drawing/2014/main" id="{C1B717FF-A25F-4E03-A245-E1E7E692A0CC}"/>
              </a:ext>
            </a:extLst>
          </p:cNvPr>
          <p:cNvSpPr txBox="1">
            <a:spLocks noGrp="1"/>
          </p:cNvSpPr>
          <p:nvPr>
            <p:ph type="subTitle" idx="5"/>
          </p:nvPr>
        </p:nvSpPr>
        <p:spPr>
          <a:xfrm>
            <a:off x="2039027" y="1597330"/>
            <a:ext cx="1885806"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2">
                    <a:lumMod val="75000"/>
                  </a:schemeClr>
                </a:solidFill>
                <a:latin typeface="Barlow Semi Condensed"/>
                <a:ea typeface="Barlow Semi Condensed"/>
                <a:cs typeface="Barlow Semi Condensed"/>
                <a:sym typeface="Barlow Semi Condensed"/>
              </a:rPr>
              <a:t>A</a:t>
            </a:r>
            <a:r>
              <a:rPr lang="en">
                <a:solidFill>
                  <a:schemeClr val="dk2"/>
                </a:solidFill>
                <a:latin typeface="Barlow Semi Condensed"/>
                <a:ea typeface="Barlow Semi Condensed"/>
                <a:cs typeface="Barlow Semi Condensed"/>
                <a:sym typeface="Barlow Semi Condensed"/>
              </a:rPr>
              <a:t>ssurance of </a:t>
            </a:r>
            <a:r>
              <a:rPr lang="en">
                <a:solidFill>
                  <a:schemeClr val="accent2">
                    <a:lumMod val="75000"/>
                  </a:schemeClr>
                </a:solidFill>
                <a:latin typeface="Barlow Semi Condensed"/>
                <a:ea typeface="Barlow Semi Condensed"/>
                <a:cs typeface="Barlow Semi Condensed"/>
                <a:sym typeface="Barlow Semi Condensed"/>
              </a:rPr>
              <a:t>M</a:t>
            </a:r>
            <a:r>
              <a:rPr lang="en">
                <a:solidFill>
                  <a:schemeClr val="dk2"/>
                </a:solidFill>
                <a:latin typeface="Barlow Semi Condensed"/>
                <a:ea typeface="Barlow Semi Condensed"/>
                <a:cs typeface="Barlow Semi Condensed"/>
                <a:sym typeface="Barlow Semi Condensed"/>
              </a:rPr>
              <a:t>achine </a:t>
            </a:r>
            <a:r>
              <a:rPr lang="en">
                <a:solidFill>
                  <a:schemeClr val="accent2">
                    <a:lumMod val="75000"/>
                  </a:schemeClr>
                </a:solidFill>
                <a:latin typeface="Barlow Semi Condensed"/>
                <a:ea typeface="Barlow Semi Condensed"/>
                <a:cs typeface="Barlow Semi Condensed"/>
                <a:sym typeface="Barlow Semi Condensed"/>
              </a:rPr>
              <a:t>L</a:t>
            </a:r>
            <a:r>
              <a:rPr lang="en">
                <a:solidFill>
                  <a:schemeClr val="dk2"/>
                </a:solidFill>
                <a:latin typeface="Barlow Semi Condensed"/>
                <a:ea typeface="Barlow Semi Condensed"/>
                <a:cs typeface="Barlow Semi Condensed"/>
                <a:sym typeface="Barlow Semi Condensed"/>
              </a:rPr>
              <a:t>earning for </a:t>
            </a:r>
            <a:r>
              <a:rPr lang="en">
                <a:solidFill>
                  <a:schemeClr val="accent2">
                    <a:lumMod val="75000"/>
                  </a:schemeClr>
                </a:solidFill>
                <a:latin typeface="Barlow Semi Condensed"/>
                <a:ea typeface="Barlow Semi Condensed"/>
                <a:cs typeface="Barlow Semi Condensed"/>
                <a:sym typeface="Barlow Semi Condensed"/>
              </a:rPr>
              <a:t>A</a:t>
            </a:r>
            <a:r>
              <a:rPr lang="en">
                <a:solidFill>
                  <a:schemeClr val="dk2"/>
                </a:solidFill>
                <a:latin typeface="Barlow Semi Condensed"/>
                <a:ea typeface="Barlow Semi Condensed"/>
                <a:cs typeface="Barlow Semi Condensed"/>
                <a:sym typeface="Barlow Semi Condensed"/>
              </a:rPr>
              <a:t>utonomous </a:t>
            </a:r>
            <a:r>
              <a:rPr lang="en">
                <a:solidFill>
                  <a:schemeClr val="accent2">
                    <a:lumMod val="75000"/>
                  </a:schemeClr>
                </a:solidFill>
                <a:latin typeface="Barlow Semi Condensed"/>
                <a:ea typeface="Barlow Semi Condensed"/>
                <a:cs typeface="Barlow Semi Condensed"/>
                <a:sym typeface="Barlow Semi Condensed"/>
              </a:rPr>
              <a:t>S</a:t>
            </a:r>
            <a:r>
              <a:rPr lang="en">
                <a:solidFill>
                  <a:schemeClr val="dk2"/>
                </a:solidFill>
                <a:latin typeface="Barlow Semi Condensed"/>
                <a:ea typeface="Barlow Semi Condensed"/>
                <a:cs typeface="Barlow Semi Condensed"/>
                <a:sym typeface="Barlow Semi Condensed"/>
              </a:rPr>
              <a:t>ystems</a:t>
            </a:r>
            <a:endParaRPr>
              <a:latin typeface="Barlow Semi Condensed"/>
              <a:ea typeface="Barlow Semi Condensed"/>
              <a:cs typeface="Barlow Semi Condensed"/>
              <a:sym typeface="Barlow Semi Condensed"/>
            </a:endParaRPr>
          </a:p>
        </p:txBody>
      </p:sp>
      <p:sp>
        <p:nvSpPr>
          <p:cNvPr id="2201" name="Google Shape;2201;p40">
            <a:extLst>
              <a:ext uri="{FF2B5EF4-FFF2-40B4-BE49-F238E27FC236}">
                <a16:creationId xmlns:a16="http://schemas.microsoft.com/office/drawing/2014/main" id="{46EDD6F9-4050-8DD0-6951-5E7966F5D7DC}"/>
              </a:ext>
            </a:extLst>
          </p:cNvPr>
          <p:cNvSpPr txBox="1">
            <a:spLocks noGrp="1"/>
          </p:cNvSpPr>
          <p:nvPr>
            <p:ph type="subTitle" idx="6"/>
          </p:nvPr>
        </p:nvSpPr>
        <p:spPr>
          <a:xfrm>
            <a:off x="5469084" y="1597330"/>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Six stages and artifacts</a:t>
            </a:r>
            <a:endParaRPr>
              <a:latin typeface="Barlow Semi Condensed"/>
              <a:ea typeface="Barlow Semi Condensed"/>
              <a:cs typeface="Barlow Semi Condensed"/>
              <a:sym typeface="Barlow Semi Condensed"/>
            </a:endParaRPr>
          </a:p>
        </p:txBody>
      </p:sp>
      <p:pic>
        <p:nvPicPr>
          <p:cNvPr id="4" name="Immagine 3" descr="Immagine che contiene testo, schermata, Carattere, linea&#10;&#10;Descrizione generata automaticamente">
            <a:extLst>
              <a:ext uri="{FF2B5EF4-FFF2-40B4-BE49-F238E27FC236}">
                <a16:creationId xmlns:a16="http://schemas.microsoft.com/office/drawing/2014/main" id="{A7104F75-C33E-D173-FB70-270E28991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50" y="2535435"/>
            <a:ext cx="7989850" cy="2177234"/>
          </a:xfrm>
          <a:prstGeom prst="rect">
            <a:avLst/>
          </a:prstGeom>
        </p:spPr>
      </p:pic>
      <p:sp>
        <p:nvSpPr>
          <p:cNvPr id="2" name="CasellaDiTesto 1">
            <a:extLst>
              <a:ext uri="{FF2B5EF4-FFF2-40B4-BE49-F238E27FC236}">
                <a16:creationId xmlns:a16="http://schemas.microsoft.com/office/drawing/2014/main" id="{7989BB8F-AA15-AEBA-4C82-326A8ECE54A2}"/>
              </a:ext>
            </a:extLst>
          </p:cNvPr>
          <p:cNvSpPr txBox="1"/>
          <p:nvPr/>
        </p:nvSpPr>
        <p:spPr>
          <a:xfrm>
            <a:off x="8727804" y="4833132"/>
            <a:ext cx="4156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17</a:t>
            </a:r>
          </a:p>
        </p:txBody>
      </p:sp>
    </p:spTree>
    <p:extLst>
      <p:ext uri="{BB962C8B-B14F-4D97-AF65-F5344CB8AC3E}">
        <p14:creationId xmlns:p14="http://schemas.microsoft.com/office/powerpoint/2010/main" val="1797420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9">
          <a:extLst>
            <a:ext uri="{FF2B5EF4-FFF2-40B4-BE49-F238E27FC236}">
              <a16:creationId xmlns:a16="http://schemas.microsoft.com/office/drawing/2014/main" id="{EF863108-F4A8-DD20-B98E-9251A035F7F4}"/>
            </a:ext>
          </a:extLst>
        </p:cNvPr>
        <p:cNvGrpSpPr/>
        <p:nvPr/>
      </p:nvGrpSpPr>
      <p:grpSpPr>
        <a:xfrm>
          <a:off x="0" y="0"/>
          <a:ext cx="0" cy="0"/>
          <a:chOff x="0" y="0"/>
          <a:chExt cx="0" cy="0"/>
        </a:xfrm>
      </p:grpSpPr>
      <p:sp>
        <p:nvSpPr>
          <p:cNvPr id="1890" name="Google Shape;1890;p36">
            <a:extLst>
              <a:ext uri="{FF2B5EF4-FFF2-40B4-BE49-F238E27FC236}">
                <a16:creationId xmlns:a16="http://schemas.microsoft.com/office/drawing/2014/main" id="{E630BAEA-77B0-B5BE-F722-79E8CA829622}"/>
              </a:ext>
            </a:extLst>
          </p:cNvPr>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a:t>AMLAS: stages </a:t>
            </a:r>
            <a:r>
              <a:rPr lang="it-IT" err="1"/>
              <a:t>overview</a:t>
            </a:r>
            <a:endParaRPr/>
          </a:p>
        </p:txBody>
      </p:sp>
      <p:graphicFrame>
        <p:nvGraphicFramePr>
          <p:cNvPr id="4" name="Segnaposto contenuto 2">
            <a:extLst>
              <a:ext uri="{FF2B5EF4-FFF2-40B4-BE49-F238E27FC236}">
                <a16:creationId xmlns:a16="http://schemas.microsoft.com/office/drawing/2014/main" id="{2DD87D30-AFD1-6F80-238B-DD04D2D5FA5C}"/>
              </a:ext>
            </a:extLst>
          </p:cNvPr>
          <p:cNvGraphicFramePr>
            <a:graphicFrameLocks/>
          </p:cNvGraphicFramePr>
          <p:nvPr>
            <p:extLst>
              <p:ext uri="{D42A27DB-BD31-4B8C-83A1-F6EECF244321}">
                <p14:modId xmlns:p14="http://schemas.microsoft.com/office/powerpoint/2010/main" val="1518841376"/>
              </p:ext>
            </p:extLst>
          </p:nvPr>
        </p:nvGraphicFramePr>
        <p:xfrm>
          <a:off x="984251" y="1394573"/>
          <a:ext cx="7594600" cy="3291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CasellaDiTesto 15">
            <a:extLst>
              <a:ext uri="{FF2B5EF4-FFF2-40B4-BE49-F238E27FC236}">
                <a16:creationId xmlns:a16="http://schemas.microsoft.com/office/drawing/2014/main" id="{D0DA3DCD-680C-C679-F612-533E1B9E0B51}"/>
              </a:ext>
            </a:extLst>
          </p:cNvPr>
          <p:cNvSpPr txBox="1"/>
          <p:nvPr/>
        </p:nvSpPr>
        <p:spPr>
          <a:xfrm>
            <a:off x="8686800" y="4833133"/>
            <a:ext cx="457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18</a:t>
            </a:r>
          </a:p>
        </p:txBody>
      </p:sp>
    </p:spTree>
    <p:extLst>
      <p:ext uri="{BB962C8B-B14F-4D97-AF65-F5344CB8AC3E}">
        <p14:creationId xmlns:p14="http://schemas.microsoft.com/office/powerpoint/2010/main" val="2859608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9">
          <a:extLst>
            <a:ext uri="{FF2B5EF4-FFF2-40B4-BE49-F238E27FC236}">
              <a16:creationId xmlns:a16="http://schemas.microsoft.com/office/drawing/2014/main" id="{768E2246-747B-A4A7-0658-E24782419628}"/>
            </a:ext>
          </a:extLst>
        </p:cNvPr>
        <p:cNvGrpSpPr/>
        <p:nvPr/>
      </p:nvGrpSpPr>
      <p:grpSpPr>
        <a:xfrm>
          <a:off x="0" y="0"/>
          <a:ext cx="0" cy="0"/>
          <a:chOff x="0" y="0"/>
          <a:chExt cx="0" cy="0"/>
        </a:xfrm>
      </p:grpSpPr>
      <p:sp>
        <p:nvSpPr>
          <p:cNvPr id="1890" name="Google Shape;1890;p36">
            <a:extLst>
              <a:ext uri="{FF2B5EF4-FFF2-40B4-BE49-F238E27FC236}">
                <a16:creationId xmlns:a16="http://schemas.microsoft.com/office/drawing/2014/main" id="{8BF88A59-DE2F-CFAD-E245-082A5FBD5167}"/>
              </a:ext>
            </a:extLst>
          </p:cNvPr>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a:t>AMLAS: stages </a:t>
            </a:r>
            <a:r>
              <a:rPr lang="it-IT" err="1"/>
              <a:t>overview</a:t>
            </a:r>
            <a:endParaRPr/>
          </a:p>
        </p:txBody>
      </p:sp>
      <p:graphicFrame>
        <p:nvGraphicFramePr>
          <p:cNvPr id="4" name="Segnaposto contenuto 2">
            <a:extLst>
              <a:ext uri="{FF2B5EF4-FFF2-40B4-BE49-F238E27FC236}">
                <a16:creationId xmlns:a16="http://schemas.microsoft.com/office/drawing/2014/main" id="{CDDBFECD-45A0-E267-C0C2-0493B55B3237}"/>
              </a:ext>
            </a:extLst>
          </p:cNvPr>
          <p:cNvGraphicFramePr>
            <a:graphicFrameLocks/>
          </p:cNvGraphicFramePr>
          <p:nvPr>
            <p:extLst>
              <p:ext uri="{D42A27DB-BD31-4B8C-83A1-F6EECF244321}">
                <p14:modId xmlns:p14="http://schemas.microsoft.com/office/powerpoint/2010/main" val="3598575071"/>
              </p:ext>
            </p:extLst>
          </p:nvPr>
        </p:nvGraphicFramePr>
        <p:xfrm>
          <a:off x="984251" y="1394573"/>
          <a:ext cx="7594600" cy="3291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CasellaDiTesto 15">
            <a:extLst>
              <a:ext uri="{FF2B5EF4-FFF2-40B4-BE49-F238E27FC236}">
                <a16:creationId xmlns:a16="http://schemas.microsoft.com/office/drawing/2014/main" id="{45C62417-B205-7E60-524E-D516C6A1BB5D}"/>
              </a:ext>
            </a:extLst>
          </p:cNvPr>
          <p:cNvSpPr txBox="1"/>
          <p:nvPr/>
        </p:nvSpPr>
        <p:spPr>
          <a:xfrm>
            <a:off x="8680813" y="4834659"/>
            <a:ext cx="46522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19</a:t>
            </a:r>
          </a:p>
        </p:txBody>
      </p:sp>
    </p:spTree>
    <p:extLst>
      <p:ext uri="{BB962C8B-B14F-4D97-AF65-F5344CB8AC3E}">
        <p14:creationId xmlns:p14="http://schemas.microsoft.com/office/powerpoint/2010/main" val="976198899"/>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Introduction</a:t>
            </a:r>
            <a:endParaRPr sz="470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Some definitions about the topic</a:t>
            </a:r>
            <a:endParaRPr>
              <a:latin typeface="Barlow Semi Condensed"/>
              <a:ea typeface="Barlow Semi Condensed"/>
              <a:cs typeface="Barlow Semi Condensed"/>
              <a:sym typeface="Barlow Semi Condensed"/>
            </a:endParaRPr>
          </a:p>
        </p:txBody>
      </p:sp>
      <p:sp>
        <p:nvSpPr>
          <p:cNvPr id="2" name="CasellaDiTesto 1">
            <a:extLst>
              <a:ext uri="{FF2B5EF4-FFF2-40B4-BE49-F238E27FC236}">
                <a16:creationId xmlns:a16="http://schemas.microsoft.com/office/drawing/2014/main" id="{6618EBA8-663F-799A-2CFB-DE1DACA647D5}"/>
              </a:ext>
            </a:extLst>
          </p:cNvPr>
          <p:cNvSpPr txBox="1"/>
          <p:nvPr/>
        </p:nvSpPr>
        <p:spPr>
          <a:xfrm>
            <a:off x="8817351" y="4842291"/>
            <a:ext cx="324673" cy="3048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2</a:t>
            </a:r>
          </a:p>
        </p:txBody>
      </p:sp>
      <p:sp>
        <p:nvSpPr>
          <p:cNvPr id="3" name="CasellaDiTesto 2">
            <a:extLst>
              <a:ext uri="{FF2B5EF4-FFF2-40B4-BE49-F238E27FC236}">
                <a16:creationId xmlns:a16="http://schemas.microsoft.com/office/drawing/2014/main" id="{7209B2CC-E4E5-B682-94D2-1B73B760D511}"/>
              </a:ext>
            </a:extLst>
          </p:cNvPr>
          <p:cNvSpPr txBox="1"/>
          <p:nvPr/>
        </p:nvSpPr>
        <p:spPr>
          <a:xfrm>
            <a:off x="840328" y="4609586"/>
            <a:ext cx="724019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err="1">
                <a:latin typeface="Barlow Semi Condensed"/>
              </a:rPr>
              <a:t>Autonomous</a:t>
            </a:r>
            <a:r>
              <a:rPr lang="it-IT" sz="1200">
                <a:latin typeface="Barlow Semi Condensed"/>
              </a:rPr>
              <a:t> systems, DP Watson, DH Scheidt - Johns Hopkins APL technical digest, 2005 - jhuapl.edu  </a:t>
            </a:r>
            <a:r>
              <a:rPr lang="it-IT" sz="1200" u="sng">
                <a:latin typeface="Barlow Semi Condensed"/>
              </a:rPr>
              <a:t>https://secwww.jhuapl.edu/techdigest/content/techdigest/pdf/V26-N04/26-04-Watson.pdf</a:t>
            </a:r>
            <a:endParaRPr lang="it-IT"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89">
          <a:extLst>
            <a:ext uri="{FF2B5EF4-FFF2-40B4-BE49-F238E27FC236}">
              <a16:creationId xmlns:a16="http://schemas.microsoft.com/office/drawing/2014/main" id="{16756C93-4666-E3C3-CD39-3AEB970C05AA}"/>
            </a:ext>
          </a:extLst>
        </p:cNvPr>
        <p:cNvGrpSpPr/>
        <p:nvPr/>
      </p:nvGrpSpPr>
      <p:grpSpPr>
        <a:xfrm>
          <a:off x="0" y="0"/>
          <a:ext cx="0" cy="0"/>
          <a:chOff x="0" y="0"/>
          <a:chExt cx="0" cy="0"/>
        </a:xfrm>
      </p:grpSpPr>
      <p:sp>
        <p:nvSpPr>
          <p:cNvPr id="1890" name="Google Shape;1890;p36">
            <a:extLst>
              <a:ext uri="{FF2B5EF4-FFF2-40B4-BE49-F238E27FC236}">
                <a16:creationId xmlns:a16="http://schemas.microsoft.com/office/drawing/2014/main" id="{AA50BC96-D860-010A-43D7-B14E8BF2B368}"/>
              </a:ext>
            </a:extLst>
          </p:cNvPr>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a:t>AMLAS: stages </a:t>
            </a:r>
            <a:r>
              <a:rPr lang="it-IT" err="1"/>
              <a:t>overview</a:t>
            </a:r>
            <a:endParaRPr/>
          </a:p>
        </p:txBody>
      </p:sp>
      <p:graphicFrame>
        <p:nvGraphicFramePr>
          <p:cNvPr id="4" name="Segnaposto contenuto 2">
            <a:extLst>
              <a:ext uri="{FF2B5EF4-FFF2-40B4-BE49-F238E27FC236}">
                <a16:creationId xmlns:a16="http://schemas.microsoft.com/office/drawing/2014/main" id="{522F8888-4EEB-F73B-FE78-5636483527E3}"/>
              </a:ext>
            </a:extLst>
          </p:cNvPr>
          <p:cNvGraphicFramePr>
            <a:graphicFrameLocks/>
          </p:cNvGraphicFramePr>
          <p:nvPr>
            <p:extLst>
              <p:ext uri="{D42A27DB-BD31-4B8C-83A1-F6EECF244321}">
                <p14:modId xmlns:p14="http://schemas.microsoft.com/office/powerpoint/2010/main" val="359540868"/>
              </p:ext>
            </p:extLst>
          </p:nvPr>
        </p:nvGraphicFramePr>
        <p:xfrm>
          <a:off x="984251" y="1394573"/>
          <a:ext cx="7594600" cy="3291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CasellaDiTesto 15">
            <a:extLst>
              <a:ext uri="{FF2B5EF4-FFF2-40B4-BE49-F238E27FC236}">
                <a16:creationId xmlns:a16="http://schemas.microsoft.com/office/drawing/2014/main" id="{4225CCDB-0225-E261-3A8A-33DCCF3139C6}"/>
              </a:ext>
            </a:extLst>
          </p:cNvPr>
          <p:cNvSpPr txBox="1"/>
          <p:nvPr/>
        </p:nvSpPr>
        <p:spPr>
          <a:xfrm>
            <a:off x="8737859" y="4834151"/>
            <a:ext cx="40766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20</a:t>
            </a:r>
          </a:p>
        </p:txBody>
      </p:sp>
    </p:spTree>
    <p:extLst>
      <p:ext uri="{BB962C8B-B14F-4D97-AF65-F5344CB8AC3E}">
        <p14:creationId xmlns:p14="http://schemas.microsoft.com/office/powerpoint/2010/main" val="3756839796"/>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89">
          <a:extLst>
            <a:ext uri="{FF2B5EF4-FFF2-40B4-BE49-F238E27FC236}">
              <a16:creationId xmlns:a16="http://schemas.microsoft.com/office/drawing/2014/main" id="{7A249962-F578-4BE2-1748-B3A359D8D526}"/>
            </a:ext>
          </a:extLst>
        </p:cNvPr>
        <p:cNvGrpSpPr/>
        <p:nvPr/>
      </p:nvGrpSpPr>
      <p:grpSpPr>
        <a:xfrm>
          <a:off x="0" y="0"/>
          <a:ext cx="0" cy="0"/>
          <a:chOff x="0" y="0"/>
          <a:chExt cx="0" cy="0"/>
        </a:xfrm>
      </p:grpSpPr>
      <p:sp>
        <p:nvSpPr>
          <p:cNvPr id="1890" name="Google Shape;1890;p36">
            <a:extLst>
              <a:ext uri="{FF2B5EF4-FFF2-40B4-BE49-F238E27FC236}">
                <a16:creationId xmlns:a16="http://schemas.microsoft.com/office/drawing/2014/main" id="{FDFC17BE-51F1-0990-0FE7-E316A9EE5160}"/>
              </a:ext>
            </a:extLst>
          </p:cNvPr>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a:t>AMLAS: stages </a:t>
            </a:r>
            <a:r>
              <a:rPr lang="it-IT" err="1"/>
              <a:t>overview</a:t>
            </a:r>
            <a:endParaRPr/>
          </a:p>
        </p:txBody>
      </p:sp>
      <p:graphicFrame>
        <p:nvGraphicFramePr>
          <p:cNvPr id="4" name="Segnaposto contenuto 2">
            <a:extLst>
              <a:ext uri="{FF2B5EF4-FFF2-40B4-BE49-F238E27FC236}">
                <a16:creationId xmlns:a16="http://schemas.microsoft.com/office/drawing/2014/main" id="{E4240DCE-CB05-78D0-8D51-9179F38E3797}"/>
              </a:ext>
            </a:extLst>
          </p:cNvPr>
          <p:cNvGraphicFramePr>
            <a:graphicFrameLocks/>
          </p:cNvGraphicFramePr>
          <p:nvPr>
            <p:extLst>
              <p:ext uri="{D42A27DB-BD31-4B8C-83A1-F6EECF244321}">
                <p14:modId xmlns:p14="http://schemas.microsoft.com/office/powerpoint/2010/main" val="3545371903"/>
              </p:ext>
            </p:extLst>
          </p:nvPr>
        </p:nvGraphicFramePr>
        <p:xfrm>
          <a:off x="984251" y="1394573"/>
          <a:ext cx="7594600" cy="3291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CasellaDiTesto 16">
            <a:extLst>
              <a:ext uri="{FF2B5EF4-FFF2-40B4-BE49-F238E27FC236}">
                <a16:creationId xmlns:a16="http://schemas.microsoft.com/office/drawing/2014/main" id="{AA776EC7-705E-FCCF-6A3F-D6E4D2F532B1}"/>
              </a:ext>
            </a:extLst>
          </p:cNvPr>
          <p:cNvSpPr txBox="1"/>
          <p:nvPr/>
        </p:nvSpPr>
        <p:spPr>
          <a:xfrm>
            <a:off x="8721816" y="4833642"/>
            <a:ext cx="42167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21</a:t>
            </a:r>
          </a:p>
        </p:txBody>
      </p:sp>
    </p:spTree>
    <p:extLst>
      <p:ext uri="{BB962C8B-B14F-4D97-AF65-F5344CB8AC3E}">
        <p14:creationId xmlns:p14="http://schemas.microsoft.com/office/powerpoint/2010/main" val="1192546956"/>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9">
          <a:extLst>
            <a:ext uri="{FF2B5EF4-FFF2-40B4-BE49-F238E27FC236}">
              <a16:creationId xmlns:a16="http://schemas.microsoft.com/office/drawing/2014/main" id="{B7091EB2-0A71-8744-7A6F-5DBED7D0F0A6}"/>
            </a:ext>
          </a:extLst>
        </p:cNvPr>
        <p:cNvGrpSpPr/>
        <p:nvPr/>
      </p:nvGrpSpPr>
      <p:grpSpPr>
        <a:xfrm>
          <a:off x="0" y="0"/>
          <a:ext cx="0" cy="0"/>
          <a:chOff x="0" y="0"/>
          <a:chExt cx="0" cy="0"/>
        </a:xfrm>
      </p:grpSpPr>
      <p:sp>
        <p:nvSpPr>
          <p:cNvPr id="1890" name="Google Shape;1890;p36">
            <a:extLst>
              <a:ext uri="{FF2B5EF4-FFF2-40B4-BE49-F238E27FC236}">
                <a16:creationId xmlns:a16="http://schemas.microsoft.com/office/drawing/2014/main" id="{88E14C27-9E0C-869B-04BE-7A11BA64C668}"/>
              </a:ext>
            </a:extLst>
          </p:cNvPr>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a:t>AMLAS: stages </a:t>
            </a:r>
            <a:r>
              <a:rPr lang="it-IT" err="1"/>
              <a:t>overview</a:t>
            </a:r>
            <a:endParaRPr/>
          </a:p>
        </p:txBody>
      </p:sp>
      <p:graphicFrame>
        <p:nvGraphicFramePr>
          <p:cNvPr id="4" name="Segnaposto contenuto 2">
            <a:extLst>
              <a:ext uri="{FF2B5EF4-FFF2-40B4-BE49-F238E27FC236}">
                <a16:creationId xmlns:a16="http://schemas.microsoft.com/office/drawing/2014/main" id="{8963EB23-9C1C-946A-222E-A1574C1C6E21}"/>
              </a:ext>
            </a:extLst>
          </p:cNvPr>
          <p:cNvGraphicFramePr>
            <a:graphicFrameLocks/>
          </p:cNvGraphicFramePr>
          <p:nvPr>
            <p:extLst>
              <p:ext uri="{D42A27DB-BD31-4B8C-83A1-F6EECF244321}">
                <p14:modId xmlns:p14="http://schemas.microsoft.com/office/powerpoint/2010/main" val="3630444212"/>
              </p:ext>
            </p:extLst>
          </p:nvPr>
        </p:nvGraphicFramePr>
        <p:xfrm>
          <a:off x="984251" y="1394573"/>
          <a:ext cx="7594600" cy="3291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CasellaDiTesto 15">
            <a:extLst>
              <a:ext uri="{FF2B5EF4-FFF2-40B4-BE49-F238E27FC236}">
                <a16:creationId xmlns:a16="http://schemas.microsoft.com/office/drawing/2014/main" id="{3268B1FD-74A0-CF12-06D2-05DC40ADC269}"/>
              </a:ext>
            </a:extLst>
          </p:cNvPr>
          <p:cNvSpPr txBox="1"/>
          <p:nvPr/>
        </p:nvSpPr>
        <p:spPr>
          <a:xfrm>
            <a:off x="8719782" y="4831607"/>
            <a:ext cx="42511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22</a:t>
            </a:r>
          </a:p>
        </p:txBody>
      </p:sp>
    </p:spTree>
    <p:extLst>
      <p:ext uri="{BB962C8B-B14F-4D97-AF65-F5344CB8AC3E}">
        <p14:creationId xmlns:p14="http://schemas.microsoft.com/office/powerpoint/2010/main" val="1734760391"/>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9">
          <a:extLst>
            <a:ext uri="{FF2B5EF4-FFF2-40B4-BE49-F238E27FC236}">
              <a16:creationId xmlns:a16="http://schemas.microsoft.com/office/drawing/2014/main" id="{6662D1C3-8F30-C3E0-87DD-8AA6A378B2CE}"/>
            </a:ext>
          </a:extLst>
        </p:cNvPr>
        <p:cNvGrpSpPr/>
        <p:nvPr/>
      </p:nvGrpSpPr>
      <p:grpSpPr>
        <a:xfrm>
          <a:off x="0" y="0"/>
          <a:ext cx="0" cy="0"/>
          <a:chOff x="0" y="0"/>
          <a:chExt cx="0" cy="0"/>
        </a:xfrm>
      </p:grpSpPr>
      <p:sp>
        <p:nvSpPr>
          <p:cNvPr id="1890" name="Google Shape;1890;p36">
            <a:extLst>
              <a:ext uri="{FF2B5EF4-FFF2-40B4-BE49-F238E27FC236}">
                <a16:creationId xmlns:a16="http://schemas.microsoft.com/office/drawing/2014/main" id="{55DC9242-5253-A0A4-5A42-2BC55594791C}"/>
              </a:ext>
            </a:extLst>
          </p:cNvPr>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a:t>AMLAS: stages </a:t>
            </a:r>
            <a:r>
              <a:rPr lang="it-IT" err="1"/>
              <a:t>overview</a:t>
            </a:r>
            <a:endParaRPr/>
          </a:p>
        </p:txBody>
      </p:sp>
      <p:graphicFrame>
        <p:nvGraphicFramePr>
          <p:cNvPr id="4" name="Segnaposto contenuto 2">
            <a:extLst>
              <a:ext uri="{FF2B5EF4-FFF2-40B4-BE49-F238E27FC236}">
                <a16:creationId xmlns:a16="http://schemas.microsoft.com/office/drawing/2014/main" id="{E2EF8FD9-E72C-390A-7AEA-70C522909AAD}"/>
              </a:ext>
            </a:extLst>
          </p:cNvPr>
          <p:cNvGraphicFramePr>
            <a:graphicFrameLocks/>
          </p:cNvGraphicFramePr>
          <p:nvPr>
            <p:extLst>
              <p:ext uri="{D42A27DB-BD31-4B8C-83A1-F6EECF244321}">
                <p14:modId xmlns:p14="http://schemas.microsoft.com/office/powerpoint/2010/main" val="1345670821"/>
              </p:ext>
            </p:extLst>
          </p:nvPr>
        </p:nvGraphicFramePr>
        <p:xfrm>
          <a:off x="984251" y="1394573"/>
          <a:ext cx="7594600" cy="3291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CasellaDiTesto 15">
            <a:extLst>
              <a:ext uri="{FF2B5EF4-FFF2-40B4-BE49-F238E27FC236}">
                <a16:creationId xmlns:a16="http://schemas.microsoft.com/office/drawing/2014/main" id="{08E0BD24-FC1A-3E79-4AE2-C867FF2909F8}"/>
              </a:ext>
            </a:extLst>
          </p:cNvPr>
          <p:cNvSpPr txBox="1"/>
          <p:nvPr/>
        </p:nvSpPr>
        <p:spPr>
          <a:xfrm>
            <a:off x="8730855" y="4834150"/>
            <a:ext cx="40907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23</a:t>
            </a:r>
          </a:p>
        </p:txBody>
      </p:sp>
    </p:spTree>
    <p:extLst>
      <p:ext uri="{BB962C8B-B14F-4D97-AF65-F5344CB8AC3E}">
        <p14:creationId xmlns:p14="http://schemas.microsoft.com/office/powerpoint/2010/main" val="894251624"/>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97">
          <a:extLst>
            <a:ext uri="{FF2B5EF4-FFF2-40B4-BE49-F238E27FC236}">
              <a16:creationId xmlns:a16="http://schemas.microsoft.com/office/drawing/2014/main" id="{0F3B8CF1-5DD2-BB9B-FEA8-DF21F1CBC97F}"/>
            </a:ext>
          </a:extLst>
        </p:cNvPr>
        <p:cNvGrpSpPr/>
        <p:nvPr/>
      </p:nvGrpSpPr>
      <p:grpSpPr>
        <a:xfrm>
          <a:off x="0" y="0"/>
          <a:ext cx="0" cy="0"/>
          <a:chOff x="0" y="0"/>
          <a:chExt cx="0" cy="0"/>
        </a:xfrm>
      </p:grpSpPr>
      <p:sp>
        <p:nvSpPr>
          <p:cNvPr id="3498" name="Google Shape;3498;p61">
            <a:extLst>
              <a:ext uri="{FF2B5EF4-FFF2-40B4-BE49-F238E27FC236}">
                <a16:creationId xmlns:a16="http://schemas.microsoft.com/office/drawing/2014/main" id="{811E4A96-9FAF-AA38-4599-C9D01ECC55DA}"/>
              </a:ext>
            </a:extLst>
          </p:cNvPr>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err="1"/>
              <a:t>Conclusion</a:t>
            </a:r>
            <a:endParaRPr/>
          </a:p>
          <a:p>
            <a:pPr marL="0" lvl="0" indent="0" algn="ctr" rtl="0">
              <a:spcBef>
                <a:spcPts val="0"/>
              </a:spcBef>
              <a:spcAft>
                <a:spcPts val="0"/>
              </a:spcAft>
              <a:buNone/>
            </a:pPr>
            <a:endParaRPr/>
          </a:p>
        </p:txBody>
      </p:sp>
      <p:sp>
        <p:nvSpPr>
          <p:cNvPr id="3499" name="Google Shape;3499;p61">
            <a:extLst>
              <a:ext uri="{FF2B5EF4-FFF2-40B4-BE49-F238E27FC236}">
                <a16:creationId xmlns:a16="http://schemas.microsoft.com/office/drawing/2014/main" id="{BDB3F636-6821-5934-15FE-E8AACFF91B98}"/>
              </a:ext>
            </a:extLst>
          </p:cNvPr>
          <p:cNvSpPr/>
          <p:nvPr/>
        </p:nvSpPr>
        <p:spPr>
          <a:xfrm>
            <a:off x="4665800"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1">
            <a:extLst>
              <a:ext uri="{FF2B5EF4-FFF2-40B4-BE49-F238E27FC236}">
                <a16:creationId xmlns:a16="http://schemas.microsoft.com/office/drawing/2014/main" id="{5C8FBE11-CA4B-206A-5368-4895A5D359AC}"/>
              </a:ext>
            </a:extLst>
          </p:cNvPr>
          <p:cNvSpPr/>
          <p:nvPr/>
        </p:nvSpPr>
        <p:spPr>
          <a:xfrm>
            <a:off x="4850900"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1">
            <a:extLst>
              <a:ext uri="{FF2B5EF4-FFF2-40B4-BE49-F238E27FC236}">
                <a16:creationId xmlns:a16="http://schemas.microsoft.com/office/drawing/2014/main" id="{61935170-43C9-52C3-1B35-A4A92D115F71}"/>
              </a:ext>
            </a:extLst>
          </p:cNvPr>
          <p:cNvSpPr/>
          <p:nvPr/>
        </p:nvSpPr>
        <p:spPr>
          <a:xfrm>
            <a:off x="1802225" y="1135707"/>
            <a:ext cx="2676000" cy="3222300"/>
          </a:xfrm>
          <a:prstGeom prst="roundRect">
            <a:avLst>
              <a:gd name="adj" fmla="val 16667"/>
            </a:avLst>
          </a:prstGeom>
          <a:solidFill>
            <a:schemeClr val="accent1"/>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1">
            <a:extLst>
              <a:ext uri="{FF2B5EF4-FFF2-40B4-BE49-F238E27FC236}">
                <a16:creationId xmlns:a16="http://schemas.microsoft.com/office/drawing/2014/main" id="{89280F2A-42D7-0056-5C0B-9957AEEC4CFD}"/>
              </a:ext>
            </a:extLst>
          </p:cNvPr>
          <p:cNvSpPr/>
          <p:nvPr/>
        </p:nvSpPr>
        <p:spPr>
          <a:xfrm>
            <a:off x="1987325" y="1329357"/>
            <a:ext cx="2305800" cy="2835000"/>
          </a:xfrm>
          <a:prstGeom prst="roundRect">
            <a:avLst>
              <a:gd name="adj" fmla="val 16667"/>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1">
            <a:extLst>
              <a:ext uri="{FF2B5EF4-FFF2-40B4-BE49-F238E27FC236}">
                <a16:creationId xmlns:a16="http://schemas.microsoft.com/office/drawing/2014/main" id="{C6F678B0-8AB9-183B-A1B2-AE57156F2980}"/>
              </a:ext>
            </a:extLst>
          </p:cNvPr>
          <p:cNvSpPr txBox="1">
            <a:spLocks noGrp="1"/>
          </p:cNvSpPr>
          <p:nvPr>
            <p:ph type="subTitle" idx="1"/>
          </p:nvPr>
        </p:nvSpPr>
        <p:spPr>
          <a:xfrm>
            <a:off x="4956048"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2"/>
                </a:solidFill>
                <a:latin typeface="Barlow Semi Condensed"/>
                <a:ea typeface="Barlow Semi Condensed"/>
                <a:cs typeface="Barlow Semi Condensed"/>
                <a:sym typeface="Barlow Semi Condensed"/>
              </a:rPr>
              <a:t>Further research in safety assurance, real-time performance, and robust ML integration.</a:t>
            </a:r>
            <a:endParaRPr lang="en-US">
              <a:latin typeface="Barlow Semi Condensed"/>
              <a:ea typeface="Barlow Semi Condensed"/>
              <a:cs typeface="Barlow Semi Condensed"/>
              <a:sym typeface="Barlow Semi Condensed"/>
            </a:endParaRPr>
          </a:p>
        </p:txBody>
      </p:sp>
      <p:sp>
        <p:nvSpPr>
          <p:cNvPr id="3504" name="Google Shape;3504;p61">
            <a:extLst>
              <a:ext uri="{FF2B5EF4-FFF2-40B4-BE49-F238E27FC236}">
                <a16:creationId xmlns:a16="http://schemas.microsoft.com/office/drawing/2014/main" id="{CC93B1D8-FF5B-C5BE-6F6C-82395DFCF28C}"/>
              </a:ext>
            </a:extLst>
          </p:cNvPr>
          <p:cNvSpPr txBox="1">
            <a:spLocks noGrp="1"/>
          </p:cNvSpPr>
          <p:nvPr>
            <p:ph type="subTitle" idx="2"/>
          </p:nvPr>
        </p:nvSpPr>
        <p:spPr>
          <a:xfrm>
            <a:off x="2093976" y="2532888"/>
            <a:ext cx="2084700" cy="136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Autonomous systems and Machine Learning, Federated Learning, Safety converns.</a:t>
            </a:r>
            <a:endParaRPr>
              <a:latin typeface="Barlow Semi Condensed"/>
              <a:ea typeface="Barlow Semi Condensed"/>
              <a:cs typeface="Barlow Semi Condensed"/>
              <a:sym typeface="Barlow Semi Condensed"/>
            </a:endParaRPr>
          </a:p>
        </p:txBody>
      </p:sp>
      <p:sp>
        <p:nvSpPr>
          <p:cNvPr id="3505" name="Google Shape;3505;p61">
            <a:extLst>
              <a:ext uri="{FF2B5EF4-FFF2-40B4-BE49-F238E27FC236}">
                <a16:creationId xmlns:a16="http://schemas.microsoft.com/office/drawing/2014/main" id="{78571D71-30B2-B85D-D578-8628C140F02B}"/>
              </a:ext>
            </a:extLst>
          </p:cNvPr>
          <p:cNvSpPr txBox="1">
            <a:spLocks noGrp="1"/>
          </p:cNvSpPr>
          <p:nvPr>
            <p:ph type="subTitle" idx="3"/>
          </p:nvPr>
        </p:nvSpPr>
        <p:spPr>
          <a:xfrm>
            <a:off x="4956048" y="1770001"/>
            <a:ext cx="2084700" cy="28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Future </a:t>
            </a:r>
          </a:p>
          <a:p>
            <a:pPr marL="0" lvl="0" indent="0" algn="ctr" rtl="0">
              <a:spcBef>
                <a:spcPts val="0"/>
              </a:spcBef>
              <a:spcAft>
                <a:spcPts val="0"/>
              </a:spcAft>
              <a:buNone/>
            </a:pPr>
            <a:r>
              <a:rPr lang="en" sz="1800"/>
              <a:t>focus</a:t>
            </a:r>
            <a:endParaRPr sz="1800"/>
          </a:p>
        </p:txBody>
      </p:sp>
      <p:sp>
        <p:nvSpPr>
          <p:cNvPr id="3506" name="Google Shape;3506;p61">
            <a:extLst>
              <a:ext uri="{FF2B5EF4-FFF2-40B4-BE49-F238E27FC236}">
                <a16:creationId xmlns:a16="http://schemas.microsoft.com/office/drawing/2014/main" id="{5F84D1AA-553C-9C1A-282A-2FD40CE2692F}"/>
              </a:ext>
            </a:extLst>
          </p:cNvPr>
          <p:cNvSpPr txBox="1">
            <a:spLocks noGrp="1"/>
          </p:cNvSpPr>
          <p:nvPr>
            <p:ph type="subTitle" idx="4"/>
          </p:nvPr>
        </p:nvSpPr>
        <p:spPr>
          <a:xfrm>
            <a:off x="2093976" y="1774032"/>
            <a:ext cx="20847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Points </a:t>
            </a:r>
          </a:p>
          <a:p>
            <a:pPr marL="0" lvl="0" indent="0" algn="ctr" rtl="0">
              <a:spcBef>
                <a:spcPts val="0"/>
              </a:spcBef>
              <a:spcAft>
                <a:spcPts val="0"/>
              </a:spcAft>
              <a:buNone/>
            </a:pPr>
            <a:r>
              <a:rPr lang="en" sz="1800"/>
              <a:t>covered</a:t>
            </a:r>
            <a:endParaRPr sz="1800"/>
          </a:p>
        </p:txBody>
      </p:sp>
      <p:sp>
        <p:nvSpPr>
          <p:cNvPr id="2" name="CasellaDiTesto 1">
            <a:extLst>
              <a:ext uri="{FF2B5EF4-FFF2-40B4-BE49-F238E27FC236}">
                <a16:creationId xmlns:a16="http://schemas.microsoft.com/office/drawing/2014/main" id="{0BF766FB-5F24-5C88-8B78-6F4341C60E9F}"/>
              </a:ext>
            </a:extLst>
          </p:cNvPr>
          <p:cNvSpPr txBox="1"/>
          <p:nvPr/>
        </p:nvSpPr>
        <p:spPr>
          <a:xfrm>
            <a:off x="8746390" y="4837592"/>
            <a:ext cx="39761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24</a:t>
            </a:r>
          </a:p>
        </p:txBody>
      </p:sp>
    </p:spTree>
    <p:extLst>
      <p:ext uri="{BB962C8B-B14F-4D97-AF65-F5344CB8AC3E}">
        <p14:creationId xmlns:p14="http://schemas.microsoft.com/office/powerpoint/2010/main" val="1080909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04"/>
        <p:cNvGrpSpPr/>
        <p:nvPr/>
      </p:nvGrpSpPr>
      <p:grpSpPr>
        <a:xfrm>
          <a:off x="0" y="0"/>
          <a:ext cx="0" cy="0"/>
          <a:chOff x="0" y="0"/>
          <a:chExt cx="0" cy="0"/>
        </a:xfrm>
      </p:grpSpPr>
      <p:sp>
        <p:nvSpPr>
          <p:cNvPr id="3605" name="Google Shape;3605;p63"/>
          <p:cNvSpPr txBox="1">
            <a:spLocks noGrp="1"/>
          </p:cNvSpPr>
          <p:nvPr>
            <p:ph type="title"/>
          </p:nvPr>
        </p:nvSpPr>
        <p:spPr>
          <a:xfrm>
            <a:off x="2103150" y="1729378"/>
            <a:ext cx="49377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a:t>Thanks!</a:t>
            </a:r>
            <a:endParaRPr sz="7200"/>
          </a:p>
        </p:txBody>
      </p:sp>
      <p:sp>
        <p:nvSpPr>
          <p:cNvPr id="3606" name="Google Shape;3606;p63"/>
          <p:cNvSpPr txBox="1">
            <a:spLocks noGrp="1"/>
          </p:cNvSpPr>
          <p:nvPr>
            <p:ph type="subTitle" idx="1"/>
          </p:nvPr>
        </p:nvSpPr>
        <p:spPr>
          <a:xfrm>
            <a:off x="3022050" y="280847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it-IT">
                <a:solidFill>
                  <a:schemeClr val="dk2"/>
                </a:solidFill>
                <a:latin typeface="Barlow Semi Condensed Light"/>
                <a:ea typeface="Barlow Semi Condensed Light"/>
                <a:cs typeface="Barlow Semi Condensed Light"/>
                <a:sym typeface="Barlow Semi Condensed Light"/>
              </a:rPr>
              <a:t>Omar Dinari</a:t>
            </a:r>
          </a:p>
          <a:p>
            <a:pPr marL="0" lvl="0" indent="0" algn="ctr" rtl="0">
              <a:spcBef>
                <a:spcPts val="0"/>
              </a:spcBef>
              <a:spcAft>
                <a:spcPts val="0"/>
              </a:spcAft>
              <a:buClr>
                <a:schemeClr val="dk1"/>
              </a:buClr>
              <a:buSzPts val="1100"/>
              <a:buFont typeface="Arial"/>
              <a:buNone/>
            </a:pPr>
            <a:r>
              <a:rPr lang="it-IT">
                <a:solidFill>
                  <a:schemeClr val="dk2"/>
                </a:solidFill>
                <a:latin typeface="Barlow Semi Condensed Light"/>
                <a:ea typeface="Barlow Semi Condensed Light"/>
                <a:cs typeface="Barlow Semi Condensed Light"/>
                <a:sym typeface="Barlow Semi Condensed Light"/>
              </a:rPr>
              <a:t>Daniele Borgna</a:t>
            </a:r>
            <a:endParaRPr>
              <a:solidFill>
                <a:schemeClr val="dk2"/>
              </a:solidFill>
              <a:latin typeface="Barlow Semi Condensed Light"/>
              <a:ea typeface="Barlow Semi Condensed Light"/>
              <a:cs typeface="Barlow Semi Condensed Light"/>
              <a:sym typeface="Barlow Semi Condensed Light"/>
            </a:endParaRPr>
          </a:p>
        </p:txBody>
      </p:sp>
      <p:sp>
        <p:nvSpPr>
          <p:cNvPr id="4" name="CasellaDiTesto 3">
            <a:extLst>
              <a:ext uri="{FF2B5EF4-FFF2-40B4-BE49-F238E27FC236}">
                <a16:creationId xmlns:a16="http://schemas.microsoft.com/office/drawing/2014/main" id="{569FAC93-3429-DA51-485E-ADF9CEDA1826}"/>
              </a:ext>
            </a:extLst>
          </p:cNvPr>
          <p:cNvSpPr txBox="1"/>
          <p:nvPr/>
        </p:nvSpPr>
        <p:spPr>
          <a:xfrm>
            <a:off x="2393950" y="3416300"/>
            <a:ext cx="4552950" cy="1149350"/>
          </a:xfrm>
          <a:prstGeom prst="rect">
            <a:avLst/>
          </a:prstGeom>
          <a:solidFill>
            <a:schemeClr val="bg1"/>
          </a:solidFill>
        </p:spPr>
        <p:txBody>
          <a:bodyPr wrap="square" rtlCol="0">
            <a:spAutoFit/>
          </a:bodyPr>
          <a:lstStyle/>
          <a:p>
            <a:endParaRPr lang="it-IT"/>
          </a:p>
        </p:txBody>
      </p:sp>
      <p:sp>
        <p:nvSpPr>
          <p:cNvPr id="2" name="CasellaDiTesto 1">
            <a:extLst>
              <a:ext uri="{FF2B5EF4-FFF2-40B4-BE49-F238E27FC236}">
                <a16:creationId xmlns:a16="http://schemas.microsoft.com/office/drawing/2014/main" id="{31C5DDEE-F8CE-A766-DD46-4DA25EAD8F27}"/>
              </a:ext>
            </a:extLst>
          </p:cNvPr>
          <p:cNvSpPr txBox="1"/>
          <p:nvPr/>
        </p:nvSpPr>
        <p:spPr>
          <a:xfrm>
            <a:off x="8712390" y="4836186"/>
            <a:ext cx="43313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25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asellaDiTesto 17">
            <a:extLst>
              <a:ext uri="{FF2B5EF4-FFF2-40B4-BE49-F238E27FC236}">
                <a16:creationId xmlns:a16="http://schemas.microsoft.com/office/drawing/2014/main" id="{EA18E63D-0133-E134-BA76-D109ADF4F6F0}"/>
              </a:ext>
            </a:extLst>
          </p:cNvPr>
          <p:cNvSpPr txBox="1"/>
          <p:nvPr/>
        </p:nvSpPr>
        <p:spPr>
          <a:xfrm>
            <a:off x="656020" y="886641"/>
            <a:ext cx="7241072" cy="3539430"/>
          </a:xfrm>
          <a:prstGeom prst="rect">
            <a:avLst/>
          </a:prstGeom>
          <a:noFill/>
        </p:spPr>
        <p:txBody>
          <a:bodyPr wrap="square">
            <a:spAutoFit/>
          </a:bodyPr>
          <a:lstStyle/>
          <a:p>
            <a:r>
              <a:rPr lang="it-IT">
                <a:latin typeface="Barlow Semi Condensed" panose="00000506000000000000" pitchFamily="2" charset="0"/>
              </a:rPr>
              <a:t>1. Machine learning with </a:t>
            </a:r>
            <a:r>
              <a:rPr lang="it-IT" err="1">
                <a:latin typeface="Barlow Semi Condensed" panose="00000506000000000000" pitchFamily="2" charset="0"/>
              </a:rPr>
              <a:t>applications</a:t>
            </a:r>
            <a:r>
              <a:rPr lang="it-IT">
                <a:latin typeface="Barlow Semi Condensed" panose="00000506000000000000" pitchFamily="2" charset="0"/>
              </a:rPr>
              <a:t> to </a:t>
            </a:r>
            <a:r>
              <a:rPr lang="it-IT" err="1">
                <a:latin typeface="Barlow Semi Condensed" panose="00000506000000000000" pitchFamily="2" charset="0"/>
              </a:rPr>
              <a:t>autonomous</a:t>
            </a:r>
            <a:r>
              <a:rPr lang="it-IT">
                <a:latin typeface="Barlow Semi Condensed" panose="00000506000000000000" pitchFamily="2" charset="0"/>
              </a:rPr>
              <a:t> systems, X </a:t>
            </a:r>
            <a:r>
              <a:rPr lang="it-IT" err="1">
                <a:latin typeface="Barlow Semi Condensed" panose="00000506000000000000" pitchFamily="2" charset="0"/>
              </a:rPr>
              <a:t>Xu</a:t>
            </a:r>
            <a:r>
              <a:rPr lang="it-IT">
                <a:latin typeface="Barlow Semi Condensed" panose="00000506000000000000" pitchFamily="2" charset="0"/>
              </a:rPr>
              <a:t>, H He, D Zhao, S Sun, L </a:t>
            </a:r>
            <a:r>
              <a:rPr lang="it-IT" err="1">
                <a:latin typeface="Barlow Semi Condensed" panose="00000506000000000000" pitchFamily="2" charset="0"/>
              </a:rPr>
              <a:t>Busoniu</a:t>
            </a:r>
            <a:r>
              <a:rPr lang="it-IT">
                <a:latin typeface="Barlow Semi Condensed" panose="00000506000000000000" pitchFamily="2" charset="0"/>
              </a:rPr>
              <a:t>, SX Yang - 2015 - https://digitalcommons.uri.edu/cgi/viewcontent.cgi?article=1019&amp;context=ele_facpubs</a:t>
            </a:r>
          </a:p>
          <a:p>
            <a:endParaRPr lang="it-IT">
              <a:latin typeface="Barlow Semi Condensed" panose="00000506000000000000" pitchFamily="2" charset="0"/>
            </a:endParaRPr>
          </a:p>
          <a:p>
            <a:r>
              <a:rPr lang="it-IT">
                <a:latin typeface="Barlow Semi Condensed" panose="00000506000000000000" pitchFamily="2" charset="0"/>
              </a:rPr>
              <a:t>2. </a:t>
            </a:r>
            <a:r>
              <a:rPr lang="it-IT" err="1">
                <a:latin typeface="Barlow Semi Condensed" panose="00000506000000000000" pitchFamily="2" charset="0"/>
              </a:rPr>
              <a:t>Guidance</a:t>
            </a:r>
            <a:r>
              <a:rPr lang="it-IT">
                <a:latin typeface="Barlow Semi Condensed" panose="00000506000000000000" pitchFamily="2" charset="0"/>
              </a:rPr>
              <a:t> on the </a:t>
            </a:r>
            <a:r>
              <a:rPr lang="it-IT" err="1">
                <a:latin typeface="Barlow Semi Condensed" panose="00000506000000000000" pitchFamily="2" charset="0"/>
              </a:rPr>
              <a:t>assurance</a:t>
            </a:r>
            <a:r>
              <a:rPr lang="it-IT">
                <a:latin typeface="Barlow Semi Condensed" panose="00000506000000000000" pitchFamily="2" charset="0"/>
              </a:rPr>
              <a:t> of machine learning in </a:t>
            </a:r>
            <a:r>
              <a:rPr lang="it-IT" err="1">
                <a:latin typeface="Barlow Semi Condensed" panose="00000506000000000000" pitchFamily="2" charset="0"/>
              </a:rPr>
              <a:t>autonomous</a:t>
            </a:r>
            <a:r>
              <a:rPr lang="it-IT">
                <a:latin typeface="Barlow Semi Condensed" panose="00000506000000000000" pitchFamily="2" charset="0"/>
              </a:rPr>
              <a:t> systems (AMLAS), R Hawkins, C Paterson, C Picardi, Y </a:t>
            </a:r>
            <a:r>
              <a:rPr lang="it-IT" err="1">
                <a:latin typeface="Barlow Semi Condensed" panose="00000506000000000000" pitchFamily="2" charset="0"/>
              </a:rPr>
              <a:t>Jia</a:t>
            </a:r>
            <a:r>
              <a:rPr lang="it-IT">
                <a:latin typeface="Barlow Semi Condensed" panose="00000506000000000000" pitchFamily="2" charset="0"/>
              </a:rPr>
              <a:t>… - </a:t>
            </a:r>
            <a:r>
              <a:rPr lang="it-IT" err="1">
                <a:latin typeface="Barlow Semi Condensed" panose="00000506000000000000" pitchFamily="2" charset="0"/>
              </a:rPr>
              <a:t>arXiv</a:t>
            </a:r>
            <a:r>
              <a:rPr lang="it-IT">
                <a:latin typeface="Barlow Semi Condensed" panose="00000506000000000000" pitchFamily="2" charset="0"/>
              </a:rPr>
              <a:t> preprint </a:t>
            </a:r>
            <a:r>
              <a:rPr lang="it-IT" err="1">
                <a:latin typeface="Barlow Semi Condensed" panose="00000506000000000000" pitchFamily="2" charset="0"/>
              </a:rPr>
              <a:t>arXiv</a:t>
            </a:r>
            <a:r>
              <a:rPr lang="it-IT">
                <a:latin typeface="Barlow Semi Condensed" panose="00000506000000000000" pitchFamily="2" charset="0"/>
              </a:rPr>
              <a:t> …, 2021 - arxiv.org - https://arxiv.org/pdf/2102.01564</a:t>
            </a:r>
          </a:p>
          <a:p>
            <a:endParaRPr lang="it-IT">
              <a:latin typeface="Barlow Semi Condensed" panose="00000506000000000000" pitchFamily="2" charset="0"/>
            </a:endParaRPr>
          </a:p>
          <a:p>
            <a:r>
              <a:rPr lang="it-IT">
                <a:latin typeface="Barlow Semi Condensed" panose="00000506000000000000" pitchFamily="2" charset="0"/>
              </a:rPr>
              <a:t>3. </a:t>
            </a:r>
            <a:r>
              <a:rPr lang="it-IT" err="1">
                <a:latin typeface="Barlow Semi Condensed" panose="00000506000000000000" pitchFamily="2" charset="0"/>
              </a:rPr>
              <a:t>Safety-assured</a:t>
            </a:r>
            <a:r>
              <a:rPr lang="it-IT">
                <a:latin typeface="Barlow Semi Condensed" panose="00000506000000000000" pitchFamily="2" charset="0"/>
              </a:rPr>
              <a:t> design and </a:t>
            </a:r>
            <a:r>
              <a:rPr lang="it-IT" err="1">
                <a:latin typeface="Barlow Semi Condensed" panose="00000506000000000000" pitchFamily="2" charset="0"/>
              </a:rPr>
              <a:t>adaptation</a:t>
            </a:r>
            <a:r>
              <a:rPr lang="it-IT">
                <a:latin typeface="Barlow Semi Condensed" panose="00000506000000000000" pitchFamily="2" charset="0"/>
              </a:rPr>
              <a:t> of learning-</a:t>
            </a:r>
            <a:r>
              <a:rPr lang="it-IT" err="1">
                <a:latin typeface="Barlow Semi Condensed" panose="00000506000000000000" pitchFamily="2" charset="0"/>
              </a:rPr>
              <a:t>enabled</a:t>
            </a:r>
            <a:r>
              <a:rPr lang="it-IT">
                <a:latin typeface="Barlow Semi Condensed" panose="00000506000000000000" pitchFamily="2" charset="0"/>
              </a:rPr>
              <a:t> </a:t>
            </a:r>
            <a:r>
              <a:rPr lang="it-IT" err="1">
                <a:latin typeface="Barlow Semi Condensed" panose="00000506000000000000" pitchFamily="2" charset="0"/>
              </a:rPr>
              <a:t>autonomous</a:t>
            </a:r>
            <a:r>
              <a:rPr lang="it-IT">
                <a:latin typeface="Barlow Semi Condensed" panose="00000506000000000000" pitchFamily="2" charset="0"/>
              </a:rPr>
              <a:t> systems, Q Zhu, C Huang, R </a:t>
            </a:r>
            <a:r>
              <a:rPr lang="it-IT" err="1">
                <a:latin typeface="Barlow Semi Condensed" panose="00000506000000000000" pitchFamily="2" charset="0"/>
              </a:rPr>
              <a:t>Jiao</a:t>
            </a:r>
            <a:r>
              <a:rPr lang="it-IT">
                <a:latin typeface="Barlow Semi Condensed" panose="00000506000000000000" pitchFamily="2" charset="0"/>
              </a:rPr>
              <a:t>, S </a:t>
            </a:r>
            <a:r>
              <a:rPr lang="it-IT" err="1">
                <a:latin typeface="Barlow Semi Condensed" panose="00000506000000000000" pitchFamily="2" charset="0"/>
              </a:rPr>
              <a:t>Lan</a:t>
            </a:r>
            <a:r>
              <a:rPr lang="it-IT">
                <a:latin typeface="Barlow Semi Condensed" panose="00000506000000000000" pitchFamily="2" charset="0"/>
              </a:rPr>
              <a:t>, H Liang, X </a:t>
            </a:r>
            <a:r>
              <a:rPr lang="it-IT" err="1">
                <a:latin typeface="Barlow Semi Condensed" panose="00000506000000000000" pitchFamily="2" charset="0"/>
              </a:rPr>
              <a:t>Liu</a:t>
            </a:r>
            <a:r>
              <a:rPr lang="it-IT">
                <a:latin typeface="Barlow Semi Condensed" panose="00000506000000000000" pitchFamily="2" charset="0"/>
              </a:rPr>
              <a:t>… - </a:t>
            </a:r>
            <a:r>
              <a:rPr lang="it-IT" err="1">
                <a:latin typeface="Barlow Semi Condensed" panose="00000506000000000000" pitchFamily="2" charset="0"/>
              </a:rPr>
              <a:t>Proceedings</a:t>
            </a:r>
            <a:r>
              <a:rPr lang="it-IT">
                <a:latin typeface="Barlow Semi Condensed" panose="00000506000000000000" pitchFamily="2" charset="0"/>
              </a:rPr>
              <a:t> of the 26th …, 2021 - dl.acm.org - https://dl.acm.org/doi/pdf/10.1145/3394885.3431623</a:t>
            </a:r>
          </a:p>
          <a:p>
            <a:endParaRPr lang="it-IT">
              <a:latin typeface="Barlow Semi Condensed" panose="00000506000000000000" pitchFamily="2" charset="0"/>
            </a:endParaRPr>
          </a:p>
          <a:p>
            <a:r>
              <a:rPr lang="it-IT">
                <a:latin typeface="Barlow Semi Condensed" panose="00000506000000000000" pitchFamily="2" charset="0"/>
              </a:rPr>
              <a:t>4. </a:t>
            </a:r>
            <a:r>
              <a:rPr lang="it-IT" err="1">
                <a:latin typeface="Barlow Semi Condensed" panose="00000506000000000000" pitchFamily="2" charset="0"/>
              </a:rPr>
              <a:t>Integrations</a:t>
            </a:r>
            <a:r>
              <a:rPr lang="it-IT">
                <a:latin typeface="Barlow Semi Condensed" panose="00000506000000000000" pitchFamily="2" charset="0"/>
              </a:rPr>
              <a:t> </a:t>
            </a:r>
            <a:r>
              <a:rPr lang="it-IT" err="1">
                <a:latin typeface="Barlow Semi Condensed" panose="00000506000000000000" pitchFamily="2" charset="0"/>
              </a:rPr>
              <a:t>between</a:t>
            </a:r>
            <a:r>
              <a:rPr lang="it-IT">
                <a:latin typeface="Barlow Semi Condensed" panose="00000506000000000000" pitchFamily="2" charset="0"/>
              </a:rPr>
              <a:t> </a:t>
            </a:r>
            <a:r>
              <a:rPr lang="it-IT" err="1">
                <a:latin typeface="Barlow Semi Condensed" panose="00000506000000000000" pitchFamily="2" charset="0"/>
              </a:rPr>
              <a:t>autonomous</a:t>
            </a:r>
            <a:r>
              <a:rPr lang="it-IT">
                <a:latin typeface="Barlow Semi Condensed" panose="00000506000000000000" pitchFamily="2" charset="0"/>
              </a:rPr>
              <a:t> systems and </a:t>
            </a:r>
            <a:r>
              <a:rPr lang="it-IT" err="1">
                <a:latin typeface="Barlow Semi Condensed" panose="00000506000000000000" pitchFamily="2" charset="0"/>
              </a:rPr>
              <a:t>modern</a:t>
            </a:r>
            <a:r>
              <a:rPr lang="it-IT">
                <a:latin typeface="Barlow Semi Condensed" panose="00000506000000000000" pitchFamily="2" charset="0"/>
              </a:rPr>
              <a:t> computing techniques: a mini review, J Chen, M </a:t>
            </a:r>
            <a:r>
              <a:rPr lang="it-IT" err="1">
                <a:latin typeface="Barlow Semi Condensed" panose="00000506000000000000" pitchFamily="2" charset="0"/>
              </a:rPr>
              <a:t>Abbod</a:t>
            </a:r>
            <a:r>
              <a:rPr lang="it-IT">
                <a:latin typeface="Barlow Semi Condensed" panose="00000506000000000000" pitchFamily="2" charset="0"/>
              </a:rPr>
              <a:t>, JS </a:t>
            </a:r>
            <a:r>
              <a:rPr lang="it-IT" err="1">
                <a:latin typeface="Barlow Semi Condensed" panose="00000506000000000000" pitchFamily="2" charset="0"/>
              </a:rPr>
              <a:t>Shieh</a:t>
            </a:r>
            <a:r>
              <a:rPr lang="it-IT">
                <a:latin typeface="Barlow Semi Condensed" panose="00000506000000000000" pitchFamily="2" charset="0"/>
              </a:rPr>
              <a:t> - </a:t>
            </a:r>
            <a:r>
              <a:rPr lang="it-IT" err="1">
                <a:latin typeface="Barlow Semi Condensed" panose="00000506000000000000" pitchFamily="2" charset="0"/>
              </a:rPr>
              <a:t>Sensors</a:t>
            </a:r>
            <a:r>
              <a:rPr lang="it-IT">
                <a:latin typeface="Barlow Semi Condensed" panose="00000506000000000000" pitchFamily="2" charset="0"/>
              </a:rPr>
              <a:t>, 2019 - mdpi.com - https://www.mdpi.com/1424-8220/19/18/3897</a:t>
            </a:r>
          </a:p>
          <a:p>
            <a:endParaRPr lang="it-IT">
              <a:latin typeface="Barlow Semi Condensed" panose="00000506000000000000" pitchFamily="2" charset="0"/>
            </a:endParaRPr>
          </a:p>
          <a:p>
            <a:r>
              <a:rPr lang="it-IT">
                <a:latin typeface="Barlow Semi Condensed" panose="00000506000000000000" pitchFamily="2" charset="0"/>
              </a:rPr>
              <a:t>5. </a:t>
            </a:r>
            <a:r>
              <a:rPr lang="it-IT" err="1">
                <a:latin typeface="Barlow Semi Condensed" panose="00000506000000000000" pitchFamily="2" charset="0"/>
              </a:rPr>
              <a:t>Autonomous</a:t>
            </a:r>
            <a:r>
              <a:rPr lang="it-IT">
                <a:latin typeface="Barlow Semi Condensed" panose="00000506000000000000" pitchFamily="2" charset="0"/>
              </a:rPr>
              <a:t> systems, DP Watson, DH Scheidt - Johns Hopkins APL technical digest, 2005 - jhuapl.edu - https://secwww.jhuapl.edu/techdigest/content/techdigest/pdf/V26-N04/26-04-Watson.pdf</a:t>
            </a:r>
          </a:p>
        </p:txBody>
      </p:sp>
      <p:sp>
        <p:nvSpPr>
          <p:cNvPr id="19" name="Google Shape;3498;p61">
            <a:extLst>
              <a:ext uri="{FF2B5EF4-FFF2-40B4-BE49-F238E27FC236}">
                <a16:creationId xmlns:a16="http://schemas.microsoft.com/office/drawing/2014/main" id="{7FAF9391-1A33-EAEF-637A-ADC551F5451A}"/>
              </a:ext>
            </a:extLst>
          </p:cNvPr>
          <p:cNvSpPr txBox="1">
            <a:spLocks/>
          </p:cNvSpPr>
          <p:nvPr/>
        </p:nvSpPr>
        <p:spPr>
          <a:xfrm>
            <a:off x="1512206" y="274041"/>
            <a:ext cx="5528700" cy="612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it-IT" sz="2800" err="1">
                <a:solidFill>
                  <a:schemeClr val="accent6">
                    <a:lumMod val="50000"/>
                  </a:schemeClr>
                </a:solidFill>
                <a:latin typeface="Fjalla One" panose="02000506040000020004" pitchFamily="2" charset="0"/>
              </a:rPr>
              <a:t>References</a:t>
            </a:r>
            <a:endParaRPr lang="it-IT" sz="2800">
              <a:solidFill>
                <a:schemeClr val="accent6">
                  <a:lumMod val="50000"/>
                </a:schemeClr>
              </a:solidFill>
              <a:latin typeface="Fjalla One" panose="02000506040000020004" pitchFamily="2" charset="0"/>
            </a:endParaRPr>
          </a:p>
          <a:p>
            <a:pPr algn="ctr"/>
            <a:endParaRPr lang="it-IT" sz="2800">
              <a:solidFill>
                <a:schemeClr val="accent6">
                  <a:lumMod val="50000"/>
                </a:schemeClr>
              </a:solidFill>
              <a:latin typeface="Fjalla One" panose="02000506040000020004" pitchFamily="2" charset="0"/>
            </a:endParaRPr>
          </a:p>
        </p:txBody>
      </p:sp>
      <p:sp>
        <p:nvSpPr>
          <p:cNvPr id="2" name="CasellaDiTesto 1">
            <a:extLst>
              <a:ext uri="{FF2B5EF4-FFF2-40B4-BE49-F238E27FC236}">
                <a16:creationId xmlns:a16="http://schemas.microsoft.com/office/drawing/2014/main" id="{17BE1B54-EA50-84BD-80ED-363117983680}"/>
              </a:ext>
            </a:extLst>
          </p:cNvPr>
          <p:cNvSpPr txBox="1"/>
          <p:nvPr/>
        </p:nvSpPr>
        <p:spPr>
          <a:xfrm>
            <a:off x="8652561" y="4831607"/>
            <a:ext cx="49245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26</a:t>
            </a:r>
          </a:p>
        </p:txBody>
      </p:sp>
    </p:spTree>
    <p:extLst>
      <p:ext uri="{BB962C8B-B14F-4D97-AF65-F5344CB8AC3E}">
        <p14:creationId xmlns:p14="http://schemas.microsoft.com/office/powerpoint/2010/main" val="1992899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2">
          <a:extLst>
            <a:ext uri="{FF2B5EF4-FFF2-40B4-BE49-F238E27FC236}">
              <a16:creationId xmlns:a16="http://schemas.microsoft.com/office/drawing/2014/main" id="{D5D5636B-B173-5A7B-61F8-C4CCC3D4AF87}"/>
            </a:ext>
          </a:extLst>
        </p:cNvPr>
        <p:cNvGrpSpPr/>
        <p:nvPr/>
      </p:nvGrpSpPr>
      <p:grpSpPr>
        <a:xfrm>
          <a:off x="0" y="0"/>
          <a:ext cx="0" cy="0"/>
          <a:chOff x="0" y="0"/>
          <a:chExt cx="0" cy="0"/>
        </a:xfrm>
      </p:grpSpPr>
      <p:grpSp>
        <p:nvGrpSpPr>
          <p:cNvPr id="2183" name="Google Shape;2183;p40">
            <a:extLst>
              <a:ext uri="{FF2B5EF4-FFF2-40B4-BE49-F238E27FC236}">
                <a16:creationId xmlns:a16="http://schemas.microsoft.com/office/drawing/2014/main" id="{CBFC07E3-5FDC-508A-E558-350739D36897}"/>
              </a:ext>
            </a:extLst>
          </p:cNvPr>
          <p:cNvGrpSpPr/>
          <p:nvPr/>
        </p:nvGrpSpPr>
        <p:grpSpPr>
          <a:xfrm>
            <a:off x="1819024" y="2665650"/>
            <a:ext cx="175013" cy="27000"/>
            <a:chOff x="5662375" y="212375"/>
            <a:chExt cx="175013" cy="27000"/>
          </a:xfrm>
        </p:grpSpPr>
        <p:sp>
          <p:nvSpPr>
            <p:cNvPr id="2184" name="Google Shape;2184;p40">
              <a:extLst>
                <a:ext uri="{FF2B5EF4-FFF2-40B4-BE49-F238E27FC236}">
                  <a16:creationId xmlns:a16="http://schemas.microsoft.com/office/drawing/2014/main" id="{E97B88B0-48AB-2B09-E1BE-AAE584DFE4ED}"/>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a:extLst>
                <a:ext uri="{FF2B5EF4-FFF2-40B4-BE49-F238E27FC236}">
                  <a16:creationId xmlns:a16="http://schemas.microsoft.com/office/drawing/2014/main" id="{8F161586-2ED9-C2BB-5700-46838A1C7F50}"/>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a:extLst>
                <a:ext uri="{FF2B5EF4-FFF2-40B4-BE49-F238E27FC236}">
                  <a16:creationId xmlns:a16="http://schemas.microsoft.com/office/drawing/2014/main" id="{E1C9E098-A966-FFE0-DB7A-08BD30F21B6E}"/>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a:extLst>
              <a:ext uri="{FF2B5EF4-FFF2-40B4-BE49-F238E27FC236}">
                <a16:creationId xmlns:a16="http://schemas.microsoft.com/office/drawing/2014/main" id="{E4869AFB-6D25-1B24-FCE6-B3FADD906D07}"/>
              </a:ext>
            </a:extLst>
          </p:cNvPr>
          <p:cNvGrpSpPr/>
          <p:nvPr/>
        </p:nvGrpSpPr>
        <p:grpSpPr>
          <a:xfrm>
            <a:off x="4484494" y="2665662"/>
            <a:ext cx="175013" cy="27000"/>
            <a:chOff x="5662375" y="212375"/>
            <a:chExt cx="175013" cy="27000"/>
          </a:xfrm>
        </p:grpSpPr>
        <p:sp>
          <p:nvSpPr>
            <p:cNvPr id="2188" name="Google Shape;2188;p40">
              <a:extLst>
                <a:ext uri="{FF2B5EF4-FFF2-40B4-BE49-F238E27FC236}">
                  <a16:creationId xmlns:a16="http://schemas.microsoft.com/office/drawing/2014/main" id="{E6A1A520-4609-70FB-79A9-807193639079}"/>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a:extLst>
                <a:ext uri="{FF2B5EF4-FFF2-40B4-BE49-F238E27FC236}">
                  <a16:creationId xmlns:a16="http://schemas.microsoft.com/office/drawing/2014/main" id="{7735A28D-9337-DFDE-EF9D-755D945D140D}"/>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a:extLst>
                <a:ext uri="{FF2B5EF4-FFF2-40B4-BE49-F238E27FC236}">
                  <a16:creationId xmlns:a16="http://schemas.microsoft.com/office/drawing/2014/main" id="{15FC1AAE-9EBB-4BA4-28B2-CCE4857BF209}"/>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a:extLst>
              <a:ext uri="{FF2B5EF4-FFF2-40B4-BE49-F238E27FC236}">
                <a16:creationId xmlns:a16="http://schemas.microsoft.com/office/drawing/2014/main" id="{19BEB75F-454A-AF54-74F2-4EDAE4D43AA9}"/>
              </a:ext>
            </a:extLst>
          </p:cNvPr>
          <p:cNvGrpSpPr/>
          <p:nvPr/>
        </p:nvGrpSpPr>
        <p:grpSpPr>
          <a:xfrm>
            <a:off x="7149964" y="2665650"/>
            <a:ext cx="175013" cy="27000"/>
            <a:chOff x="5662375" y="212375"/>
            <a:chExt cx="175013" cy="27000"/>
          </a:xfrm>
        </p:grpSpPr>
        <p:sp>
          <p:nvSpPr>
            <p:cNvPr id="2192" name="Google Shape;2192;p40">
              <a:extLst>
                <a:ext uri="{FF2B5EF4-FFF2-40B4-BE49-F238E27FC236}">
                  <a16:creationId xmlns:a16="http://schemas.microsoft.com/office/drawing/2014/main" id="{3BC14707-504F-0C40-E83B-509E57448C2B}"/>
                </a:ext>
              </a:extLst>
            </p:cNvPr>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a:extLst>
                <a:ext uri="{FF2B5EF4-FFF2-40B4-BE49-F238E27FC236}">
                  <a16:creationId xmlns:a16="http://schemas.microsoft.com/office/drawing/2014/main" id="{6AED5371-84F0-56A6-1FCD-254F6A69FE96}"/>
                </a:ext>
              </a:extLst>
            </p:cNvPr>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a:extLst>
                <a:ext uri="{FF2B5EF4-FFF2-40B4-BE49-F238E27FC236}">
                  <a16:creationId xmlns:a16="http://schemas.microsoft.com/office/drawing/2014/main" id="{F85CFB9A-3785-3CB4-E2BB-8059176250A5}"/>
                </a:ext>
              </a:extLst>
            </p:cNvPr>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a:extLst>
              <a:ext uri="{FF2B5EF4-FFF2-40B4-BE49-F238E27FC236}">
                <a16:creationId xmlns:a16="http://schemas.microsoft.com/office/drawing/2014/main" id="{DE9DA0D5-7CE2-7823-0C9A-A2CD6CAEAA06}"/>
              </a:ext>
            </a:extLst>
          </p:cNvPr>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Autonomous Systems</a:t>
            </a:r>
            <a:endParaRPr/>
          </a:p>
        </p:txBody>
      </p:sp>
      <p:sp>
        <p:nvSpPr>
          <p:cNvPr id="2196" name="Google Shape;2196;p40">
            <a:extLst>
              <a:ext uri="{FF2B5EF4-FFF2-40B4-BE49-F238E27FC236}">
                <a16:creationId xmlns:a16="http://schemas.microsoft.com/office/drawing/2014/main" id="{E98AD0A5-56E2-6C67-F816-84D98A301E15}"/>
              </a:ext>
            </a:extLst>
          </p:cNvPr>
          <p:cNvSpPr txBox="1">
            <a:spLocks noGrp="1"/>
          </p:cNvSpPr>
          <p:nvPr>
            <p:ph type="subTitle" idx="1"/>
          </p:nvPr>
        </p:nvSpPr>
        <p:spPr>
          <a:xfrm>
            <a:off x="3694176" y="1185850"/>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Benefits</a:t>
            </a:r>
            <a:endParaRPr/>
          </a:p>
        </p:txBody>
      </p:sp>
      <p:sp>
        <p:nvSpPr>
          <p:cNvPr id="2197" name="Google Shape;2197;p40">
            <a:extLst>
              <a:ext uri="{FF2B5EF4-FFF2-40B4-BE49-F238E27FC236}">
                <a16:creationId xmlns:a16="http://schemas.microsoft.com/office/drawing/2014/main" id="{CB77A7B6-52D4-11DA-E552-B07398A643B3}"/>
              </a:ext>
            </a:extLst>
          </p:cNvPr>
          <p:cNvSpPr txBox="1">
            <a:spLocks noGrp="1"/>
          </p:cNvSpPr>
          <p:nvPr>
            <p:ph type="subTitle" idx="2"/>
          </p:nvPr>
        </p:nvSpPr>
        <p:spPr>
          <a:xfrm>
            <a:off x="1024128" y="1185850"/>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Definition</a:t>
            </a:r>
            <a:endParaRPr/>
          </a:p>
        </p:txBody>
      </p:sp>
      <p:sp>
        <p:nvSpPr>
          <p:cNvPr id="2198" name="Google Shape;2198;p40">
            <a:extLst>
              <a:ext uri="{FF2B5EF4-FFF2-40B4-BE49-F238E27FC236}">
                <a16:creationId xmlns:a16="http://schemas.microsoft.com/office/drawing/2014/main" id="{3FD3EB79-F615-4B41-DA20-CF1537758ECA}"/>
              </a:ext>
            </a:extLst>
          </p:cNvPr>
          <p:cNvSpPr txBox="1">
            <a:spLocks noGrp="1"/>
          </p:cNvSpPr>
          <p:nvPr>
            <p:ph type="subTitle" idx="3"/>
          </p:nvPr>
        </p:nvSpPr>
        <p:spPr>
          <a:xfrm>
            <a:off x="6453366" y="1015050"/>
            <a:ext cx="1541208" cy="2947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a:t>Critical Technologies</a:t>
            </a:r>
            <a:endParaRPr/>
          </a:p>
        </p:txBody>
      </p:sp>
      <p:sp>
        <p:nvSpPr>
          <p:cNvPr id="2199" name="Google Shape;2199;p40">
            <a:extLst>
              <a:ext uri="{FF2B5EF4-FFF2-40B4-BE49-F238E27FC236}">
                <a16:creationId xmlns:a16="http://schemas.microsoft.com/office/drawing/2014/main" id="{A2731A55-DFD7-B043-318B-66B2C813F878}"/>
              </a:ext>
            </a:extLst>
          </p:cNvPr>
          <p:cNvSpPr txBox="1">
            <a:spLocks noGrp="1"/>
          </p:cNvSpPr>
          <p:nvPr>
            <p:ph type="subTitle" idx="4"/>
          </p:nvPr>
        </p:nvSpPr>
        <p:spPr>
          <a:xfrm>
            <a:off x="3694176" y="1597330"/>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What are the benefits of AS usage</a:t>
            </a:r>
            <a:endParaRPr>
              <a:latin typeface="Barlow Semi Condensed"/>
              <a:ea typeface="Barlow Semi Condensed"/>
              <a:cs typeface="Barlow Semi Condensed"/>
              <a:sym typeface="Barlow Semi Condensed"/>
            </a:endParaRPr>
          </a:p>
        </p:txBody>
      </p:sp>
      <p:sp>
        <p:nvSpPr>
          <p:cNvPr id="2200" name="Google Shape;2200;p40">
            <a:extLst>
              <a:ext uri="{FF2B5EF4-FFF2-40B4-BE49-F238E27FC236}">
                <a16:creationId xmlns:a16="http://schemas.microsoft.com/office/drawing/2014/main" id="{67646F26-6641-66A8-297C-E6DB0A0A9DAC}"/>
              </a:ext>
            </a:extLst>
          </p:cNvPr>
          <p:cNvSpPr txBox="1">
            <a:spLocks noGrp="1"/>
          </p:cNvSpPr>
          <p:nvPr>
            <p:ph type="subTitle" idx="5"/>
          </p:nvPr>
        </p:nvSpPr>
        <p:spPr>
          <a:xfrm>
            <a:off x="1024128" y="1597330"/>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2"/>
                </a:solidFill>
                <a:latin typeface="Barlow Semi Condensed"/>
                <a:ea typeface="Barlow Semi Condensed"/>
                <a:cs typeface="Barlow Semi Condensed"/>
                <a:sym typeface="Barlow Semi Condensed"/>
              </a:rPr>
              <a:t>What is an autonomous system</a:t>
            </a:r>
            <a:endParaRPr>
              <a:latin typeface="Barlow Semi Condensed"/>
              <a:ea typeface="Barlow Semi Condensed"/>
              <a:cs typeface="Barlow Semi Condensed"/>
              <a:sym typeface="Barlow Semi Condensed"/>
            </a:endParaRPr>
          </a:p>
        </p:txBody>
      </p:sp>
      <p:sp>
        <p:nvSpPr>
          <p:cNvPr id="2201" name="Google Shape;2201;p40">
            <a:extLst>
              <a:ext uri="{FF2B5EF4-FFF2-40B4-BE49-F238E27FC236}">
                <a16:creationId xmlns:a16="http://schemas.microsoft.com/office/drawing/2014/main" id="{79373E0D-CBB7-D4F2-D376-35FAC0839DB9}"/>
              </a:ext>
            </a:extLst>
          </p:cNvPr>
          <p:cNvSpPr txBox="1">
            <a:spLocks noGrp="1"/>
          </p:cNvSpPr>
          <p:nvPr>
            <p:ph type="subTitle" idx="6"/>
          </p:nvPr>
        </p:nvSpPr>
        <p:spPr>
          <a:xfrm>
            <a:off x="6355080" y="1597330"/>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What are the critical </a:t>
            </a:r>
            <a:r>
              <a:rPr lang="en">
                <a:solidFill>
                  <a:schemeClr val="dk2"/>
                </a:solidFill>
                <a:latin typeface="Barlow Semi Condensed"/>
                <a:ea typeface="Barlow Semi Condensed"/>
                <a:cs typeface="Barlow Semi Condensed"/>
                <a:sym typeface="Barlow Semi Condensed"/>
              </a:rPr>
              <a:t>technologies</a:t>
            </a:r>
            <a:endParaRPr>
              <a:latin typeface="Barlow Semi Condensed"/>
              <a:ea typeface="Barlow Semi Condensed"/>
              <a:cs typeface="Barlow Semi Condensed"/>
              <a:sym typeface="Barlow Semi Condensed"/>
            </a:endParaRPr>
          </a:p>
        </p:txBody>
      </p:sp>
      <p:pic>
        <p:nvPicPr>
          <p:cNvPr id="2" name="Immagine 1" descr="Immagine che contiene Elementi grafici, simbolo, schermata, grafica&#10;&#10;Descrizione generata automaticamente">
            <a:extLst>
              <a:ext uri="{FF2B5EF4-FFF2-40B4-BE49-F238E27FC236}">
                <a16:creationId xmlns:a16="http://schemas.microsoft.com/office/drawing/2014/main" id="{55E146CD-C6FA-0595-7424-AFB1CF797A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3598" y="2980277"/>
            <a:ext cx="6427944" cy="1561385"/>
          </a:xfrm>
          <a:prstGeom prst="rect">
            <a:avLst/>
          </a:prstGeom>
        </p:spPr>
      </p:pic>
      <p:sp>
        <p:nvSpPr>
          <p:cNvPr id="4" name="CasellaDiTesto 3">
            <a:extLst>
              <a:ext uri="{FF2B5EF4-FFF2-40B4-BE49-F238E27FC236}">
                <a16:creationId xmlns:a16="http://schemas.microsoft.com/office/drawing/2014/main" id="{C78C8F40-F0CA-E34B-46C3-39A072F8F857}"/>
              </a:ext>
            </a:extLst>
          </p:cNvPr>
          <p:cNvSpPr txBox="1"/>
          <p:nvPr/>
        </p:nvSpPr>
        <p:spPr>
          <a:xfrm>
            <a:off x="8865387" y="4834898"/>
            <a:ext cx="27529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3</a:t>
            </a:r>
          </a:p>
        </p:txBody>
      </p:sp>
    </p:spTree>
    <p:extLst>
      <p:ext uri="{BB962C8B-B14F-4D97-AF65-F5344CB8AC3E}">
        <p14:creationId xmlns:p14="http://schemas.microsoft.com/office/powerpoint/2010/main" val="162564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150630-205F-A8A4-2AFF-262DED4897B0}"/>
              </a:ext>
            </a:extLst>
          </p:cNvPr>
          <p:cNvSpPr>
            <a:spLocks noGrp="1"/>
          </p:cNvSpPr>
          <p:nvPr>
            <p:ph type="title"/>
          </p:nvPr>
        </p:nvSpPr>
        <p:spPr>
          <a:xfrm>
            <a:off x="1364505" y="346858"/>
            <a:ext cx="6620331" cy="594300"/>
          </a:xfrm>
        </p:spPr>
        <p:txBody>
          <a:bodyPr/>
          <a:lstStyle/>
          <a:p>
            <a:r>
              <a:rPr lang="en"/>
              <a:t>Autonomous Systems : Critical Technologies</a:t>
            </a:r>
            <a:endParaRPr lang="it-IT"/>
          </a:p>
        </p:txBody>
      </p:sp>
      <p:sp>
        <p:nvSpPr>
          <p:cNvPr id="10" name="CasellaDiTesto 9">
            <a:extLst>
              <a:ext uri="{FF2B5EF4-FFF2-40B4-BE49-F238E27FC236}">
                <a16:creationId xmlns:a16="http://schemas.microsoft.com/office/drawing/2014/main" id="{4C1A7EA7-6B15-E75A-46F5-8F39B671B254}"/>
              </a:ext>
            </a:extLst>
          </p:cNvPr>
          <p:cNvSpPr txBox="1"/>
          <p:nvPr/>
        </p:nvSpPr>
        <p:spPr>
          <a:xfrm>
            <a:off x="1523563" y="1232922"/>
            <a:ext cx="6379028"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q"/>
            </a:pPr>
            <a:r>
              <a:rPr lang="it-IT" b="1" u="sng">
                <a:solidFill>
                  <a:schemeClr val="accent1"/>
                </a:solidFill>
                <a:latin typeface="Barlow Semi Condensed" panose="00000506000000000000" pitchFamily="2" charset="0"/>
              </a:rPr>
              <a:t>Planning and Scheduling:</a:t>
            </a:r>
            <a:r>
              <a:rPr lang="it-IT">
                <a:latin typeface="Barlow Semi Condensed" panose="00000506000000000000" pitchFamily="2" charset="0"/>
              </a:rPr>
              <a:t> </a:t>
            </a:r>
            <a:r>
              <a:rPr lang="it-IT" err="1">
                <a:latin typeface="Barlow Semi Condensed" panose="00000506000000000000" pitchFamily="2" charset="0"/>
              </a:rPr>
              <a:t>Autonomous</a:t>
            </a:r>
            <a:r>
              <a:rPr lang="it-IT">
                <a:latin typeface="Barlow Semi Condensed" panose="00000506000000000000" pitchFamily="2" charset="0"/>
              </a:rPr>
              <a:t> systems must </a:t>
            </a:r>
            <a:r>
              <a:rPr lang="it-IT" err="1">
                <a:latin typeface="Barlow Semi Condensed" panose="00000506000000000000" pitchFamily="2" charset="0"/>
              </a:rPr>
              <a:t>establish</a:t>
            </a:r>
            <a:r>
              <a:rPr lang="it-IT">
                <a:latin typeface="Barlow Semi Condensed" panose="00000506000000000000" pitchFamily="2" charset="0"/>
              </a:rPr>
              <a:t> and </a:t>
            </a:r>
            <a:r>
              <a:rPr lang="it-IT" err="1">
                <a:latin typeface="Barlow Semi Condensed" panose="00000506000000000000" pitchFamily="2" charset="0"/>
              </a:rPr>
              <a:t>adjust</a:t>
            </a:r>
            <a:r>
              <a:rPr lang="it-IT">
                <a:latin typeface="Barlow Semi Condensed" panose="00000506000000000000" pitchFamily="2" charset="0"/>
              </a:rPr>
              <a:t> plans in real-time, </a:t>
            </a:r>
            <a:r>
              <a:rPr lang="it-IT" err="1">
                <a:latin typeface="Barlow Semi Condensed" panose="00000506000000000000" pitchFamily="2" charset="0"/>
              </a:rPr>
              <a:t>even</a:t>
            </a:r>
            <a:r>
              <a:rPr lang="it-IT">
                <a:latin typeface="Barlow Semi Condensed" panose="00000506000000000000" pitchFamily="2" charset="0"/>
              </a:rPr>
              <a:t> under </a:t>
            </a:r>
            <a:r>
              <a:rPr lang="it-IT" err="1">
                <a:latin typeface="Barlow Semi Condensed" panose="00000506000000000000" pitchFamily="2" charset="0"/>
              </a:rPr>
              <a:t>changing</a:t>
            </a:r>
            <a:r>
              <a:rPr lang="it-IT">
                <a:latin typeface="Barlow Semi Condensed" panose="00000506000000000000" pitchFamily="2" charset="0"/>
              </a:rPr>
              <a:t> </a:t>
            </a:r>
            <a:r>
              <a:rPr lang="it-IT" err="1">
                <a:latin typeface="Barlow Semi Condensed" panose="00000506000000000000" pitchFamily="2" charset="0"/>
              </a:rPr>
              <a:t>conditions</a:t>
            </a:r>
            <a:r>
              <a:rPr lang="it-IT">
                <a:latin typeface="Barlow Semi Condensed" panose="00000506000000000000" pitchFamily="2" charset="0"/>
              </a:rPr>
              <a:t>.</a:t>
            </a:r>
            <a:r>
              <a:rPr lang="it-IT">
                <a:solidFill>
                  <a:schemeClr val="accent1"/>
                </a:solidFill>
                <a:latin typeface="Barlow Semi Condensed" panose="00000506000000000000" pitchFamily="2" charset="0"/>
              </a:rPr>
              <a:t> </a:t>
            </a:r>
          </a:p>
          <a:p>
            <a:pPr marL="285750" indent="-285750">
              <a:buFont typeface="Wingdings"/>
              <a:buChar char="q"/>
            </a:pPr>
            <a:r>
              <a:rPr lang="it-IT" b="1" u="sng" err="1">
                <a:solidFill>
                  <a:schemeClr val="accent1"/>
                </a:solidFill>
                <a:latin typeface="Barlow Semi Condensed" panose="00000506000000000000" pitchFamily="2" charset="0"/>
              </a:rPr>
              <a:t>Layered</a:t>
            </a:r>
            <a:r>
              <a:rPr lang="it-IT" b="1" u="sng">
                <a:solidFill>
                  <a:schemeClr val="accent1"/>
                </a:solidFill>
                <a:latin typeface="Barlow Semi Condensed" panose="00000506000000000000" pitchFamily="2" charset="0"/>
              </a:rPr>
              <a:t> Control:</a:t>
            </a:r>
            <a:r>
              <a:rPr lang="it-IT">
                <a:latin typeface="Barlow Semi Condensed" panose="00000506000000000000" pitchFamily="2" charset="0"/>
              </a:rPr>
              <a:t> </a:t>
            </a:r>
            <a:r>
              <a:rPr lang="it-IT" err="1">
                <a:latin typeface="Barlow Semi Condensed" panose="00000506000000000000" pitchFamily="2" charset="0"/>
              </a:rPr>
              <a:t>This</a:t>
            </a:r>
            <a:r>
              <a:rPr lang="it-IT">
                <a:latin typeface="Barlow Semi Condensed" panose="00000506000000000000" pitchFamily="2" charset="0"/>
              </a:rPr>
              <a:t> </a:t>
            </a:r>
            <a:r>
              <a:rPr lang="it-IT" err="1">
                <a:latin typeface="Barlow Semi Condensed" panose="00000506000000000000" pitchFamily="2" charset="0"/>
              </a:rPr>
              <a:t>architecture</a:t>
            </a:r>
            <a:r>
              <a:rPr lang="it-IT">
                <a:latin typeface="Barlow Semi Condensed" panose="00000506000000000000" pitchFamily="2" charset="0"/>
              </a:rPr>
              <a:t> </a:t>
            </a:r>
            <a:r>
              <a:rPr lang="it-IT" err="1">
                <a:latin typeface="Barlow Semi Condensed" panose="00000506000000000000" pitchFamily="2" charset="0"/>
              </a:rPr>
              <a:t>allows</a:t>
            </a:r>
            <a:r>
              <a:rPr lang="it-IT">
                <a:latin typeface="Barlow Semi Condensed" panose="00000506000000000000" pitchFamily="2" charset="0"/>
              </a:rPr>
              <a:t> systems to handle events </a:t>
            </a:r>
            <a:r>
              <a:rPr lang="it-IT" err="1">
                <a:latin typeface="Barlow Semi Condensed" panose="00000506000000000000" pitchFamily="2" charset="0"/>
              </a:rPr>
              <a:t>at</a:t>
            </a:r>
            <a:r>
              <a:rPr lang="it-IT">
                <a:latin typeface="Barlow Semi Condensed" panose="00000506000000000000" pitchFamily="2" charset="0"/>
              </a:rPr>
              <a:t> </a:t>
            </a:r>
            <a:r>
              <a:rPr lang="it-IT" err="1">
                <a:latin typeface="Barlow Semi Condensed" panose="00000506000000000000" pitchFamily="2" charset="0"/>
              </a:rPr>
              <a:t>different</a:t>
            </a:r>
            <a:r>
              <a:rPr lang="it-IT">
                <a:latin typeface="Barlow Semi Condensed" panose="00000506000000000000" pitchFamily="2" charset="0"/>
              </a:rPr>
              <a:t> </a:t>
            </a:r>
            <a:r>
              <a:rPr lang="it-IT" err="1">
                <a:latin typeface="Barlow Semi Condensed" panose="00000506000000000000" pitchFamily="2" charset="0"/>
              </a:rPr>
              <a:t>timescales</a:t>
            </a:r>
            <a:r>
              <a:rPr lang="it-IT">
                <a:latin typeface="Barlow Semi Condensed" panose="00000506000000000000" pitchFamily="2" charset="0"/>
              </a:rPr>
              <a:t>, balancing </a:t>
            </a:r>
            <a:r>
              <a:rPr lang="it-IT" err="1">
                <a:latin typeface="Barlow Semi Condensed" panose="00000506000000000000" pitchFamily="2" charset="0"/>
              </a:rPr>
              <a:t>responsiveness</a:t>
            </a:r>
            <a:r>
              <a:rPr lang="it-IT">
                <a:latin typeface="Barlow Semi Condensed" panose="00000506000000000000" pitchFamily="2" charset="0"/>
              </a:rPr>
              <a:t> and </a:t>
            </a:r>
            <a:r>
              <a:rPr lang="it-IT" err="1">
                <a:latin typeface="Barlow Semi Condensed" panose="00000506000000000000" pitchFamily="2" charset="0"/>
              </a:rPr>
              <a:t>robustness</a:t>
            </a:r>
            <a:r>
              <a:rPr lang="it-IT">
                <a:latin typeface="Barlow Semi Condensed" panose="00000506000000000000" pitchFamily="2" charset="0"/>
              </a:rPr>
              <a:t>.  </a:t>
            </a:r>
          </a:p>
          <a:p>
            <a:pPr marL="285750" indent="-285750">
              <a:buFont typeface="Wingdings"/>
              <a:buChar char="q"/>
            </a:pPr>
            <a:r>
              <a:rPr lang="it-IT" b="1" u="sng">
                <a:solidFill>
                  <a:schemeClr val="accent1"/>
                </a:solidFill>
                <a:latin typeface="Barlow Semi Condensed" panose="00000506000000000000" pitchFamily="2" charset="0"/>
              </a:rPr>
              <a:t>Model-</a:t>
            </a:r>
            <a:r>
              <a:rPr lang="it-IT" b="1" u="sng" err="1">
                <a:solidFill>
                  <a:schemeClr val="accent1"/>
                </a:solidFill>
                <a:latin typeface="Barlow Semi Condensed" panose="00000506000000000000" pitchFamily="2" charset="0"/>
              </a:rPr>
              <a:t>Based</a:t>
            </a:r>
            <a:r>
              <a:rPr lang="it-IT" b="1" u="sng">
                <a:solidFill>
                  <a:schemeClr val="accent1"/>
                </a:solidFill>
                <a:latin typeface="Barlow Semi Condensed" panose="00000506000000000000" pitchFamily="2" charset="0"/>
              </a:rPr>
              <a:t> </a:t>
            </a:r>
            <a:r>
              <a:rPr lang="it-IT" b="1" u="sng" err="1">
                <a:solidFill>
                  <a:schemeClr val="accent1"/>
                </a:solidFill>
                <a:latin typeface="Barlow Semi Condensed" panose="00000506000000000000" pitchFamily="2" charset="0"/>
              </a:rPr>
              <a:t>Reasoning</a:t>
            </a:r>
            <a:r>
              <a:rPr lang="it-IT" b="1" u="sng">
                <a:solidFill>
                  <a:schemeClr val="accent1"/>
                </a:solidFill>
                <a:latin typeface="Barlow Semi Condensed" panose="00000506000000000000" pitchFamily="2" charset="0"/>
              </a:rPr>
              <a:t>: </a:t>
            </a:r>
            <a:r>
              <a:rPr lang="it-IT" err="1">
                <a:latin typeface="Barlow Semi Condensed" panose="00000506000000000000" pitchFamily="2" charset="0"/>
              </a:rPr>
              <a:t>Autonomous</a:t>
            </a:r>
            <a:r>
              <a:rPr lang="it-IT">
                <a:latin typeface="Barlow Semi Condensed" panose="00000506000000000000" pitchFamily="2" charset="0"/>
              </a:rPr>
              <a:t> systems use models to estimate system </a:t>
            </a:r>
            <a:r>
              <a:rPr lang="it-IT" err="1">
                <a:latin typeface="Barlow Semi Condensed" panose="00000506000000000000" pitchFamily="2" charset="0"/>
              </a:rPr>
              <a:t>states</a:t>
            </a:r>
            <a:r>
              <a:rPr lang="it-IT">
                <a:latin typeface="Barlow Semi Condensed" panose="00000506000000000000" pitchFamily="2" charset="0"/>
              </a:rPr>
              <a:t> and make </a:t>
            </a:r>
            <a:r>
              <a:rPr lang="it-IT" err="1">
                <a:latin typeface="Barlow Semi Condensed" panose="00000506000000000000" pitchFamily="2" charset="0"/>
              </a:rPr>
              <a:t>decisions</a:t>
            </a:r>
            <a:r>
              <a:rPr lang="it-IT">
                <a:latin typeface="Barlow Semi Condensed" panose="00000506000000000000" pitchFamily="2" charset="0"/>
              </a:rPr>
              <a:t>, </a:t>
            </a:r>
            <a:r>
              <a:rPr lang="it-IT" err="1">
                <a:latin typeface="Barlow Semi Condensed" panose="00000506000000000000" pitchFamily="2" charset="0"/>
              </a:rPr>
              <a:t>rather</a:t>
            </a:r>
            <a:r>
              <a:rPr lang="it-IT">
                <a:latin typeface="Barlow Semi Condensed" panose="00000506000000000000" pitchFamily="2" charset="0"/>
              </a:rPr>
              <a:t> </a:t>
            </a:r>
            <a:r>
              <a:rPr lang="it-IT" err="1">
                <a:latin typeface="Barlow Semi Condensed" panose="00000506000000000000" pitchFamily="2" charset="0"/>
              </a:rPr>
              <a:t>than</a:t>
            </a:r>
            <a:r>
              <a:rPr lang="it-IT">
                <a:latin typeface="Barlow Semi Condensed" panose="00000506000000000000" pitchFamily="2" charset="0"/>
              </a:rPr>
              <a:t> </a:t>
            </a:r>
            <a:r>
              <a:rPr lang="it-IT" err="1">
                <a:latin typeface="Barlow Semi Condensed" panose="00000506000000000000" pitchFamily="2" charset="0"/>
              </a:rPr>
              <a:t>relying</a:t>
            </a:r>
            <a:r>
              <a:rPr lang="it-IT">
                <a:latin typeface="Barlow Semi Condensed" panose="00000506000000000000" pitchFamily="2" charset="0"/>
              </a:rPr>
              <a:t> on </a:t>
            </a:r>
            <a:r>
              <a:rPr lang="it-IT" err="1">
                <a:latin typeface="Barlow Semi Condensed" panose="00000506000000000000" pitchFamily="2" charset="0"/>
              </a:rPr>
              <a:t>predefined</a:t>
            </a:r>
            <a:r>
              <a:rPr lang="it-IT">
                <a:latin typeface="Barlow Semi Condensed" panose="00000506000000000000" pitchFamily="2" charset="0"/>
              </a:rPr>
              <a:t> rule sets.  </a:t>
            </a:r>
          </a:p>
          <a:p>
            <a:pPr marL="285750" indent="-285750">
              <a:buFont typeface="Wingdings"/>
              <a:buChar char="q"/>
            </a:pPr>
            <a:r>
              <a:rPr lang="it-IT" b="1" u="sng" err="1">
                <a:solidFill>
                  <a:schemeClr val="accent1"/>
                </a:solidFill>
                <a:latin typeface="Barlow Semi Condensed" panose="00000506000000000000" pitchFamily="2" charset="0"/>
              </a:rPr>
              <a:t>Reactive</a:t>
            </a:r>
            <a:r>
              <a:rPr lang="it-IT" b="1" u="sng">
                <a:solidFill>
                  <a:schemeClr val="accent1"/>
                </a:solidFill>
                <a:latin typeface="Barlow Semi Condensed" panose="00000506000000000000" pitchFamily="2" charset="0"/>
              </a:rPr>
              <a:t> </a:t>
            </a:r>
            <a:r>
              <a:rPr lang="it-IT" b="1" u="sng" err="1">
                <a:solidFill>
                  <a:schemeClr val="accent1"/>
                </a:solidFill>
                <a:latin typeface="Barlow Semi Condensed" panose="00000506000000000000" pitchFamily="2" charset="0"/>
              </a:rPr>
              <a:t>Behavior</a:t>
            </a:r>
            <a:r>
              <a:rPr lang="it-IT" b="1" u="sng">
                <a:solidFill>
                  <a:schemeClr val="accent1"/>
                </a:solidFill>
                <a:latin typeface="Barlow Semi Condensed" panose="00000506000000000000" pitchFamily="2" charset="0"/>
              </a:rPr>
              <a:t>:</a:t>
            </a:r>
            <a:r>
              <a:rPr lang="it-IT">
                <a:latin typeface="Barlow Semi Condensed" panose="00000506000000000000" pitchFamily="2" charset="0"/>
              </a:rPr>
              <a:t> Systems use real-time control loops to </a:t>
            </a:r>
            <a:r>
              <a:rPr lang="it-IT" err="1">
                <a:latin typeface="Barlow Semi Condensed" panose="00000506000000000000" pitchFamily="2" charset="0"/>
              </a:rPr>
              <a:t>maintain</a:t>
            </a:r>
            <a:r>
              <a:rPr lang="it-IT">
                <a:latin typeface="Barlow Semi Condensed" panose="00000506000000000000" pitchFamily="2" charset="0"/>
              </a:rPr>
              <a:t> </a:t>
            </a:r>
            <a:r>
              <a:rPr lang="it-IT" err="1">
                <a:latin typeface="Barlow Semi Condensed" panose="00000506000000000000" pitchFamily="2" charset="0"/>
              </a:rPr>
              <a:t>stability</a:t>
            </a:r>
            <a:r>
              <a:rPr lang="it-IT">
                <a:latin typeface="Barlow Semi Condensed" panose="00000506000000000000" pitchFamily="2" charset="0"/>
              </a:rPr>
              <a:t>, with </a:t>
            </a:r>
            <a:r>
              <a:rPr lang="it-IT" err="1">
                <a:latin typeface="Barlow Semi Condensed" panose="00000506000000000000" pitchFamily="2" charset="0"/>
              </a:rPr>
              <a:t>higher-level</a:t>
            </a:r>
            <a:r>
              <a:rPr lang="it-IT">
                <a:latin typeface="Barlow Semi Condensed" panose="00000506000000000000" pitchFamily="2" charset="0"/>
              </a:rPr>
              <a:t> </a:t>
            </a:r>
            <a:r>
              <a:rPr lang="it-IT" err="1">
                <a:latin typeface="Barlow Semi Condensed" panose="00000506000000000000" pitchFamily="2" charset="0"/>
              </a:rPr>
              <a:t>reasoning</a:t>
            </a:r>
            <a:r>
              <a:rPr lang="it-IT">
                <a:latin typeface="Barlow Semi Condensed" panose="00000506000000000000" pitchFamily="2" charset="0"/>
              </a:rPr>
              <a:t> for more </a:t>
            </a:r>
            <a:r>
              <a:rPr lang="it-IT" err="1">
                <a:latin typeface="Barlow Semi Condensed" panose="00000506000000000000" pitchFamily="2" charset="0"/>
              </a:rPr>
              <a:t>complex</a:t>
            </a:r>
            <a:r>
              <a:rPr lang="it-IT">
                <a:latin typeface="Barlow Semi Condensed" panose="00000506000000000000" pitchFamily="2" charset="0"/>
              </a:rPr>
              <a:t> </a:t>
            </a:r>
            <a:r>
              <a:rPr lang="it-IT" err="1">
                <a:latin typeface="Barlow Semi Condensed" panose="00000506000000000000" pitchFamily="2" charset="0"/>
              </a:rPr>
              <a:t>decisions</a:t>
            </a:r>
            <a:r>
              <a:rPr lang="it-IT">
                <a:latin typeface="Barlow Semi Condensed" panose="00000506000000000000" pitchFamily="2" charset="0"/>
              </a:rPr>
              <a:t>.  </a:t>
            </a:r>
          </a:p>
          <a:p>
            <a:pPr marL="285750" indent="-285750">
              <a:buFont typeface="Wingdings"/>
              <a:buChar char="q"/>
            </a:pPr>
            <a:r>
              <a:rPr lang="it-IT" b="1" u="sng" err="1">
                <a:solidFill>
                  <a:schemeClr val="accent1"/>
                </a:solidFill>
                <a:latin typeface="Barlow Semi Condensed" panose="00000506000000000000" pitchFamily="2" charset="0"/>
              </a:rPr>
              <a:t>Behavior</a:t>
            </a:r>
            <a:r>
              <a:rPr lang="it-IT" b="1" u="sng">
                <a:solidFill>
                  <a:schemeClr val="accent1"/>
                </a:solidFill>
                <a:latin typeface="Barlow Semi Condensed" panose="00000506000000000000" pitchFamily="2" charset="0"/>
              </a:rPr>
              <a:t> </a:t>
            </a:r>
            <a:r>
              <a:rPr lang="it-IT" b="1" u="sng" err="1">
                <a:solidFill>
                  <a:schemeClr val="accent1"/>
                </a:solidFill>
                <a:latin typeface="Barlow Semi Condensed" panose="00000506000000000000" pitchFamily="2" charset="0"/>
              </a:rPr>
              <a:t>Coordination</a:t>
            </a:r>
            <a:r>
              <a:rPr lang="it-IT" b="1" u="sng">
                <a:solidFill>
                  <a:schemeClr val="accent1"/>
                </a:solidFill>
                <a:latin typeface="Barlow Semi Condensed" panose="00000506000000000000" pitchFamily="2" charset="0"/>
              </a:rPr>
              <a:t>:</a:t>
            </a:r>
            <a:r>
              <a:rPr lang="it-IT">
                <a:latin typeface="Barlow Semi Condensed" panose="00000506000000000000" pitchFamily="2" charset="0"/>
              </a:rPr>
              <a:t> </a:t>
            </a:r>
            <a:r>
              <a:rPr lang="it-IT" err="1">
                <a:latin typeface="Barlow Semi Condensed" panose="00000506000000000000" pitchFamily="2" charset="0"/>
              </a:rPr>
              <a:t>Swarm</a:t>
            </a:r>
            <a:r>
              <a:rPr lang="it-IT">
                <a:latin typeface="Barlow Semi Condensed" panose="00000506000000000000" pitchFamily="2" charset="0"/>
              </a:rPr>
              <a:t> intelligence and </a:t>
            </a:r>
            <a:r>
              <a:rPr lang="it-IT" err="1">
                <a:latin typeface="Barlow Semi Condensed" panose="00000506000000000000" pitchFamily="2" charset="0"/>
              </a:rPr>
              <a:t>distributed</a:t>
            </a:r>
            <a:r>
              <a:rPr lang="it-IT">
                <a:latin typeface="Barlow Semi Condensed" panose="00000506000000000000" pitchFamily="2" charset="0"/>
              </a:rPr>
              <a:t> control are key </a:t>
            </a:r>
            <a:r>
              <a:rPr lang="it-IT" err="1">
                <a:latin typeface="Barlow Semi Condensed" panose="00000506000000000000" pitchFamily="2" charset="0"/>
              </a:rPr>
              <a:t>research</a:t>
            </a:r>
            <a:r>
              <a:rPr lang="it-IT">
                <a:latin typeface="Barlow Semi Condensed" panose="00000506000000000000" pitchFamily="2" charset="0"/>
              </a:rPr>
              <a:t> </a:t>
            </a:r>
            <a:r>
              <a:rPr lang="it-IT" err="1">
                <a:latin typeface="Barlow Semi Condensed" panose="00000506000000000000" pitchFamily="2" charset="0"/>
              </a:rPr>
              <a:t>areas</a:t>
            </a:r>
            <a:r>
              <a:rPr lang="it-IT">
                <a:latin typeface="Barlow Semi Condensed" panose="00000506000000000000" pitchFamily="2" charset="0"/>
              </a:rPr>
              <a:t>, </a:t>
            </a:r>
            <a:r>
              <a:rPr lang="it-IT" err="1">
                <a:latin typeface="Barlow Semi Condensed" panose="00000506000000000000" pitchFamily="2" charset="0"/>
              </a:rPr>
              <a:t>especially</a:t>
            </a:r>
            <a:r>
              <a:rPr lang="it-IT">
                <a:latin typeface="Barlow Semi Condensed" panose="00000506000000000000" pitchFamily="2" charset="0"/>
              </a:rPr>
              <a:t> for </a:t>
            </a:r>
            <a:r>
              <a:rPr lang="it-IT" err="1">
                <a:latin typeface="Barlow Semi Condensed" panose="00000506000000000000" pitchFamily="2" charset="0"/>
              </a:rPr>
              <a:t>coordinating</a:t>
            </a:r>
            <a:r>
              <a:rPr lang="it-IT">
                <a:latin typeface="Barlow Semi Condensed" panose="00000506000000000000" pitchFamily="2" charset="0"/>
              </a:rPr>
              <a:t> multiple </a:t>
            </a:r>
            <a:r>
              <a:rPr lang="it-IT" err="1">
                <a:latin typeface="Barlow Semi Condensed" panose="00000506000000000000" pitchFamily="2" charset="0"/>
              </a:rPr>
              <a:t>autonomous</a:t>
            </a:r>
            <a:r>
              <a:rPr lang="it-IT">
                <a:latin typeface="Barlow Semi Condensed" panose="00000506000000000000" pitchFamily="2" charset="0"/>
              </a:rPr>
              <a:t> systems </a:t>
            </a:r>
            <a:r>
              <a:rPr lang="it-IT" err="1">
                <a:latin typeface="Barlow Semi Condensed" panose="00000506000000000000" pitchFamily="2" charset="0"/>
              </a:rPr>
              <a:t>toward</a:t>
            </a:r>
            <a:r>
              <a:rPr lang="it-IT">
                <a:latin typeface="Barlow Semi Condensed" panose="00000506000000000000" pitchFamily="2" charset="0"/>
              </a:rPr>
              <a:t> a common goal. </a:t>
            </a:r>
          </a:p>
        </p:txBody>
      </p:sp>
      <p:sp>
        <p:nvSpPr>
          <p:cNvPr id="11" name="CasellaDiTesto 10">
            <a:extLst>
              <a:ext uri="{FF2B5EF4-FFF2-40B4-BE49-F238E27FC236}">
                <a16:creationId xmlns:a16="http://schemas.microsoft.com/office/drawing/2014/main" id="{4D5F0513-8E66-B3DE-6895-97E7578C1542}"/>
              </a:ext>
            </a:extLst>
          </p:cNvPr>
          <p:cNvSpPr txBox="1"/>
          <p:nvPr/>
        </p:nvSpPr>
        <p:spPr>
          <a:xfrm>
            <a:off x="8786233" y="4837589"/>
            <a:ext cx="3556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4</a:t>
            </a:r>
          </a:p>
        </p:txBody>
      </p:sp>
    </p:spTree>
    <p:extLst>
      <p:ext uri="{BB962C8B-B14F-4D97-AF65-F5344CB8AC3E}">
        <p14:creationId xmlns:p14="http://schemas.microsoft.com/office/powerpoint/2010/main" val="44950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12">
          <a:extLst>
            <a:ext uri="{FF2B5EF4-FFF2-40B4-BE49-F238E27FC236}">
              <a16:creationId xmlns:a16="http://schemas.microsoft.com/office/drawing/2014/main" id="{4901BFE1-9F04-180F-EA4B-01400D339BD2}"/>
            </a:ext>
          </a:extLst>
        </p:cNvPr>
        <p:cNvGrpSpPr/>
        <p:nvPr/>
      </p:nvGrpSpPr>
      <p:grpSpPr>
        <a:xfrm>
          <a:off x="0" y="0"/>
          <a:ext cx="0" cy="0"/>
          <a:chOff x="0" y="0"/>
          <a:chExt cx="0" cy="0"/>
        </a:xfrm>
      </p:grpSpPr>
      <p:sp>
        <p:nvSpPr>
          <p:cNvPr id="3515" name="Google Shape;3515;p62">
            <a:extLst>
              <a:ext uri="{FF2B5EF4-FFF2-40B4-BE49-F238E27FC236}">
                <a16:creationId xmlns:a16="http://schemas.microsoft.com/office/drawing/2014/main" id="{FD937B00-754B-2B16-ED9C-D3C2D1404F74}"/>
              </a:ext>
            </a:extLst>
          </p:cNvPr>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Autonomous Systems and …</a:t>
            </a:r>
            <a:endParaRPr/>
          </a:p>
        </p:txBody>
      </p:sp>
      <p:grpSp>
        <p:nvGrpSpPr>
          <p:cNvPr id="5" name="Google Shape;2114;p37">
            <a:extLst>
              <a:ext uri="{FF2B5EF4-FFF2-40B4-BE49-F238E27FC236}">
                <a16:creationId xmlns:a16="http://schemas.microsoft.com/office/drawing/2014/main" id="{F27221CC-0B14-E5E9-8896-8BF39BF82778}"/>
              </a:ext>
            </a:extLst>
          </p:cNvPr>
          <p:cNvGrpSpPr/>
          <p:nvPr/>
        </p:nvGrpSpPr>
        <p:grpSpPr>
          <a:xfrm>
            <a:off x="519211" y="1253297"/>
            <a:ext cx="635100" cy="733490"/>
            <a:chOff x="731647" y="1650460"/>
            <a:chExt cx="635100" cy="733490"/>
          </a:xfrm>
        </p:grpSpPr>
        <p:grpSp>
          <p:nvGrpSpPr>
            <p:cNvPr id="6" name="Google Shape;2115;p37">
              <a:extLst>
                <a:ext uri="{FF2B5EF4-FFF2-40B4-BE49-F238E27FC236}">
                  <a16:creationId xmlns:a16="http://schemas.microsoft.com/office/drawing/2014/main" id="{B56F40F0-5B88-0688-8788-3352A9056EEC}"/>
                </a:ext>
              </a:extLst>
            </p:cNvPr>
            <p:cNvGrpSpPr/>
            <p:nvPr/>
          </p:nvGrpSpPr>
          <p:grpSpPr>
            <a:xfrm>
              <a:off x="731647" y="1650460"/>
              <a:ext cx="635100" cy="635100"/>
              <a:chOff x="917231" y="1827973"/>
              <a:chExt cx="635100" cy="635100"/>
            </a:xfrm>
          </p:grpSpPr>
          <p:sp>
            <p:nvSpPr>
              <p:cNvPr id="11" name="Google Shape;2116;p37">
                <a:extLst>
                  <a:ext uri="{FF2B5EF4-FFF2-40B4-BE49-F238E27FC236}">
                    <a16:creationId xmlns:a16="http://schemas.microsoft.com/office/drawing/2014/main" id="{15C6B9D0-6EE0-3D85-4662-34CD79001247}"/>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17;p37">
                <a:extLst>
                  <a:ext uri="{FF2B5EF4-FFF2-40B4-BE49-F238E27FC236}">
                    <a16:creationId xmlns:a16="http://schemas.microsoft.com/office/drawing/2014/main" id="{6AEEB66B-40E1-A060-CE8C-9071D3ADBC1F}"/>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8;p37">
              <a:extLst>
                <a:ext uri="{FF2B5EF4-FFF2-40B4-BE49-F238E27FC236}">
                  <a16:creationId xmlns:a16="http://schemas.microsoft.com/office/drawing/2014/main" id="{5090A55B-EEF7-E4AC-BF95-5F47F8DB21FA}"/>
                </a:ext>
              </a:extLst>
            </p:cNvPr>
            <p:cNvGrpSpPr/>
            <p:nvPr/>
          </p:nvGrpSpPr>
          <p:grpSpPr>
            <a:xfrm>
              <a:off x="961679" y="2356951"/>
              <a:ext cx="175013" cy="27000"/>
              <a:chOff x="5662375" y="212375"/>
              <a:chExt cx="175013" cy="27000"/>
            </a:xfrm>
          </p:grpSpPr>
          <p:sp>
            <p:nvSpPr>
              <p:cNvPr id="8" name="Google Shape;2119;p37">
                <a:extLst>
                  <a:ext uri="{FF2B5EF4-FFF2-40B4-BE49-F238E27FC236}">
                    <a16:creationId xmlns:a16="http://schemas.microsoft.com/office/drawing/2014/main" id="{01E4C637-62E6-8C0E-8E17-C362C39DEF1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20;p37">
                <a:extLst>
                  <a:ext uri="{FF2B5EF4-FFF2-40B4-BE49-F238E27FC236}">
                    <a16:creationId xmlns:a16="http://schemas.microsoft.com/office/drawing/2014/main" id="{41FC57B5-3461-2C06-18F3-887CDFBFE10E}"/>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21;p37">
                <a:extLst>
                  <a:ext uri="{FF2B5EF4-FFF2-40B4-BE49-F238E27FC236}">
                    <a16:creationId xmlns:a16="http://schemas.microsoft.com/office/drawing/2014/main" id="{909F30EC-D6B4-9968-A5C0-1D329F014618}"/>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9" name="Google Shape;2141;p37">
            <a:extLst>
              <a:ext uri="{FF2B5EF4-FFF2-40B4-BE49-F238E27FC236}">
                <a16:creationId xmlns:a16="http://schemas.microsoft.com/office/drawing/2014/main" id="{1BC7377C-B754-D0F3-4495-9E16DBC430E3}"/>
              </a:ext>
            </a:extLst>
          </p:cNvPr>
          <p:cNvSpPr txBox="1">
            <a:spLocks/>
          </p:cNvSpPr>
          <p:nvPr/>
        </p:nvSpPr>
        <p:spPr>
          <a:xfrm>
            <a:off x="1451772" y="1111597"/>
            <a:ext cx="2615100"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it-IT" sz="1800">
                <a:solidFill>
                  <a:schemeClr val="accent1"/>
                </a:solidFill>
              </a:rPr>
              <a:t>IoT</a:t>
            </a:r>
            <a:endParaRPr lang="it-IT"/>
          </a:p>
        </p:txBody>
      </p:sp>
      <p:sp>
        <p:nvSpPr>
          <p:cNvPr id="30" name="Google Shape;2142;p37">
            <a:extLst>
              <a:ext uri="{FF2B5EF4-FFF2-40B4-BE49-F238E27FC236}">
                <a16:creationId xmlns:a16="http://schemas.microsoft.com/office/drawing/2014/main" id="{10ED1288-F846-3918-7F30-7EB5D1D38094}"/>
              </a:ext>
            </a:extLst>
          </p:cNvPr>
          <p:cNvSpPr txBox="1">
            <a:spLocks/>
          </p:cNvSpPr>
          <p:nvPr/>
        </p:nvSpPr>
        <p:spPr>
          <a:xfrm>
            <a:off x="1451772" y="1395061"/>
            <a:ext cx="2530894" cy="57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a:t>each machine can automatically and adaptively sense, interconnect, and interact with each other</a:t>
            </a:r>
          </a:p>
        </p:txBody>
      </p:sp>
      <p:sp>
        <p:nvSpPr>
          <p:cNvPr id="35" name="Google Shape;2148;p37">
            <a:extLst>
              <a:ext uri="{FF2B5EF4-FFF2-40B4-BE49-F238E27FC236}">
                <a16:creationId xmlns:a16="http://schemas.microsoft.com/office/drawing/2014/main" id="{7B1E6CC0-2AB1-52E5-1912-92C0FC275CBA}"/>
              </a:ext>
            </a:extLst>
          </p:cNvPr>
          <p:cNvSpPr txBox="1">
            <a:spLocks/>
          </p:cNvSpPr>
          <p:nvPr/>
        </p:nvSpPr>
        <p:spPr>
          <a:xfrm>
            <a:off x="601380" y="140420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a:p>
        </p:txBody>
      </p:sp>
      <p:sp>
        <p:nvSpPr>
          <p:cNvPr id="3" name="CasellaDiTesto 2">
            <a:extLst>
              <a:ext uri="{FF2B5EF4-FFF2-40B4-BE49-F238E27FC236}">
                <a16:creationId xmlns:a16="http://schemas.microsoft.com/office/drawing/2014/main" id="{4E1293BB-B3F0-741A-DF55-E6B01AB5011F}"/>
              </a:ext>
            </a:extLst>
          </p:cNvPr>
          <p:cNvSpPr txBox="1"/>
          <p:nvPr/>
        </p:nvSpPr>
        <p:spPr>
          <a:xfrm>
            <a:off x="8838661" y="4835287"/>
            <a:ext cx="30800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5</a:t>
            </a:r>
          </a:p>
        </p:txBody>
      </p:sp>
      <p:sp>
        <p:nvSpPr>
          <p:cNvPr id="4" name="CasellaDiTesto 3">
            <a:extLst>
              <a:ext uri="{FF2B5EF4-FFF2-40B4-BE49-F238E27FC236}">
                <a16:creationId xmlns:a16="http://schemas.microsoft.com/office/drawing/2014/main" id="{71E3E295-F0FF-31D5-C1CD-398251B9CD1E}"/>
              </a:ext>
            </a:extLst>
          </p:cNvPr>
          <p:cNvSpPr txBox="1"/>
          <p:nvPr/>
        </p:nvSpPr>
        <p:spPr>
          <a:xfrm>
            <a:off x="3666435" y="1687443"/>
            <a:ext cx="1828800" cy="1828800"/>
          </a:xfrm>
          <a:prstGeom prst="rect">
            <a:avLst/>
          </a:prstGeom>
          <a:noFill/>
        </p:spPr>
        <p:txBody>
          <a:bodyPr wrap="square" rtlCol="0">
            <a:spAutoFit/>
          </a:bodyPr>
          <a:lstStyle/>
          <a:p>
            <a:pPr algn="l"/>
            <a:endParaRPr lang="it-IT"/>
          </a:p>
        </p:txBody>
      </p:sp>
      <p:pic>
        <p:nvPicPr>
          <p:cNvPr id="13" name="Immagine 12">
            <a:extLst>
              <a:ext uri="{FF2B5EF4-FFF2-40B4-BE49-F238E27FC236}">
                <a16:creationId xmlns:a16="http://schemas.microsoft.com/office/drawing/2014/main" id="{C768D1A7-938A-9123-2653-9DC4881F7D95}"/>
              </a:ext>
            </a:extLst>
          </p:cNvPr>
          <p:cNvPicPr>
            <a:picLocks noChangeAspect="1"/>
          </p:cNvPicPr>
          <p:nvPr/>
        </p:nvPicPr>
        <p:blipFill>
          <a:blip r:embed="rId3"/>
          <a:stretch>
            <a:fillRect/>
          </a:stretch>
        </p:blipFill>
        <p:spPr>
          <a:xfrm>
            <a:off x="4594388" y="1404205"/>
            <a:ext cx="3169837" cy="2643962"/>
          </a:xfrm>
          <a:prstGeom prst="rect">
            <a:avLst/>
          </a:prstGeom>
        </p:spPr>
      </p:pic>
    </p:spTree>
    <p:extLst>
      <p:ext uri="{BB962C8B-B14F-4D97-AF65-F5344CB8AC3E}">
        <p14:creationId xmlns:p14="http://schemas.microsoft.com/office/powerpoint/2010/main" val="160618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2">
          <a:extLst>
            <a:ext uri="{FF2B5EF4-FFF2-40B4-BE49-F238E27FC236}">
              <a16:creationId xmlns:a16="http://schemas.microsoft.com/office/drawing/2014/main" id="{96144080-761A-08B5-A3AB-EBAF5576740E}"/>
            </a:ext>
          </a:extLst>
        </p:cNvPr>
        <p:cNvGrpSpPr/>
        <p:nvPr/>
      </p:nvGrpSpPr>
      <p:grpSpPr>
        <a:xfrm>
          <a:off x="0" y="0"/>
          <a:ext cx="0" cy="0"/>
          <a:chOff x="0" y="0"/>
          <a:chExt cx="0" cy="0"/>
        </a:xfrm>
      </p:grpSpPr>
      <p:sp>
        <p:nvSpPr>
          <p:cNvPr id="3515" name="Google Shape;3515;p62">
            <a:extLst>
              <a:ext uri="{FF2B5EF4-FFF2-40B4-BE49-F238E27FC236}">
                <a16:creationId xmlns:a16="http://schemas.microsoft.com/office/drawing/2014/main" id="{84B97870-62DC-14F2-130D-0C993DDCD6F7}"/>
              </a:ext>
            </a:extLst>
          </p:cNvPr>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Autonomous Systems and …</a:t>
            </a:r>
            <a:endParaRPr/>
          </a:p>
        </p:txBody>
      </p:sp>
      <p:grpSp>
        <p:nvGrpSpPr>
          <p:cNvPr id="5" name="Google Shape;2114;p37">
            <a:extLst>
              <a:ext uri="{FF2B5EF4-FFF2-40B4-BE49-F238E27FC236}">
                <a16:creationId xmlns:a16="http://schemas.microsoft.com/office/drawing/2014/main" id="{F8C61576-76C3-0CDD-70AD-4FFF6786C4B3}"/>
              </a:ext>
            </a:extLst>
          </p:cNvPr>
          <p:cNvGrpSpPr/>
          <p:nvPr/>
        </p:nvGrpSpPr>
        <p:grpSpPr>
          <a:xfrm>
            <a:off x="519211" y="1253297"/>
            <a:ext cx="635100" cy="733490"/>
            <a:chOff x="731647" y="1650460"/>
            <a:chExt cx="635100" cy="733490"/>
          </a:xfrm>
        </p:grpSpPr>
        <p:grpSp>
          <p:nvGrpSpPr>
            <p:cNvPr id="6" name="Google Shape;2115;p37">
              <a:extLst>
                <a:ext uri="{FF2B5EF4-FFF2-40B4-BE49-F238E27FC236}">
                  <a16:creationId xmlns:a16="http://schemas.microsoft.com/office/drawing/2014/main" id="{90BCF84A-9A30-6D52-3D95-FB641CDA5986}"/>
                </a:ext>
              </a:extLst>
            </p:cNvPr>
            <p:cNvGrpSpPr/>
            <p:nvPr/>
          </p:nvGrpSpPr>
          <p:grpSpPr>
            <a:xfrm>
              <a:off x="731647" y="1650460"/>
              <a:ext cx="635100" cy="635100"/>
              <a:chOff x="917231" y="1827973"/>
              <a:chExt cx="635100" cy="635100"/>
            </a:xfrm>
          </p:grpSpPr>
          <p:sp>
            <p:nvSpPr>
              <p:cNvPr id="11" name="Google Shape;2116;p37">
                <a:extLst>
                  <a:ext uri="{FF2B5EF4-FFF2-40B4-BE49-F238E27FC236}">
                    <a16:creationId xmlns:a16="http://schemas.microsoft.com/office/drawing/2014/main" id="{791A5221-0A47-BBA7-DE56-803FE6B15AC2}"/>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17;p37">
                <a:extLst>
                  <a:ext uri="{FF2B5EF4-FFF2-40B4-BE49-F238E27FC236}">
                    <a16:creationId xmlns:a16="http://schemas.microsoft.com/office/drawing/2014/main" id="{E5AAE42F-B0D6-97B6-5F50-31EF89CFDCD1}"/>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8;p37">
              <a:extLst>
                <a:ext uri="{FF2B5EF4-FFF2-40B4-BE49-F238E27FC236}">
                  <a16:creationId xmlns:a16="http://schemas.microsoft.com/office/drawing/2014/main" id="{D9841599-579A-3AF0-4540-1C15592A520D}"/>
                </a:ext>
              </a:extLst>
            </p:cNvPr>
            <p:cNvGrpSpPr/>
            <p:nvPr/>
          </p:nvGrpSpPr>
          <p:grpSpPr>
            <a:xfrm>
              <a:off x="961679" y="2356951"/>
              <a:ext cx="175013" cy="27000"/>
              <a:chOff x="5662375" y="212375"/>
              <a:chExt cx="175013" cy="27000"/>
            </a:xfrm>
          </p:grpSpPr>
          <p:sp>
            <p:nvSpPr>
              <p:cNvPr id="8" name="Google Shape;2119;p37">
                <a:extLst>
                  <a:ext uri="{FF2B5EF4-FFF2-40B4-BE49-F238E27FC236}">
                    <a16:creationId xmlns:a16="http://schemas.microsoft.com/office/drawing/2014/main" id="{916A7EAF-C4F9-1235-AFB6-B5BE3B0B2457}"/>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20;p37">
                <a:extLst>
                  <a:ext uri="{FF2B5EF4-FFF2-40B4-BE49-F238E27FC236}">
                    <a16:creationId xmlns:a16="http://schemas.microsoft.com/office/drawing/2014/main" id="{29ADD113-1368-850B-A7EE-7F1EA42A0442}"/>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21;p37">
                <a:extLst>
                  <a:ext uri="{FF2B5EF4-FFF2-40B4-BE49-F238E27FC236}">
                    <a16:creationId xmlns:a16="http://schemas.microsoft.com/office/drawing/2014/main" id="{65326CAA-6FE9-6E54-9A75-1E1265BAF3AB}"/>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3" name="Google Shape;2122;p37">
            <a:extLst>
              <a:ext uri="{FF2B5EF4-FFF2-40B4-BE49-F238E27FC236}">
                <a16:creationId xmlns:a16="http://schemas.microsoft.com/office/drawing/2014/main" id="{2199A423-FC74-E54E-BD9D-174385E8A86E}"/>
              </a:ext>
            </a:extLst>
          </p:cNvPr>
          <p:cNvGrpSpPr/>
          <p:nvPr/>
        </p:nvGrpSpPr>
        <p:grpSpPr>
          <a:xfrm>
            <a:off x="519211" y="2331114"/>
            <a:ext cx="635100" cy="734984"/>
            <a:chOff x="731647" y="2728277"/>
            <a:chExt cx="635100" cy="734984"/>
          </a:xfrm>
        </p:grpSpPr>
        <p:grpSp>
          <p:nvGrpSpPr>
            <p:cNvPr id="14" name="Google Shape;2123;p37">
              <a:extLst>
                <a:ext uri="{FF2B5EF4-FFF2-40B4-BE49-F238E27FC236}">
                  <a16:creationId xmlns:a16="http://schemas.microsoft.com/office/drawing/2014/main" id="{88788B90-4188-6DDA-3F07-7ABBCF978ABF}"/>
                </a:ext>
              </a:extLst>
            </p:cNvPr>
            <p:cNvGrpSpPr/>
            <p:nvPr/>
          </p:nvGrpSpPr>
          <p:grpSpPr>
            <a:xfrm>
              <a:off x="731647" y="2728277"/>
              <a:ext cx="635100" cy="635100"/>
              <a:chOff x="917231" y="2905502"/>
              <a:chExt cx="635100" cy="635100"/>
            </a:xfrm>
          </p:grpSpPr>
          <p:sp>
            <p:nvSpPr>
              <p:cNvPr id="19" name="Google Shape;2124;p37">
                <a:extLst>
                  <a:ext uri="{FF2B5EF4-FFF2-40B4-BE49-F238E27FC236}">
                    <a16:creationId xmlns:a16="http://schemas.microsoft.com/office/drawing/2014/main" id="{2A2A2593-D3AB-D520-B887-7FF96DAB4032}"/>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25;p37">
                <a:extLst>
                  <a:ext uri="{FF2B5EF4-FFF2-40B4-BE49-F238E27FC236}">
                    <a16:creationId xmlns:a16="http://schemas.microsoft.com/office/drawing/2014/main" id="{29394CB4-B13E-D443-290F-C8326756DCDE}"/>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126;p37">
              <a:extLst>
                <a:ext uri="{FF2B5EF4-FFF2-40B4-BE49-F238E27FC236}">
                  <a16:creationId xmlns:a16="http://schemas.microsoft.com/office/drawing/2014/main" id="{8092AF48-1808-E71B-030F-864B877F89E5}"/>
                </a:ext>
              </a:extLst>
            </p:cNvPr>
            <p:cNvGrpSpPr/>
            <p:nvPr/>
          </p:nvGrpSpPr>
          <p:grpSpPr>
            <a:xfrm>
              <a:off x="961679" y="3436260"/>
              <a:ext cx="175013" cy="27000"/>
              <a:chOff x="5662375" y="212375"/>
              <a:chExt cx="175013" cy="27000"/>
            </a:xfrm>
          </p:grpSpPr>
          <p:sp>
            <p:nvSpPr>
              <p:cNvPr id="16" name="Google Shape;2127;p37">
                <a:extLst>
                  <a:ext uri="{FF2B5EF4-FFF2-40B4-BE49-F238E27FC236}">
                    <a16:creationId xmlns:a16="http://schemas.microsoft.com/office/drawing/2014/main" id="{785FF2D9-C6A4-65EB-299B-C124356B8DD5}"/>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 name="Google Shape;2128;p37">
                <a:extLst>
                  <a:ext uri="{FF2B5EF4-FFF2-40B4-BE49-F238E27FC236}">
                    <a16:creationId xmlns:a16="http://schemas.microsoft.com/office/drawing/2014/main" id="{B5B7DA72-E88B-E15B-A1F1-373978469157}"/>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 name="Google Shape;2129;p37">
                <a:extLst>
                  <a:ext uri="{FF2B5EF4-FFF2-40B4-BE49-F238E27FC236}">
                    <a16:creationId xmlns:a16="http://schemas.microsoft.com/office/drawing/2014/main" id="{32E34709-DC91-DC9A-B383-F14EB8FEF590}"/>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9" name="Google Shape;2141;p37">
            <a:extLst>
              <a:ext uri="{FF2B5EF4-FFF2-40B4-BE49-F238E27FC236}">
                <a16:creationId xmlns:a16="http://schemas.microsoft.com/office/drawing/2014/main" id="{602D305C-95AD-269C-3526-6F9F8D13DD26}"/>
              </a:ext>
            </a:extLst>
          </p:cNvPr>
          <p:cNvSpPr txBox="1">
            <a:spLocks/>
          </p:cNvSpPr>
          <p:nvPr/>
        </p:nvSpPr>
        <p:spPr>
          <a:xfrm>
            <a:off x="1451772" y="1111597"/>
            <a:ext cx="2615100"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it-IT" sz="1800">
                <a:solidFill>
                  <a:schemeClr val="accent1"/>
                </a:solidFill>
              </a:rPr>
              <a:t>IoT</a:t>
            </a:r>
            <a:endParaRPr lang="it-IT"/>
          </a:p>
        </p:txBody>
      </p:sp>
      <p:sp>
        <p:nvSpPr>
          <p:cNvPr id="30" name="Google Shape;2142;p37">
            <a:extLst>
              <a:ext uri="{FF2B5EF4-FFF2-40B4-BE49-F238E27FC236}">
                <a16:creationId xmlns:a16="http://schemas.microsoft.com/office/drawing/2014/main" id="{C770EA77-63D3-CE33-A240-D371C072633A}"/>
              </a:ext>
            </a:extLst>
          </p:cNvPr>
          <p:cNvSpPr txBox="1">
            <a:spLocks/>
          </p:cNvSpPr>
          <p:nvPr/>
        </p:nvSpPr>
        <p:spPr>
          <a:xfrm>
            <a:off x="1451772" y="1395061"/>
            <a:ext cx="2515955" cy="57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a:t>each machine can automatically and adaptively sense, interconnect, and interact with each other</a:t>
            </a:r>
          </a:p>
        </p:txBody>
      </p:sp>
      <p:sp>
        <p:nvSpPr>
          <p:cNvPr id="31" name="Google Shape;2143;p37">
            <a:extLst>
              <a:ext uri="{FF2B5EF4-FFF2-40B4-BE49-F238E27FC236}">
                <a16:creationId xmlns:a16="http://schemas.microsoft.com/office/drawing/2014/main" id="{6350D6D5-2A10-9463-4543-62A427FF49C1}"/>
              </a:ext>
            </a:extLst>
          </p:cNvPr>
          <p:cNvSpPr txBox="1">
            <a:spLocks/>
          </p:cNvSpPr>
          <p:nvPr/>
        </p:nvSpPr>
        <p:spPr>
          <a:xfrm>
            <a:off x="1451772" y="2190589"/>
            <a:ext cx="2615100"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it-IT" sz="1800">
                <a:solidFill>
                  <a:schemeClr val="accent1"/>
                </a:solidFill>
              </a:rPr>
              <a:t>Big Data</a:t>
            </a:r>
            <a:endParaRPr lang="it-IT"/>
          </a:p>
        </p:txBody>
      </p:sp>
      <p:sp>
        <p:nvSpPr>
          <p:cNvPr id="32" name="Google Shape;2144;p37">
            <a:extLst>
              <a:ext uri="{FF2B5EF4-FFF2-40B4-BE49-F238E27FC236}">
                <a16:creationId xmlns:a16="http://schemas.microsoft.com/office/drawing/2014/main" id="{5D4411CE-104A-3532-EF63-2FA3DF4FEAE5}"/>
              </a:ext>
            </a:extLst>
          </p:cNvPr>
          <p:cNvSpPr txBox="1">
            <a:spLocks/>
          </p:cNvSpPr>
          <p:nvPr/>
        </p:nvSpPr>
        <p:spPr>
          <a:xfrm>
            <a:off x="1451772" y="2474053"/>
            <a:ext cx="2615100" cy="57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a:t>can support decision-making by giving recommendations and automatically detecting anomalies</a:t>
            </a:r>
          </a:p>
        </p:txBody>
      </p:sp>
      <p:sp>
        <p:nvSpPr>
          <p:cNvPr id="35" name="Google Shape;2148;p37">
            <a:extLst>
              <a:ext uri="{FF2B5EF4-FFF2-40B4-BE49-F238E27FC236}">
                <a16:creationId xmlns:a16="http://schemas.microsoft.com/office/drawing/2014/main" id="{F9B211E4-72B7-25FF-4CE4-0D31724EA676}"/>
              </a:ext>
            </a:extLst>
          </p:cNvPr>
          <p:cNvSpPr txBox="1">
            <a:spLocks/>
          </p:cNvSpPr>
          <p:nvPr/>
        </p:nvSpPr>
        <p:spPr>
          <a:xfrm>
            <a:off x="601380" y="140420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a:p>
        </p:txBody>
      </p:sp>
      <p:sp>
        <p:nvSpPr>
          <p:cNvPr id="36" name="Google Shape;2149;p37">
            <a:extLst>
              <a:ext uri="{FF2B5EF4-FFF2-40B4-BE49-F238E27FC236}">
                <a16:creationId xmlns:a16="http://schemas.microsoft.com/office/drawing/2014/main" id="{E4EA2CB6-564A-B776-84C9-5019A2F608A5}"/>
              </a:ext>
            </a:extLst>
          </p:cNvPr>
          <p:cNvSpPr txBox="1">
            <a:spLocks/>
          </p:cNvSpPr>
          <p:nvPr/>
        </p:nvSpPr>
        <p:spPr>
          <a:xfrm>
            <a:off x="601380" y="2483197"/>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a:p>
        </p:txBody>
      </p:sp>
      <p:sp>
        <p:nvSpPr>
          <p:cNvPr id="2" name="CasellaDiTesto 1">
            <a:extLst>
              <a:ext uri="{FF2B5EF4-FFF2-40B4-BE49-F238E27FC236}">
                <a16:creationId xmlns:a16="http://schemas.microsoft.com/office/drawing/2014/main" id="{B082895E-7E16-3600-0C8E-721B23FE3BCB}"/>
              </a:ext>
            </a:extLst>
          </p:cNvPr>
          <p:cNvSpPr txBox="1"/>
          <p:nvPr/>
        </p:nvSpPr>
        <p:spPr>
          <a:xfrm>
            <a:off x="8784698" y="4838729"/>
            <a:ext cx="3628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6</a:t>
            </a:r>
          </a:p>
        </p:txBody>
      </p:sp>
      <p:pic>
        <p:nvPicPr>
          <p:cNvPr id="3" name="Immagine 2">
            <a:extLst>
              <a:ext uri="{FF2B5EF4-FFF2-40B4-BE49-F238E27FC236}">
                <a16:creationId xmlns:a16="http://schemas.microsoft.com/office/drawing/2014/main" id="{DD8380DC-21F4-0261-3B08-DE6CC57AB384}"/>
              </a:ext>
            </a:extLst>
          </p:cNvPr>
          <p:cNvPicPr>
            <a:picLocks noChangeAspect="1"/>
          </p:cNvPicPr>
          <p:nvPr/>
        </p:nvPicPr>
        <p:blipFill>
          <a:blip r:embed="rId3"/>
          <a:stretch>
            <a:fillRect/>
          </a:stretch>
        </p:blipFill>
        <p:spPr>
          <a:xfrm>
            <a:off x="4594388" y="1570834"/>
            <a:ext cx="3048000" cy="2756737"/>
          </a:xfrm>
          <a:prstGeom prst="rect">
            <a:avLst/>
          </a:prstGeom>
        </p:spPr>
      </p:pic>
    </p:spTree>
    <p:extLst>
      <p:ext uri="{BB962C8B-B14F-4D97-AF65-F5344CB8AC3E}">
        <p14:creationId xmlns:p14="http://schemas.microsoft.com/office/powerpoint/2010/main" val="1843016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12">
          <a:extLst>
            <a:ext uri="{FF2B5EF4-FFF2-40B4-BE49-F238E27FC236}">
              <a16:creationId xmlns:a16="http://schemas.microsoft.com/office/drawing/2014/main" id="{45E0D476-767B-CDF9-E47B-9A7FA6167CFF}"/>
            </a:ext>
          </a:extLst>
        </p:cNvPr>
        <p:cNvGrpSpPr/>
        <p:nvPr/>
      </p:nvGrpSpPr>
      <p:grpSpPr>
        <a:xfrm>
          <a:off x="0" y="0"/>
          <a:ext cx="0" cy="0"/>
          <a:chOff x="0" y="0"/>
          <a:chExt cx="0" cy="0"/>
        </a:xfrm>
      </p:grpSpPr>
      <p:sp>
        <p:nvSpPr>
          <p:cNvPr id="3515" name="Google Shape;3515;p62">
            <a:extLst>
              <a:ext uri="{FF2B5EF4-FFF2-40B4-BE49-F238E27FC236}">
                <a16:creationId xmlns:a16="http://schemas.microsoft.com/office/drawing/2014/main" id="{93FCE1A0-4563-E454-736F-92D6639FD68A}"/>
              </a:ext>
            </a:extLst>
          </p:cNvPr>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Autonomous Systems and …</a:t>
            </a:r>
            <a:endParaRPr/>
          </a:p>
        </p:txBody>
      </p:sp>
      <p:grpSp>
        <p:nvGrpSpPr>
          <p:cNvPr id="5" name="Google Shape;2114;p37">
            <a:extLst>
              <a:ext uri="{FF2B5EF4-FFF2-40B4-BE49-F238E27FC236}">
                <a16:creationId xmlns:a16="http://schemas.microsoft.com/office/drawing/2014/main" id="{1BD0FFA1-A732-7D46-E484-B2482A042789}"/>
              </a:ext>
            </a:extLst>
          </p:cNvPr>
          <p:cNvGrpSpPr/>
          <p:nvPr/>
        </p:nvGrpSpPr>
        <p:grpSpPr>
          <a:xfrm>
            <a:off x="519211" y="1253297"/>
            <a:ext cx="635100" cy="733490"/>
            <a:chOff x="731647" y="1650460"/>
            <a:chExt cx="635100" cy="733490"/>
          </a:xfrm>
        </p:grpSpPr>
        <p:grpSp>
          <p:nvGrpSpPr>
            <p:cNvPr id="6" name="Google Shape;2115;p37">
              <a:extLst>
                <a:ext uri="{FF2B5EF4-FFF2-40B4-BE49-F238E27FC236}">
                  <a16:creationId xmlns:a16="http://schemas.microsoft.com/office/drawing/2014/main" id="{246E9AC5-511E-302D-AAE7-7A7B0F0F1444}"/>
                </a:ext>
              </a:extLst>
            </p:cNvPr>
            <p:cNvGrpSpPr/>
            <p:nvPr/>
          </p:nvGrpSpPr>
          <p:grpSpPr>
            <a:xfrm>
              <a:off x="731647" y="1650460"/>
              <a:ext cx="635100" cy="635100"/>
              <a:chOff x="917231" y="1827973"/>
              <a:chExt cx="635100" cy="635100"/>
            </a:xfrm>
          </p:grpSpPr>
          <p:sp>
            <p:nvSpPr>
              <p:cNvPr id="11" name="Google Shape;2116;p37">
                <a:extLst>
                  <a:ext uri="{FF2B5EF4-FFF2-40B4-BE49-F238E27FC236}">
                    <a16:creationId xmlns:a16="http://schemas.microsoft.com/office/drawing/2014/main" id="{5DE8469B-F43F-C93A-C5F2-47C73D84DF73}"/>
                  </a:ext>
                </a:extLst>
              </p:cNvPr>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17;p37">
                <a:extLst>
                  <a:ext uri="{FF2B5EF4-FFF2-40B4-BE49-F238E27FC236}">
                    <a16:creationId xmlns:a16="http://schemas.microsoft.com/office/drawing/2014/main" id="{FF3A202B-EEC9-3024-DF3D-CAE256B92ECD}"/>
                  </a:ext>
                </a:extLst>
              </p:cNvPr>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8;p37">
              <a:extLst>
                <a:ext uri="{FF2B5EF4-FFF2-40B4-BE49-F238E27FC236}">
                  <a16:creationId xmlns:a16="http://schemas.microsoft.com/office/drawing/2014/main" id="{2FAAF544-E1BB-65AB-215D-146ADD866A6B}"/>
                </a:ext>
              </a:extLst>
            </p:cNvPr>
            <p:cNvGrpSpPr/>
            <p:nvPr/>
          </p:nvGrpSpPr>
          <p:grpSpPr>
            <a:xfrm>
              <a:off x="961679" y="2356951"/>
              <a:ext cx="175013" cy="27000"/>
              <a:chOff x="5662375" y="212375"/>
              <a:chExt cx="175013" cy="27000"/>
            </a:xfrm>
          </p:grpSpPr>
          <p:sp>
            <p:nvSpPr>
              <p:cNvPr id="8" name="Google Shape;2119;p37">
                <a:extLst>
                  <a:ext uri="{FF2B5EF4-FFF2-40B4-BE49-F238E27FC236}">
                    <a16:creationId xmlns:a16="http://schemas.microsoft.com/office/drawing/2014/main" id="{023B3678-8E7B-E218-BD3D-267D3EC56735}"/>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20;p37">
                <a:extLst>
                  <a:ext uri="{FF2B5EF4-FFF2-40B4-BE49-F238E27FC236}">
                    <a16:creationId xmlns:a16="http://schemas.microsoft.com/office/drawing/2014/main" id="{B7AD1442-A740-6D5B-94F6-4AB2AE786735}"/>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21;p37">
                <a:extLst>
                  <a:ext uri="{FF2B5EF4-FFF2-40B4-BE49-F238E27FC236}">
                    <a16:creationId xmlns:a16="http://schemas.microsoft.com/office/drawing/2014/main" id="{39113B3B-F8B2-F7AE-B0D6-8F5B1EF6CA5A}"/>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3" name="Google Shape;2122;p37">
            <a:extLst>
              <a:ext uri="{FF2B5EF4-FFF2-40B4-BE49-F238E27FC236}">
                <a16:creationId xmlns:a16="http://schemas.microsoft.com/office/drawing/2014/main" id="{1BF111AB-FFDC-80D3-898C-1C56A423E7B5}"/>
              </a:ext>
            </a:extLst>
          </p:cNvPr>
          <p:cNvGrpSpPr/>
          <p:nvPr/>
        </p:nvGrpSpPr>
        <p:grpSpPr>
          <a:xfrm>
            <a:off x="519211" y="2331114"/>
            <a:ext cx="635100" cy="734984"/>
            <a:chOff x="731647" y="2728277"/>
            <a:chExt cx="635100" cy="734984"/>
          </a:xfrm>
        </p:grpSpPr>
        <p:grpSp>
          <p:nvGrpSpPr>
            <p:cNvPr id="14" name="Google Shape;2123;p37">
              <a:extLst>
                <a:ext uri="{FF2B5EF4-FFF2-40B4-BE49-F238E27FC236}">
                  <a16:creationId xmlns:a16="http://schemas.microsoft.com/office/drawing/2014/main" id="{B4BB9EC7-9A20-CB4C-F59E-73ED3775CBB1}"/>
                </a:ext>
              </a:extLst>
            </p:cNvPr>
            <p:cNvGrpSpPr/>
            <p:nvPr/>
          </p:nvGrpSpPr>
          <p:grpSpPr>
            <a:xfrm>
              <a:off x="731647" y="2728277"/>
              <a:ext cx="635100" cy="635100"/>
              <a:chOff x="917231" y="2905502"/>
              <a:chExt cx="635100" cy="635100"/>
            </a:xfrm>
          </p:grpSpPr>
          <p:sp>
            <p:nvSpPr>
              <p:cNvPr id="19" name="Google Shape;2124;p37">
                <a:extLst>
                  <a:ext uri="{FF2B5EF4-FFF2-40B4-BE49-F238E27FC236}">
                    <a16:creationId xmlns:a16="http://schemas.microsoft.com/office/drawing/2014/main" id="{C9F2AEAF-FAD7-CFEF-D4DF-5CAACBE22DAF}"/>
                  </a:ext>
                </a:extLst>
              </p:cNvPr>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25;p37">
                <a:extLst>
                  <a:ext uri="{FF2B5EF4-FFF2-40B4-BE49-F238E27FC236}">
                    <a16:creationId xmlns:a16="http://schemas.microsoft.com/office/drawing/2014/main" id="{3E1C86C0-7D4E-B245-EC67-3F24A2996D2F}"/>
                  </a:ext>
                </a:extLst>
              </p:cNvPr>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126;p37">
              <a:extLst>
                <a:ext uri="{FF2B5EF4-FFF2-40B4-BE49-F238E27FC236}">
                  <a16:creationId xmlns:a16="http://schemas.microsoft.com/office/drawing/2014/main" id="{BF91BDC2-F47D-C5FB-5254-50EAC6479229}"/>
                </a:ext>
              </a:extLst>
            </p:cNvPr>
            <p:cNvGrpSpPr/>
            <p:nvPr/>
          </p:nvGrpSpPr>
          <p:grpSpPr>
            <a:xfrm>
              <a:off x="961679" y="3436260"/>
              <a:ext cx="175013" cy="27000"/>
              <a:chOff x="5662375" y="212375"/>
              <a:chExt cx="175013" cy="27000"/>
            </a:xfrm>
          </p:grpSpPr>
          <p:sp>
            <p:nvSpPr>
              <p:cNvPr id="16" name="Google Shape;2127;p37">
                <a:extLst>
                  <a:ext uri="{FF2B5EF4-FFF2-40B4-BE49-F238E27FC236}">
                    <a16:creationId xmlns:a16="http://schemas.microsoft.com/office/drawing/2014/main" id="{88B2DCDA-1355-1CBD-67C4-85501E670704}"/>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7" name="Google Shape;2128;p37">
                <a:extLst>
                  <a:ext uri="{FF2B5EF4-FFF2-40B4-BE49-F238E27FC236}">
                    <a16:creationId xmlns:a16="http://schemas.microsoft.com/office/drawing/2014/main" id="{4CDC8E7E-242F-E0C6-19B5-543C49688CB2}"/>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 name="Google Shape;2129;p37">
                <a:extLst>
                  <a:ext uri="{FF2B5EF4-FFF2-40B4-BE49-F238E27FC236}">
                    <a16:creationId xmlns:a16="http://schemas.microsoft.com/office/drawing/2014/main" id="{EE5FC0EA-86B9-405E-1E3C-088BF65C2FB3}"/>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 name="Google Shape;2130;p37">
            <a:extLst>
              <a:ext uri="{FF2B5EF4-FFF2-40B4-BE49-F238E27FC236}">
                <a16:creationId xmlns:a16="http://schemas.microsoft.com/office/drawing/2014/main" id="{EC3FB1BA-8C7F-3F51-EFF3-6D4DF648C07A}"/>
              </a:ext>
            </a:extLst>
          </p:cNvPr>
          <p:cNvGrpSpPr/>
          <p:nvPr/>
        </p:nvGrpSpPr>
        <p:grpSpPr>
          <a:xfrm>
            <a:off x="519211" y="3409512"/>
            <a:ext cx="635100" cy="734704"/>
            <a:chOff x="731647" y="3806675"/>
            <a:chExt cx="635100" cy="734704"/>
          </a:xfrm>
        </p:grpSpPr>
        <p:grpSp>
          <p:nvGrpSpPr>
            <p:cNvPr id="22" name="Google Shape;2131;p37">
              <a:extLst>
                <a:ext uri="{FF2B5EF4-FFF2-40B4-BE49-F238E27FC236}">
                  <a16:creationId xmlns:a16="http://schemas.microsoft.com/office/drawing/2014/main" id="{11183BB5-97D2-4856-EDC9-9A8A6D51EA15}"/>
                </a:ext>
              </a:extLst>
            </p:cNvPr>
            <p:cNvGrpSpPr/>
            <p:nvPr/>
          </p:nvGrpSpPr>
          <p:grpSpPr>
            <a:xfrm>
              <a:off x="731647" y="3806675"/>
              <a:ext cx="635100" cy="635100"/>
              <a:chOff x="917231" y="3983097"/>
              <a:chExt cx="635100" cy="635100"/>
            </a:xfrm>
          </p:grpSpPr>
          <p:sp>
            <p:nvSpPr>
              <p:cNvPr id="27" name="Google Shape;2132;p37">
                <a:extLst>
                  <a:ext uri="{FF2B5EF4-FFF2-40B4-BE49-F238E27FC236}">
                    <a16:creationId xmlns:a16="http://schemas.microsoft.com/office/drawing/2014/main" id="{FF6188BE-2682-C1F7-6612-2D859619910C}"/>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133;p37">
                <a:extLst>
                  <a:ext uri="{FF2B5EF4-FFF2-40B4-BE49-F238E27FC236}">
                    <a16:creationId xmlns:a16="http://schemas.microsoft.com/office/drawing/2014/main" id="{1DCE4D6A-78B1-457C-E96F-389A22B25966}"/>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134;p37">
              <a:extLst>
                <a:ext uri="{FF2B5EF4-FFF2-40B4-BE49-F238E27FC236}">
                  <a16:creationId xmlns:a16="http://schemas.microsoft.com/office/drawing/2014/main" id="{15B90CCA-92CC-3286-9D1F-01AF988FFA47}"/>
                </a:ext>
              </a:extLst>
            </p:cNvPr>
            <p:cNvGrpSpPr/>
            <p:nvPr/>
          </p:nvGrpSpPr>
          <p:grpSpPr>
            <a:xfrm>
              <a:off x="961679" y="4514379"/>
              <a:ext cx="175013" cy="27000"/>
              <a:chOff x="5662375" y="212375"/>
              <a:chExt cx="175013" cy="27000"/>
            </a:xfrm>
          </p:grpSpPr>
          <p:sp>
            <p:nvSpPr>
              <p:cNvPr id="24" name="Google Shape;2135;p37">
                <a:extLst>
                  <a:ext uri="{FF2B5EF4-FFF2-40B4-BE49-F238E27FC236}">
                    <a16:creationId xmlns:a16="http://schemas.microsoft.com/office/drawing/2014/main" id="{66200CDD-D790-DBF6-4F77-8BDE6AFB525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5" name="Google Shape;2136;p37">
                <a:extLst>
                  <a:ext uri="{FF2B5EF4-FFF2-40B4-BE49-F238E27FC236}">
                    <a16:creationId xmlns:a16="http://schemas.microsoft.com/office/drawing/2014/main" id="{85085771-944C-2ABC-C753-0F17F244AABA}"/>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6" name="Google Shape;2137;p37">
                <a:extLst>
                  <a:ext uri="{FF2B5EF4-FFF2-40B4-BE49-F238E27FC236}">
                    <a16:creationId xmlns:a16="http://schemas.microsoft.com/office/drawing/2014/main" id="{70123CAB-B416-B4DB-E56C-00202A0F542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9" name="Google Shape;2141;p37">
            <a:extLst>
              <a:ext uri="{FF2B5EF4-FFF2-40B4-BE49-F238E27FC236}">
                <a16:creationId xmlns:a16="http://schemas.microsoft.com/office/drawing/2014/main" id="{70586159-BA52-8405-CAE5-E21101549030}"/>
              </a:ext>
            </a:extLst>
          </p:cNvPr>
          <p:cNvSpPr txBox="1">
            <a:spLocks/>
          </p:cNvSpPr>
          <p:nvPr/>
        </p:nvSpPr>
        <p:spPr>
          <a:xfrm>
            <a:off x="1451772" y="1111597"/>
            <a:ext cx="2615100"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it-IT" sz="1800">
                <a:solidFill>
                  <a:schemeClr val="accent1"/>
                </a:solidFill>
              </a:rPr>
              <a:t>IoT</a:t>
            </a:r>
            <a:endParaRPr lang="it-IT"/>
          </a:p>
        </p:txBody>
      </p:sp>
      <p:sp>
        <p:nvSpPr>
          <p:cNvPr id="31" name="Google Shape;2143;p37">
            <a:extLst>
              <a:ext uri="{FF2B5EF4-FFF2-40B4-BE49-F238E27FC236}">
                <a16:creationId xmlns:a16="http://schemas.microsoft.com/office/drawing/2014/main" id="{72735BED-90E6-5C44-E2C4-B47F6F9B2BC6}"/>
              </a:ext>
            </a:extLst>
          </p:cNvPr>
          <p:cNvSpPr txBox="1">
            <a:spLocks/>
          </p:cNvSpPr>
          <p:nvPr/>
        </p:nvSpPr>
        <p:spPr>
          <a:xfrm>
            <a:off x="1451772" y="2190589"/>
            <a:ext cx="2615100"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it-IT" sz="1800">
                <a:solidFill>
                  <a:schemeClr val="accent1"/>
                </a:solidFill>
              </a:rPr>
              <a:t>Big Data</a:t>
            </a:r>
            <a:endParaRPr lang="it-IT"/>
          </a:p>
        </p:txBody>
      </p:sp>
      <p:sp>
        <p:nvSpPr>
          <p:cNvPr id="33" name="Google Shape;2145;p37">
            <a:extLst>
              <a:ext uri="{FF2B5EF4-FFF2-40B4-BE49-F238E27FC236}">
                <a16:creationId xmlns:a16="http://schemas.microsoft.com/office/drawing/2014/main" id="{5DE3A0AD-F3B2-5811-9D58-279C079AB407}"/>
              </a:ext>
            </a:extLst>
          </p:cNvPr>
          <p:cNvSpPr txBox="1">
            <a:spLocks/>
          </p:cNvSpPr>
          <p:nvPr/>
        </p:nvSpPr>
        <p:spPr>
          <a:xfrm>
            <a:off x="1451772" y="3269581"/>
            <a:ext cx="2615100" cy="384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it-IT" sz="1800">
                <a:solidFill>
                  <a:schemeClr val="accent1"/>
                </a:solidFill>
              </a:rPr>
              <a:t>Machine Learning</a:t>
            </a:r>
            <a:endParaRPr lang="it-IT"/>
          </a:p>
        </p:txBody>
      </p:sp>
      <p:sp>
        <p:nvSpPr>
          <p:cNvPr id="34" name="Google Shape;2146;p37">
            <a:extLst>
              <a:ext uri="{FF2B5EF4-FFF2-40B4-BE49-F238E27FC236}">
                <a16:creationId xmlns:a16="http://schemas.microsoft.com/office/drawing/2014/main" id="{9BC61975-B0C2-50F1-F199-9340BAB459C3}"/>
              </a:ext>
            </a:extLst>
          </p:cNvPr>
          <p:cNvSpPr txBox="1">
            <a:spLocks/>
          </p:cNvSpPr>
          <p:nvPr/>
        </p:nvSpPr>
        <p:spPr>
          <a:xfrm>
            <a:off x="1451772" y="3553045"/>
            <a:ext cx="2615100" cy="57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a:t>to realize adaptive autonomous systems, various ML</a:t>
            </a:r>
          </a:p>
          <a:p>
            <a:pPr>
              <a:buClr>
                <a:schemeClr val="dk1"/>
              </a:buClr>
              <a:buSzPts val="1100"/>
            </a:pPr>
            <a:r>
              <a:rPr lang="en-US" sz="1200"/>
              <a:t>methods play an important role in discovering knowledge</a:t>
            </a:r>
          </a:p>
          <a:p>
            <a:pPr>
              <a:buClr>
                <a:schemeClr val="dk1"/>
              </a:buClr>
              <a:buSzPts val="1100"/>
            </a:pPr>
            <a:r>
              <a:rPr lang="en-US" sz="1200"/>
              <a:t>from observed data</a:t>
            </a:r>
          </a:p>
        </p:txBody>
      </p:sp>
      <p:sp>
        <p:nvSpPr>
          <p:cNvPr id="35" name="Google Shape;2148;p37">
            <a:extLst>
              <a:ext uri="{FF2B5EF4-FFF2-40B4-BE49-F238E27FC236}">
                <a16:creationId xmlns:a16="http://schemas.microsoft.com/office/drawing/2014/main" id="{B78BF22E-C9AA-33D0-F042-E3285FEE918B}"/>
              </a:ext>
            </a:extLst>
          </p:cNvPr>
          <p:cNvSpPr txBox="1">
            <a:spLocks/>
          </p:cNvSpPr>
          <p:nvPr/>
        </p:nvSpPr>
        <p:spPr>
          <a:xfrm>
            <a:off x="601380" y="140420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a:p>
        </p:txBody>
      </p:sp>
      <p:sp>
        <p:nvSpPr>
          <p:cNvPr id="36" name="Google Shape;2149;p37">
            <a:extLst>
              <a:ext uri="{FF2B5EF4-FFF2-40B4-BE49-F238E27FC236}">
                <a16:creationId xmlns:a16="http://schemas.microsoft.com/office/drawing/2014/main" id="{F3B42766-DAEB-D35E-0F4C-BBF21DB7527F}"/>
              </a:ext>
            </a:extLst>
          </p:cNvPr>
          <p:cNvSpPr txBox="1">
            <a:spLocks/>
          </p:cNvSpPr>
          <p:nvPr/>
        </p:nvSpPr>
        <p:spPr>
          <a:xfrm>
            <a:off x="601380" y="2483197"/>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a:p>
        </p:txBody>
      </p:sp>
      <p:sp>
        <p:nvSpPr>
          <p:cNvPr id="37" name="Google Shape;2150;p37">
            <a:extLst>
              <a:ext uri="{FF2B5EF4-FFF2-40B4-BE49-F238E27FC236}">
                <a16:creationId xmlns:a16="http://schemas.microsoft.com/office/drawing/2014/main" id="{1DFD4BC4-53E4-946E-0CC7-35F7DE683129}"/>
              </a:ext>
            </a:extLst>
          </p:cNvPr>
          <p:cNvSpPr txBox="1">
            <a:spLocks/>
          </p:cNvSpPr>
          <p:nvPr/>
        </p:nvSpPr>
        <p:spPr>
          <a:xfrm>
            <a:off x="601380" y="3562189"/>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
          </a:p>
        </p:txBody>
      </p:sp>
      <p:pic>
        <p:nvPicPr>
          <p:cNvPr id="3" name="Picture 4" descr="What Is Machine Learning: Definition and Examples | Built In">
            <a:extLst>
              <a:ext uri="{FF2B5EF4-FFF2-40B4-BE49-F238E27FC236}">
                <a16:creationId xmlns:a16="http://schemas.microsoft.com/office/drawing/2014/main" id="{A8CE7B14-B478-9637-BC26-69ED9103C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333" y="1256655"/>
            <a:ext cx="3253218" cy="3229298"/>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142;p37">
            <a:extLst>
              <a:ext uri="{FF2B5EF4-FFF2-40B4-BE49-F238E27FC236}">
                <a16:creationId xmlns:a16="http://schemas.microsoft.com/office/drawing/2014/main" id="{06D4F6DC-28EA-C1C3-0E93-AF9AA32E8B41}"/>
              </a:ext>
            </a:extLst>
          </p:cNvPr>
          <p:cNvSpPr txBox="1">
            <a:spLocks/>
          </p:cNvSpPr>
          <p:nvPr/>
        </p:nvSpPr>
        <p:spPr>
          <a:xfrm>
            <a:off x="1451772" y="1395061"/>
            <a:ext cx="2530894" cy="57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a:t>each machine can automatically and adaptively sense, interconnect, and interact with each other</a:t>
            </a:r>
          </a:p>
        </p:txBody>
      </p:sp>
      <p:sp>
        <p:nvSpPr>
          <p:cNvPr id="38" name="Google Shape;2144;p37">
            <a:extLst>
              <a:ext uri="{FF2B5EF4-FFF2-40B4-BE49-F238E27FC236}">
                <a16:creationId xmlns:a16="http://schemas.microsoft.com/office/drawing/2014/main" id="{6FFFA9D7-E7E2-7AB7-CB4C-069C50ADAA3A}"/>
              </a:ext>
            </a:extLst>
          </p:cNvPr>
          <p:cNvSpPr txBox="1">
            <a:spLocks/>
          </p:cNvSpPr>
          <p:nvPr/>
        </p:nvSpPr>
        <p:spPr>
          <a:xfrm>
            <a:off x="1452596" y="2476597"/>
            <a:ext cx="2615100" cy="57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200"/>
              <a:t>can support decision-making by giving recommendations and automatically detecting anomalies</a:t>
            </a:r>
          </a:p>
        </p:txBody>
      </p:sp>
      <p:sp>
        <p:nvSpPr>
          <p:cNvPr id="2" name="CasellaDiTesto 1">
            <a:extLst>
              <a:ext uri="{FF2B5EF4-FFF2-40B4-BE49-F238E27FC236}">
                <a16:creationId xmlns:a16="http://schemas.microsoft.com/office/drawing/2014/main" id="{C7B45867-B1A0-85DA-8062-8E7E87878688}"/>
              </a:ext>
            </a:extLst>
          </p:cNvPr>
          <p:cNvSpPr txBox="1"/>
          <p:nvPr/>
        </p:nvSpPr>
        <p:spPr>
          <a:xfrm>
            <a:off x="8847071" y="4839238"/>
            <a:ext cx="30010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7</a:t>
            </a:r>
          </a:p>
        </p:txBody>
      </p:sp>
    </p:spTree>
    <p:extLst>
      <p:ext uri="{BB962C8B-B14F-4D97-AF65-F5344CB8AC3E}">
        <p14:creationId xmlns:p14="http://schemas.microsoft.com/office/powerpoint/2010/main" val="12774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4">
          <a:extLst>
            <a:ext uri="{FF2B5EF4-FFF2-40B4-BE49-F238E27FC236}">
              <a16:creationId xmlns:a16="http://schemas.microsoft.com/office/drawing/2014/main" id="{A0BE6F11-CD2A-EF43-97E7-506E6E73852E}"/>
            </a:ext>
          </a:extLst>
        </p:cNvPr>
        <p:cNvGrpSpPr/>
        <p:nvPr/>
      </p:nvGrpSpPr>
      <p:grpSpPr>
        <a:xfrm>
          <a:off x="0" y="0"/>
          <a:ext cx="0" cy="0"/>
          <a:chOff x="0" y="0"/>
          <a:chExt cx="0" cy="0"/>
        </a:xfrm>
      </p:grpSpPr>
      <p:sp>
        <p:nvSpPr>
          <p:cNvPr id="2155" name="Google Shape;2155;p38">
            <a:extLst>
              <a:ext uri="{FF2B5EF4-FFF2-40B4-BE49-F238E27FC236}">
                <a16:creationId xmlns:a16="http://schemas.microsoft.com/office/drawing/2014/main" id="{B0C297F5-6BE1-C1B7-4E91-7DBBEB32C369}"/>
              </a:ext>
            </a:extLst>
          </p:cNvPr>
          <p:cNvSpPr txBox="1">
            <a:spLocks noGrp="1"/>
          </p:cNvSpPr>
          <p:nvPr>
            <p:ph type="title"/>
          </p:nvPr>
        </p:nvSpPr>
        <p:spPr>
          <a:xfrm>
            <a:off x="2971800" y="2340682"/>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t>Machine Learning Integration</a:t>
            </a:r>
            <a:endParaRPr sz="3200"/>
          </a:p>
        </p:txBody>
      </p:sp>
      <p:sp>
        <p:nvSpPr>
          <p:cNvPr id="2156" name="Google Shape;2156;p38">
            <a:extLst>
              <a:ext uri="{FF2B5EF4-FFF2-40B4-BE49-F238E27FC236}">
                <a16:creationId xmlns:a16="http://schemas.microsoft.com/office/drawing/2014/main" id="{00F1E539-CBEF-C3EF-6E95-2984093BAD4A}"/>
              </a:ext>
            </a:extLst>
          </p:cNvPr>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 name="CasellaDiTesto 1">
            <a:extLst>
              <a:ext uri="{FF2B5EF4-FFF2-40B4-BE49-F238E27FC236}">
                <a16:creationId xmlns:a16="http://schemas.microsoft.com/office/drawing/2014/main" id="{1567A643-DD76-D28E-0A26-115BC5B214C1}"/>
              </a:ext>
            </a:extLst>
          </p:cNvPr>
          <p:cNvSpPr txBox="1"/>
          <p:nvPr/>
        </p:nvSpPr>
        <p:spPr>
          <a:xfrm>
            <a:off x="8830340" y="4838221"/>
            <a:ext cx="3096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8</a:t>
            </a:r>
          </a:p>
        </p:txBody>
      </p:sp>
      <p:sp>
        <p:nvSpPr>
          <p:cNvPr id="3" name="CasellaDiTesto 2">
            <a:extLst>
              <a:ext uri="{FF2B5EF4-FFF2-40B4-BE49-F238E27FC236}">
                <a16:creationId xmlns:a16="http://schemas.microsoft.com/office/drawing/2014/main" id="{2822B6E3-39EE-6CC2-0F0E-687CAE904615}"/>
              </a:ext>
            </a:extLst>
          </p:cNvPr>
          <p:cNvSpPr txBox="1"/>
          <p:nvPr/>
        </p:nvSpPr>
        <p:spPr>
          <a:xfrm>
            <a:off x="851995" y="4679860"/>
            <a:ext cx="74511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it-IT" sz="1200">
                <a:latin typeface="Barlow Semi Condensed"/>
              </a:rPr>
              <a:t>Machine learning with </a:t>
            </a:r>
            <a:r>
              <a:rPr lang="it-IT" sz="1200" err="1">
                <a:latin typeface="Barlow Semi Condensed"/>
              </a:rPr>
              <a:t>applications</a:t>
            </a:r>
            <a:r>
              <a:rPr lang="it-IT" sz="1200">
                <a:latin typeface="Barlow Semi Condensed"/>
              </a:rPr>
              <a:t> to </a:t>
            </a:r>
            <a:r>
              <a:rPr lang="it-IT" sz="1200" err="1">
                <a:latin typeface="Barlow Semi Condensed"/>
              </a:rPr>
              <a:t>autonomous</a:t>
            </a:r>
            <a:r>
              <a:rPr lang="it-IT" sz="1200">
                <a:latin typeface="Barlow Semi Condensed"/>
              </a:rPr>
              <a:t> systems, X </a:t>
            </a:r>
            <a:r>
              <a:rPr lang="it-IT" sz="1200" err="1">
                <a:latin typeface="Barlow Semi Condensed"/>
              </a:rPr>
              <a:t>Xu</a:t>
            </a:r>
            <a:r>
              <a:rPr lang="it-IT" sz="1200">
                <a:latin typeface="Barlow Semi Condensed"/>
              </a:rPr>
              <a:t>, H He, D Zhao, S Sun, L </a:t>
            </a:r>
            <a:r>
              <a:rPr lang="it-IT" sz="1200" err="1">
                <a:latin typeface="Barlow Semi Condensed"/>
              </a:rPr>
              <a:t>Busoniu</a:t>
            </a:r>
            <a:r>
              <a:rPr lang="it-IT" sz="1200">
                <a:latin typeface="Barlow Semi Condensed"/>
              </a:rPr>
              <a:t>, SX Yang - 2015  </a:t>
            </a:r>
            <a:r>
              <a:rPr lang="it-IT" sz="1200" u="sng">
                <a:latin typeface="Barlow Semi Condensed"/>
              </a:rPr>
              <a:t>https://digitalcommons.uri.edu/cgi/viewcontent.cgi?article=1019&amp;context=ele_facpubs</a:t>
            </a:r>
            <a:endParaRPr lang="it-IT" sz="1200" u="sng"/>
          </a:p>
        </p:txBody>
      </p:sp>
    </p:spTree>
    <p:extLst>
      <p:ext uri="{BB962C8B-B14F-4D97-AF65-F5344CB8AC3E}">
        <p14:creationId xmlns:p14="http://schemas.microsoft.com/office/powerpoint/2010/main" val="76580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Potential advantages of ML integration</a:t>
            </a:r>
            <a:endParaRPr/>
          </a:p>
        </p:txBody>
      </p:sp>
      <p:sp>
        <p:nvSpPr>
          <p:cNvPr id="2196" name="Google Shape;2196;p40"/>
          <p:cNvSpPr txBox="1">
            <a:spLocks noGrp="1"/>
          </p:cNvSpPr>
          <p:nvPr>
            <p:ph type="subTitle" idx="1"/>
          </p:nvPr>
        </p:nvSpPr>
        <p:spPr>
          <a:xfrm>
            <a:off x="3664150" y="2255263"/>
            <a:ext cx="180193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Addressing sensing problems</a:t>
            </a:r>
            <a:endParaRPr/>
          </a:p>
        </p:txBody>
      </p:sp>
      <p:sp>
        <p:nvSpPr>
          <p:cNvPr id="2197" name="Google Shape;2197;p40"/>
          <p:cNvSpPr txBox="1">
            <a:spLocks noGrp="1"/>
          </p:cNvSpPr>
          <p:nvPr>
            <p:ph type="subTitle" idx="2"/>
          </p:nvPr>
        </p:nvSpPr>
        <p:spPr>
          <a:xfrm>
            <a:off x="1024047" y="2249466"/>
            <a:ext cx="1764900" cy="329100"/>
          </a:xfrm>
          <a:prstGeom prst="rect">
            <a:avLst/>
          </a:prstGeom>
        </p:spPr>
        <p:txBody>
          <a:bodyPr spcFirstLastPara="1" wrap="square" lIns="91425" tIns="91425" rIns="91425" bIns="91425" anchor="t" anchorCtr="0">
            <a:noAutofit/>
          </a:bodyPr>
          <a:lstStyle/>
          <a:p>
            <a:pPr lvl="0"/>
            <a:r>
              <a:rPr lang="it-IT" err="1"/>
              <a:t>Easing</a:t>
            </a:r>
            <a:r>
              <a:rPr lang="it-IT"/>
              <a:t> difficult learning tasks</a:t>
            </a:r>
          </a:p>
        </p:txBody>
      </p:sp>
      <p:sp>
        <p:nvSpPr>
          <p:cNvPr id="2198" name="Google Shape;2198;p40"/>
          <p:cNvSpPr txBox="1">
            <a:spLocks noGrp="1"/>
          </p:cNvSpPr>
          <p:nvPr>
            <p:ph type="subTitle" idx="3"/>
          </p:nvPr>
        </p:nvSpPr>
        <p:spPr>
          <a:xfrm>
            <a:off x="6341283" y="2249466"/>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accent1"/>
                </a:solidFill>
              </a:rPr>
              <a:t>Solving </a:t>
            </a:r>
          </a:p>
          <a:p>
            <a:pPr marL="0" lvl="0" indent="0" algn="ctr" rtl="0">
              <a:spcBef>
                <a:spcPts val="0"/>
              </a:spcBef>
              <a:spcAft>
                <a:spcPts val="0"/>
              </a:spcAft>
              <a:buNone/>
            </a:pPr>
            <a:r>
              <a:rPr lang="en">
                <a:solidFill>
                  <a:schemeClr val="accent1"/>
                </a:solidFill>
              </a:rPr>
              <a:t>control problems</a:t>
            </a:r>
            <a:endParaRPr/>
          </a:p>
        </p:txBody>
      </p:sp>
      <p:sp>
        <p:nvSpPr>
          <p:cNvPr id="2199" name="Google Shape;2199;p40"/>
          <p:cNvSpPr txBox="1">
            <a:spLocks noGrp="1"/>
          </p:cNvSpPr>
          <p:nvPr>
            <p:ph type="subTitle" idx="4"/>
          </p:nvPr>
        </p:nvSpPr>
        <p:spPr>
          <a:xfrm>
            <a:off x="3557243" y="2825496"/>
            <a:ext cx="2015744"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by specific feature extraction and classification methods</a:t>
            </a:r>
            <a:endParaRPr>
              <a:latin typeface="Barlow Semi Condensed"/>
              <a:ea typeface="Barlow Semi Condensed"/>
              <a:cs typeface="Barlow Semi Condensed"/>
              <a:sym typeface="Barlow Semi Condensed"/>
            </a:endParaRPr>
          </a:p>
        </p:txBody>
      </p:sp>
      <p:sp>
        <p:nvSpPr>
          <p:cNvPr id="2200" name="Google Shape;2200;p40"/>
          <p:cNvSpPr txBox="1">
            <a:spLocks noGrp="1"/>
          </p:cNvSpPr>
          <p:nvPr>
            <p:ph type="subTitle" idx="5"/>
          </p:nvPr>
        </p:nvSpPr>
        <p:spPr>
          <a:xfrm>
            <a:off x="1024128" y="282549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a:t>w</a:t>
            </a:r>
            <a:r>
              <a:rPr lang="en">
                <a:solidFill>
                  <a:schemeClr val="dk2"/>
                </a:solidFill>
                <a:latin typeface="Barlow Semi Condensed"/>
                <a:ea typeface="Barlow Semi Condensed"/>
                <a:cs typeface="Barlow Semi Condensed"/>
                <a:sym typeface="Barlow Semi Condensed"/>
              </a:rPr>
              <a:t>ith some powerful algorithms such as online learning</a:t>
            </a:r>
            <a:endParaRPr>
              <a:latin typeface="Barlow Semi Condensed"/>
              <a:ea typeface="Barlow Semi Condensed"/>
              <a:cs typeface="Barlow Semi Condensed"/>
              <a:sym typeface="Barlow Semi Condensed"/>
            </a:endParaRPr>
          </a:p>
        </p:txBody>
      </p:sp>
      <p:sp>
        <p:nvSpPr>
          <p:cNvPr id="2201" name="Google Shape;2201;p40"/>
          <p:cNvSpPr txBox="1">
            <a:spLocks noGrp="1"/>
          </p:cNvSpPr>
          <p:nvPr>
            <p:ph type="subTitle" idx="6"/>
          </p:nvPr>
        </p:nvSpPr>
        <p:spPr>
          <a:xfrm>
            <a:off x="6355080" y="2825496"/>
            <a:ext cx="17649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aiming at reinforcement learning methods</a:t>
            </a:r>
            <a:endParaRPr>
              <a:latin typeface="Barlow Semi Condensed"/>
              <a:ea typeface="Barlow Semi Condensed"/>
              <a:cs typeface="Barlow Semi Condensed"/>
              <a:sym typeface="Barlow Semi Condensed"/>
            </a:endParaRPr>
          </a:p>
        </p:txBody>
      </p:sp>
      <p:sp>
        <p:nvSpPr>
          <p:cNvPr id="2" name="Google Shape;13528;p76">
            <a:extLst>
              <a:ext uri="{FF2B5EF4-FFF2-40B4-BE49-F238E27FC236}">
                <a16:creationId xmlns:a16="http://schemas.microsoft.com/office/drawing/2014/main" id="{4592C236-0034-6B21-2F57-39A92B71C15A}"/>
              </a:ext>
            </a:extLst>
          </p:cNvPr>
          <p:cNvSpPr/>
          <p:nvPr/>
        </p:nvSpPr>
        <p:spPr>
          <a:xfrm>
            <a:off x="1728604" y="1911215"/>
            <a:ext cx="375591" cy="373030"/>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oogle Shape;13205;p75">
            <a:extLst>
              <a:ext uri="{FF2B5EF4-FFF2-40B4-BE49-F238E27FC236}">
                <a16:creationId xmlns:a16="http://schemas.microsoft.com/office/drawing/2014/main" id="{EB86AB46-DDDE-8B53-18F8-F247B656D62C}"/>
              </a:ext>
            </a:extLst>
          </p:cNvPr>
          <p:cNvGrpSpPr/>
          <p:nvPr/>
        </p:nvGrpSpPr>
        <p:grpSpPr>
          <a:xfrm>
            <a:off x="4332887" y="1977229"/>
            <a:ext cx="478226" cy="251242"/>
            <a:chOff x="2080675" y="352325"/>
            <a:chExt cx="485000" cy="254800"/>
          </a:xfrm>
          <a:solidFill>
            <a:schemeClr val="accent5"/>
          </a:solidFill>
        </p:grpSpPr>
        <p:sp>
          <p:nvSpPr>
            <p:cNvPr id="4" name="Google Shape;13206;p75">
              <a:extLst>
                <a:ext uri="{FF2B5EF4-FFF2-40B4-BE49-F238E27FC236}">
                  <a16:creationId xmlns:a16="http://schemas.microsoft.com/office/drawing/2014/main" id="{93DC2B4D-C1E6-B4ED-F874-90E89E981463}"/>
                </a:ext>
              </a:extLst>
            </p:cNvPr>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13207;p75">
              <a:extLst>
                <a:ext uri="{FF2B5EF4-FFF2-40B4-BE49-F238E27FC236}">
                  <a16:creationId xmlns:a16="http://schemas.microsoft.com/office/drawing/2014/main" id="{CFE0D5E2-229B-010A-6FD2-12DBF8FC5327}"/>
                </a:ext>
              </a:extLst>
            </p:cNvPr>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13308;p75">
            <a:extLst>
              <a:ext uri="{FF2B5EF4-FFF2-40B4-BE49-F238E27FC236}">
                <a16:creationId xmlns:a16="http://schemas.microsoft.com/office/drawing/2014/main" id="{DC58E0F6-AC26-C852-81EC-D6E65BA4623B}"/>
              </a:ext>
            </a:extLst>
          </p:cNvPr>
          <p:cNvGrpSpPr/>
          <p:nvPr/>
        </p:nvGrpSpPr>
        <p:grpSpPr>
          <a:xfrm>
            <a:off x="7033682" y="1917497"/>
            <a:ext cx="380101" cy="380121"/>
            <a:chOff x="1487200" y="2021475"/>
            <a:chExt cx="483125" cy="483150"/>
          </a:xfrm>
          <a:solidFill>
            <a:schemeClr val="accent5"/>
          </a:solidFill>
        </p:grpSpPr>
        <p:sp>
          <p:nvSpPr>
            <p:cNvPr id="7" name="Google Shape;13309;p75">
              <a:extLst>
                <a:ext uri="{FF2B5EF4-FFF2-40B4-BE49-F238E27FC236}">
                  <a16:creationId xmlns:a16="http://schemas.microsoft.com/office/drawing/2014/main" id="{647582B4-B191-F93B-CD64-2D97B909735F}"/>
                </a:ext>
              </a:extLst>
            </p:cNvPr>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13310;p75">
              <a:extLst>
                <a:ext uri="{FF2B5EF4-FFF2-40B4-BE49-F238E27FC236}">
                  <a16:creationId xmlns:a16="http://schemas.microsoft.com/office/drawing/2014/main" id="{A34AE2C1-8D71-F41D-E4CE-242EDCC1E187}"/>
                </a:ext>
              </a:extLst>
            </p:cNvPr>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13311;p75">
              <a:extLst>
                <a:ext uri="{FF2B5EF4-FFF2-40B4-BE49-F238E27FC236}">
                  <a16:creationId xmlns:a16="http://schemas.microsoft.com/office/drawing/2014/main" id="{4745242E-0301-0A21-EECF-824D534D5ED0}"/>
                </a:ext>
              </a:extLst>
            </p:cNvPr>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13312;p75">
              <a:extLst>
                <a:ext uri="{FF2B5EF4-FFF2-40B4-BE49-F238E27FC236}">
                  <a16:creationId xmlns:a16="http://schemas.microsoft.com/office/drawing/2014/main" id="{3DBE673C-1711-0994-671A-5D1554C117DF}"/>
                </a:ext>
              </a:extLst>
            </p:cNvPr>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CasellaDiTesto 10">
            <a:extLst>
              <a:ext uri="{FF2B5EF4-FFF2-40B4-BE49-F238E27FC236}">
                <a16:creationId xmlns:a16="http://schemas.microsoft.com/office/drawing/2014/main" id="{DFF3AC50-472E-BABB-0932-EB82CB09166E}"/>
              </a:ext>
            </a:extLst>
          </p:cNvPr>
          <p:cNvSpPr txBox="1"/>
          <p:nvPr/>
        </p:nvSpPr>
        <p:spPr>
          <a:xfrm>
            <a:off x="8779102" y="4836185"/>
            <a:ext cx="362354" cy="3048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it-IT"/>
              <a:t>9</a:t>
            </a: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4ec06eb-7af1-4617-9c20-261768a4873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5422F78ED8E3C4F87CEF93C4B21876E" ma:contentTypeVersion="15" ma:contentTypeDescription="Creare un nuovo documento." ma:contentTypeScope="" ma:versionID="f23009ded0dccf71808eacab52d447a2">
  <xsd:schema xmlns:xsd="http://www.w3.org/2001/XMLSchema" xmlns:xs="http://www.w3.org/2001/XMLSchema" xmlns:p="http://schemas.microsoft.com/office/2006/metadata/properties" xmlns:ns3="c4ec06eb-7af1-4617-9c20-261768a48736" xmlns:ns4="23ce5951-a2c0-47a1-9149-d04ea23282f1" targetNamespace="http://schemas.microsoft.com/office/2006/metadata/properties" ma:root="true" ma:fieldsID="b4479afd6f881b21b5678f34b6d57e33" ns3:_="" ns4:_="">
    <xsd:import namespace="c4ec06eb-7af1-4617-9c20-261768a48736"/>
    <xsd:import namespace="23ce5951-a2c0-47a1-9149-d04ea23282f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element ref="ns3:MediaServiceSearchProperties" minOccurs="0"/>
                <xsd:element ref="ns3:MediaServiceSystemTags" minOccurs="0"/>
                <xsd:element ref="ns3:MediaServiceGenerationTime" minOccurs="0"/>
                <xsd:element ref="ns3:MediaServiceEventHashCode" minOccurs="0"/>
                <xsd:element ref="ns3:MediaLengthInSecond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c06eb-7af1-4617-9c20-261768a487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5" nillable="true" ma:displayName="_activity" ma:hidden="true" ma:internalName="_activity">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DateTaken" ma:index="22"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ce5951-a2c0-47a1-9149-d04ea23282f1"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417FF0-66C9-46FB-BE42-0A0643AA5CE4}">
  <ds:schemaRefs>
    <ds:schemaRef ds:uri="http://schemas.openxmlformats.org/package/2006/metadata/core-properties"/>
    <ds:schemaRef ds:uri="http://purl.org/dc/terms/"/>
    <ds:schemaRef ds:uri="c4ec06eb-7af1-4617-9c20-261768a48736"/>
    <ds:schemaRef ds:uri="http://schemas.microsoft.com/office/2006/metadata/properties"/>
    <ds:schemaRef ds:uri="http://www.w3.org/XML/1998/namespace"/>
    <ds:schemaRef ds:uri="http://purl.org/dc/elements/1.1/"/>
    <ds:schemaRef ds:uri="http://purl.org/dc/dcmitype/"/>
    <ds:schemaRef ds:uri="http://schemas.microsoft.com/office/2006/documentManagement/types"/>
    <ds:schemaRef ds:uri="http://schemas.microsoft.com/office/infopath/2007/PartnerControls"/>
    <ds:schemaRef ds:uri="23ce5951-a2c0-47a1-9149-d04ea23282f1"/>
  </ds:schemaRefs>
</ds:datastoreItem>
</file>

<file path=customXml/itemProps2.xml><?xml version="1.0" encoding="utf-8"?>
<ds:datastoreItem xmlns:ds="http://schemas.openxmlformats.org/officeDocument/2006/customXml" ds:itemID="{32FA1282-2123-4069-9887-7DA068142F1E}">
  <ds:schemaRefs>
    <ds:schemaRef ds:uri="http://schemas.microsoft.com/sharepoint/v3/contenttype/forms"/>
  </ds:schemaRefs>
</ds:datastoreItem>
</file>

<file path=customXml/itemProps3.xml><?xml version="1.0" encoding="utf-8"?>
<ds:datastoreItem xmlns:ds="http://schemas.openxmlformats.org/officeDocument/2006/customXml" ds:itemID="{3CB617C5-1A1B-45C6-8907-ED07268F394E}">
  <ds:schemaRefs>
    <ds:schemaRef ds:uri="23ce5951-a2c0-47a1-9149-d04ea23282f1"/>
    <ds:schemaRef ds:uri="c4ec06eb-7af1-4617-9c20-261768a48736"/>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1876</Words>
  <Application>Microsoft Office PowerPoint</Application>
  <PresentationFormat>Presentazione su schermo (16:9)</PresentationFormat>
  <Paragraphs>260</Paragraphs>
  <Slides>26</Slides>
  <Notes>25</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26</vt:i4>
      </vt:variant>
    </vt:vector>
  </HeadingPairs>
  <TitlesOfParts>
    <vt:vector size="35" baseType="lpstr">
      <vt:lpstr>Wingdings</vt:lpstr>
      <vt:lpstr>Barlow Semi Condensed Medium</vt:lpstr>
      <vt:lpstr>Barlow Semi Condensed</vt:lpstr>
      <vt:lpstr>Arial</vt:lpstr>
      <vt:lpstr>Roboto Condensed Light</vt:lpstr>
      <vt:lpstr>Calibri</vt:lpstr>
      <vt:lpstr>Barlow Semi Condensed Light</vt:lpstr>
      <vt:lpstr>Fjalla One</vt:lpstr>
      <vt:lpstr>Technology Consulting by Slidesgo</vt:lpstr>
      <vt:lpstr>Machine Learning in Autonomous Systems</vt:lpstr>
      <vt:lpstr>Introduction</vt:lpstr>
      <vt:lpstr>Autonomous Systems</vt:lpstr>
      <vt:lpstr>Autonomous Systems : Critical Technologies</vt:lpstr>
      <vt:lpstr>Autonomous Systems and …</vt:lpstr>
      <vt:lpstr>Autonomous Systems and …</vt:lpstr>
      <vt:lpstr>Autonomous Systems and …</vt:lpstr>
      <vt:lpstr>Machine Learning Integration</vt:lpstr>
      <vt:lpstr>Potential advantages of ML integration</vt:lpstr>
      <vt:lpstr>Federated Learning</vt:lpstr>
      <vt:lpstr>Safety Assurance</vt:lpstr>
      <vt:lpstr>Why is safety important? </vt:lpstr>
      <vt:lpstr>Example: Connected and Autonomous Vehicles (CAVs)</vt:lpstr>
      <vt:lpstr>Safety problems: adversarial attacks </vt:lpstr>
      <vt:lpstr>Safety problems: timing safety </vt:lpstr>
      <vt:lpstr>Safety Assurance: AMLAS</vt:lpstr>
      <vt:lpstr>AMLAS: introduction</vt:lpstr>
      <vt:lpstr>AMLAS: stages overview</vt:lpstr>
      <vt:lpstr>AMLAS: stages overview</vt:lpstr>
      <vt:lpstr>AMLAS: stages overview</vt:lpstr>
      <vt:lpstr>AMLAS: stages overview</vt:lpstr>
      <vt:lpstr>AMLAS: stages overview</vt:lpstr>
      <vt:lpstr>AMLAS: stages overview</vt:lpstr>
      <vt:lpstr>Conclusion </vt:lpstr>
      <vt:lpstr>Thanks!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in Autonomous Systems</dc:title>
  <dc:creator>danyb</dc:creator>
  <cp:lastModifiedBy>Daniele Borgna</cp:lastModifiedBy>
  <cp:revision>2</cp:revision>
  <dcterms:modified xsi:type="dcterms:W3CDTF">2024-11-19T14:24:49Z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0x01010095422F78ED8E3C4F87CEF93C4B21876E</vt:lpwstr>
  </property>
</Properties>
</file>