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embedTrueTypeFonts="1" saveSubsetFonts="1">
  <p:sldMasterIdLst>
    <p:sldMasterId id="2147483648" r:id="rId1"/>
  </p:sldMasterIdLst>
  <p:sldIdLst>
    <p:sldId id="260" r:id="rId2"/>
  </p:sldIdLst>
  <p:sldSz cx="12192000" cy="6858000"/>
  <p:notesSz cx="6858000" cy="9144000"/>
  <p:embeddedFontLst>
    <p:embeddedFont>
      <p:font typeface="Calibri" panose="020F0502020204030204" pitchFamily="34" charset="0"/>
      <p:regular r:id="rId3"/>
      <p:bold r:id="rId4"/>
    </p:embeddedFont>
    <p:embeddedFont>
      <p:font typeface="Calibri Light" panose="020F0302020204030204" pitchFamily="34" charset="0"/>
      <p:regular r:id="rId5"/>
    </p:embeddedFont>
    <p:embeddedFont>
      <p:font typeface="Helvetica Neue W23 for SKY Bd" panose="020B0804020202020204" pitchFamily="34" charset="-78"/>
      <p:bold r:id="rId6"/>
    </p:embeddedFont>
    <p:embeddedFont>
      <p:font typeface="Helvetica Neue W23 for SKY Reg" panose="020B0604020202020204" pitchFamily="34" charset="-78"/>
      <p:regular r:id="rId7"/>
    </p:embeddedFont>
  </p:embeddedFontLst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ableStyles" Target="tableStyles.xml"/><Relationship Id="rId5" Type="http://schemas.openxmlformats.org/officeDocument/2006/relationships/font" Target="fonts/font3.fntdata"/><Relationship Id="rId10" Type="http://schemas.openxmlformats.org/officeDocument/2006/relationships/theme" Target="theme/theme1.xml"/><Relationship Id="rId4" Type="http://schemas.openxmlformats.org/officeDocument/2006/relationships/font" Target="fonts/font2.fntdata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A223A7D-7D1D-4758-B4FF-FCF28E2E0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85CFAB8C-280E-4C17-AEB1-FD167D645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BFFDAC1F-96A2-4514-B3C8-A4272C348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10BF-BAEF-4C6D-895D-3744DBD2C488}" type="datetimeFigureOut">
              <a:rPr lang="ar-SA" smtClean="0"/>
              <a:t>28/02/41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CB07FF29-4023-450E-9ECE-1E9868C13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29FB7812-87CD-4464-9A4E-48590ACB8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F29A-6C61-47FD-900F-D444607EE9A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48545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B767FB76-A981-4509-90B3-6DC26D95B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B32ADBE1-159A-4C44-B806-200C330D28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9B9432B0-09F5-4E45-A021-B132DFCAD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10BF-BAEF-4C6D-895D-3744DBD2C488}" type="datetimeFigureOut">
              <a:rPr lang="ar-SA" smtClean="0"/>
              <a:t>28/02/41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F2F99CAC-D6B0-46B5-A98D-65AD3030D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C7AA01AF-7955-4E55-9201-F5749D2C9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F29A-6C61-47FD-900F-D444607EE9A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590145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F1CFC6E7-2639-4C91-BC64-061BE94581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4E1F3F8D-4C2D-4A5E-B2CD-EBE3074B8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52DECF95-4072-48D8-8383-0CB64A4CF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10BF-BAEF-4C6D-895D-3744DBD2C488}" type="datetimeFigureOut">
              <a:rPr lang="ar-SA" smtClean="0"/>
              <a:t>28/02/41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0939DD5A-6A91-40E8-B75E-5DD158F9A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4DDB9385-9725-4005-839C-FDD6C2E87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F29A-6C61-47FD-900F-D444607EE9A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85715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CE220F3-A807-4ACA-9455-7E238BA9A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3B79697B-2905-4230-B0BE-0B2783E5B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7072CABA-ABEB-4415-8058-72C18A436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10BF-BAEF-4C6D-895D-3744DBD2C488}" type="datetimeFigureOut">
              <a:rPr lang="ar-SA" smtClean="0"/>
              <a:t>28/02/41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3E4E34AE-C319-4A3E-8AE1-AD04DB8F3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AAF076A1-83D7-4B81-9D14-9D2B6AAF2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F29A-6C61-47FD-900F-D444607EE9A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87930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2B9E0F0-B770-4320-A541-BE9F5BF73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213D771A-0F82-4E36-BFFA-821F42A94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D8FEA0E1-B4ED-44A3-A7D4-E2DCE007A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10BF-BAEF-4C6D-895D-3744DBD2C488}" type="datetimeFigureOut">
              <a:rPr lang="ar-SA" smtClean="0"/>
              <a:t>28/02/41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1F5189AE-0514-4F18-AB70-770351955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9EE46958-4E6B-415E-88E0-853EE5C3E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F29A-6C61-47FD-900F-D444607EE9A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71544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6E7A03D-E157-47FE-B440-A8A025A5B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A088E12D-FAB4-4519-B243-104D5BC72F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D0646911-7400-4FCA-B385-1EAD6E61C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2F5D00C7-3414-45BA-AB11-5985F1848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10BF-BAEF-4C6D-895D-3744DBD2C488}" type="datetimeFigureOut">
              <a:rPr lang="ar-SA" smtClean="0"/>
              <a:t>28/02/41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F41227D6-70C7-410B-9012-8A55D7474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72BB041C-08C7-43C9-9F97-3C186FA16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F29A-6C61-47FD-900F-D444607EE9A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2693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A7EF97C-6945-4A14-89AF-480D5F5CC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C43E45DC-E27C-43B1-8C8A-8891A85CE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3B7F2ACA-EEBB-4D31-B855-BD5864E7E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0FE4A0E5-27CD-4E1A-93CE-DE9AB5DAB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50ECDB57-B723-4E1B-8118-E139102B57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8860485F-097A-4BD2-AC1C-5BBF8D5F3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10BF-BAEF-4C6D-895D-3744DBD2C488}" type="datetimeFigureOut">
              <a:rPr lang="ar-SA" smtClean="0"/>
              <a:t>28/02/41</a:t>
            </a:fld>
            <a:endParaRPr lang="ar-SA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CBA46619-152D-4688-A906-DA9F03827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310E1D3D-D49A-4D91-AE9D-4B45BBB92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F29A-6C61-47FD-900F-D444607EE9A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84083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55FDD43-9D1E-4E4F-9F45-5DC99A36A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6694AF2A-63D3-4E5B-9E81-6675CCCBA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10BF-BAEF-4C6D-895D-3744DBD2C488}" type="datetimeFigureOut">
              <a:rPr lang="ar-SA" smtClean="0"/>
              <a:t>28/02/41</a:t>
            </a:fld>
            <a:endParaRPr lang="ar-SA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47A87CF0-09FB-4D53-AABF-BCD434461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CC289FDF-56FD-47DD-8F99-7547BFA0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F29A-6C61-47FD-900F-D444607EE9A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56389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0080AF65-1DCF-4A70-B5A7-7FCF4CEAE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10BF-BAEF-4C6D-895D-3744DBD2C488}" type="datetimeFigureOut">
              <a:rPr lang="ar-SA" smtClean="0"/>
              <a:t>28/02/41</a:t>
            </a:fld>
            <a:endParaRPr lang="ar-SA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9D15FFB4-B2A7-43DC-9F83-0E1A99A10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BCF5D37B-64F1-4B30-AE28-3486A9FD8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F29A-6C61-47FD-900F-D444607EE9A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89490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03354FD-340A-40C6-B299-6ACE12643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0BBA581A-9FAF-4BF1-AEE1-C7C97A9FC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AE0A1CCA-FE4F-4E21-96C0-F49D31BD4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69354EE0-443F-4DE9-B892-5D45A03ED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10BF-BAEF-4C6D-895D-3744DBD2C488}" type="datetimeFigureOut">
              <a:rPr lang="ar-SA" smtClean="0"/>
              <a:t>28/02/41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DD5E1DB2-78BD-406D-9E57-E17B07BE4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DB3A5CE5-E89D-41B1-AB30-AF787DBCB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F29A-6C61-47FD-900F-D444607EE9A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38683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FA88246-F80A-45F4-8DC6-44360F373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D49ACE98-03E7-4125-85DA-FBD120B042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AF3D228D-9E29-4906-A241-93042693F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2E835F3C-96C2-45C5-873D-4A79ABF4E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10BF-BAEF-4C6D-895D-3744DBD2C488}" type="datetimeFigureOut">
              <a:rPr lang="ar-SA" smtClean="0"/>
              <a:t>28/02/41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7D0E8BD4-078A-4B1F-BB4E-C1FC0CA13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D9D55B33-20A4-4884-AC57-A16BCB043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8F29A-6C61-47FD-900F-D444607EE9A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6980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EA702FED-818C-4847-8E3E-A8F9FE722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64E4933B-82BC-4CA0-943F-5C3D0508C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852D6695-454F-4F44-AC26-8161B1A453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510BF-BAEF-4C6D-895D-3744DBD2C488}" type="datetimeFigureOut">
              <a:rPr lang="ar-SA" smtClean="0"/>
              <a:t>28/02/41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3FB5A636-ADD5-4EE5-A0EE-CEB72C0849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F44B84FB-70EA-4BAD-B785-DAD3D4F919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8F29A-6C61-47FD-900F-D444607EE9A8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50814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10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صورة 12">
            <a:extLst>
              <a:ext uri="{FF2B5EF4-FFF2-40B4-BE49-F238E27FC236}">
                <a16:creationId xmlns:a16="http://schemas.microsoft.com/office/drawing/2014/main" id="{2CCB1DF6-0432-4BE8-B5F7-ABF59018C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255" y="-4745"/>
            <a:ext cx="6862745" cy="6862745"/>
          </a:xfrm>
          <a:prstGeom prst="rect">
            <a:avLst/>
          </a:prstGeom>
        </p:spPr>
      </p:pic>
      <p:sp>
        <p:nvSpPr>
          <p:cNvPr id="14" name="مربع نص 13">
            <a:extLst>
              <a:ext uri="{FF2B5EF4-FFF2-40B4-BE49-F238E27FC236}">
                <a16:creationId xmlns:a16="http://schemas.microsoft.com/office/drawing/2014/main" id="{CCB400BB-BCA2-45B9-9B73-7368DDD86430}"/>
              </a:ext>
            </a:extLst>
          </p:cNvPr>
          <p:cNvSpPr txBox="1"/>
          <p:nvPr/>
        </p:nvSpPr>
        <p:spPr>
          <a:xfrm>
            <a:off x="1527853" y="2101372"/>
            <a:ext cx="4862787" cy="14465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justLow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4400" b="0" i="0" u="none" strike="noStrike" kern="1200" cap="none" spc="0" normalizeH="0" baseline="0" noProof="0" dirty="0">
                <a:ln>
                  <a:noFill/>
                </a:ln>
                <a:solidFill>
                  <a:srgbClr val="FFCB85"/>
                </a:solidFill>
                <a:effectLst/>
                <a:uLnTx/>
                <a:uFillTx/>
                <a:latin typeface="Helvetica Neue W23 for SKY Bd" panose="020B0804020202020204" pitchFamily="34" charset="-78"/>
                <a:ea typeface="GE SS Two Bold" panose="020A0503020102020204" pitchFamily="18" charset="-78"/>
                <a:cs typeface="Helvetica Neue W23 for SKY Bd" panose="020B0804020202020204" pitchFamily="34" charset="-78"/>
              </a:rPr>
              <a:t>اكتب العنــوان الرئـيسـي هنـــا</a:t>
            </a:r>
          </a:p>
        </p:txBody>
      </p:sp>
      <p:sp>
        <p:nvSpPr>
          <p:cNvPr id="15" name="مربع نص 14">
            <a:extLst>
              <a:ext uri="{FF2B5EF4-FFF2-40B4-BE49-F238E27FC236}">
                <a16:creationId xmlns:a16="http://schemas.microsoft.com/office/drawing/2014/main" id="{F54C1D43-41B1-4746-802D-BAB4AB5CE86D}"/>
              </a:ext>
            </a:extLst>
          </p:cNvPr>
          <p:cNvSpPr txBox="1"/>
          <p:nvPr/>
        </p:nvSpPr>
        <p:spPr>
          <a:xfrm>
            <a:off x="1527853" y="3739005"/>
            <a:ext cx="4862787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justLow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elvetica Neue W23 for SKY Reg" panose="020B0604020202020204" pitchFamily="34" charset="-78"/>
                <a:ea typeface="GE SS Two Bold" panose="020A0503020102020204" pitchFamily="18" charset="-78"/>
                <a:cs typeface="Helvetica Neue W23 for SKY Reg" panose="020B0604020202020204" pitchFamily="34" charset="-78"/>
              </a:rPr>
              <a:t>هذا النص هو مثال لنص يمكن أن يستبدل في  نفس المساحة، لقد تم توليد هذا النص من مولد النص العربى.</a:t>
            </a:r>
          </a:p>
        </p:txBody>
      </p:sp>
    </p:spTree>
    <p:extLst>
      <p:ext uri="{BB962C8B-B14F-4D97-AF65-F5344CB8AC3E}">
        <p14:creationId xmlns:p14="http://schemas.microsoft.com/office/powerpoint/2010/main" val="1127326861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شاشة عريضة</PresentationFormat>
  <Paragraphs>2</Paragraphs>
  <Slides>1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</vt:i4>
      </vt:variant>
    </vt:vector>
  </HeadingPairs>
  <TitlesOfParts>
    <vt:vector size="7" baseType="lpstr">
      <vt:lpstr>Helvetica Neue W23 for SKY Bd</vt:lpstr>
      <vt:lpstr>Calibri Light</vt:lpstr>
      <vt:lpstr>Arial</vt:lpstr>
      <vt:lpstr>Helvetica Neue W23 for SKY Reg</vt:lpstr>
      <vt:lpstr>Calibri</vt:lpstr>
      <vt:lpstr>نسق Office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ادركها بوربوينت</dc:creator>
  <cp:lastModifiedBy>ادركها بوربوينت</cp:lastModifiedBy>
  <cp:revision>2</cp:revision>
  <dcterms:created xsi:type="dcterms:W3CDTF">2019-10-26T22:01:45Z</dcterms:created>
  <dcterms:modified xsi:type="dcterms:W3CDTF">2019-10-26T22:02:45Z</dcterms:modified>
</cp:coreProperties>
</file>