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0"/>
    <p:restoredTop sz="94709"/>
  </p:normalViewPr>
  <p:slideViewPr>
    <p:cSldViewPr snapToGrid="0">
      <p:cViewPr varScale="1">
        <p:scale>
          <a:sx n="143" d="100"/>
          <a:sy n="143" d="100"/>
        </p:scale>
        <p:origin x="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B3297-E3E6-294C-9247-BB2667E720FD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CFD3C-0924-4149-AC4C-83FEEB62C3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20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C1B28-B407-1E42-4A9C-63DE92AF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A2BDB-70E3-8E6F-7248-D59AA2E9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2AC47-F8AA-532D-7706-AE0B507F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BBD0E-2383-3A54-3FAE-12F29BB4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CBE4-5FBC-7EAE-646B-66FA10F3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5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D2D94-22B2-2020-9952-2DBC0D5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8087D-60EA-2E9E-D7E7-0269C2CA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1E40D-E984-9452-9EC9-7CBAB884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0FEF-0A13-923E-67E2-CDF2A899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9E14-4456-C95A-BA49-BC179351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60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183E7-1353-CA7F-742D-02A96FC43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83043-49C7-D7B3-F577-40839D30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D8025-16BC-34E9-4B3E-C8CA404E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CF018-30B2-9B8A-1E59-445BD0B8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4953C-1C7E-9F2C-F7E6-F8CA91AE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92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A311-915D-B547-2BCC-F0BD99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DDAAF-8DAB-E3D4-604A-5ED56ECB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8F529-E1EE-8D9D-C6FC-C9951978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B6605-5066-FB4B-2809-E55270F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98E0D-3CFC-A22A-1023-CC3BB8E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2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EBE1F-4FA4-D539-BDE0-1D89A270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6EF69-BCC5-0267-8765-B12A9D91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795A5-6A27-3F38-1C24-6CF349F8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43748-386B-96E0-C3FA-3D0F99C0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546A6-6FB3-A3A1-3C51-D1EA95B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751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F4373-663D-0B95-43B4-BF16A44D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16CE5-7ECA-AAFE-67ED-0C396BAD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A1CF2-64DA-3970-FC3A-6862A981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78109-E536-C467-FC31-86293D1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F455E-599B-B90A-19CA-5FEF122D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5EEA0-C069-590E-AE50-91D68E86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9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F7F56-DE72-C112-3E9B-0C0FD8D3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50EFD-7808-9AF7-3D2A-3159F0E6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B520E-93D5-D622-81B0-CB5E58C6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846D5-998E-8767-7BDC-EC5D738C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F87742-899D-024F-ADFA-25B0FBE8D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8256-E605-28B2-E8FA-22D9E376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77FACF-60A4-F771-C8B5-9BCD5735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1FD886-5440-4888-1DB3-79FED953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534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BD63-B128-D31C-75F2-80B73A33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8A828-4013-E3DE-BDFD-25376E6F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B9524C-99B6-2F7E-765B-E7DB2F74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D311C-6866-A24B-E816-0B3C1DE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40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1677CE-9C7D-7CE5-3BD9-019F8AAC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C186C-E356-A9B7-1BAF-57CCA533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6877E-1CC6-FB33-91B4-E8EECA8B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0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300D2-E8FC-CC19-E4FC-8D2729E6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4E596-8B96-5250-2A6D-957A1200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767AF-4FFA-12C3-47DA-37C91F1BD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34AA7-E4DC-D43B-A6EA-98211DCE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AFB0D-AEDF-3ED0-8575-B7AD9729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6FD4A-4873-9CAC-ECEA-B035BE78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9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6691-3256-F6A8-7601-83987BAF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77734F-6204-B633-5C1C-68C749980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8071F-B7A4-B8C4-23B6-766C773D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6663B-CBDC-B5F4-6831-9C990662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D04B5-15FC-D454-41EE-5797F805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4AEDB-231B-9FC4-2647-3A565A61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27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17C86-5B04-4D22-0AB8-60F6A93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9501F-C69E-7747-09C8-5D1CF93B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7814C-279A-483A-8580-38659760F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F97E-19AD-0C4A-AC4A-8A822A2018C8}" type="datetimeFigureOut">
              <a:rPr kumimoji="1" lang="ko-Kore-KR" altLang="en-US" smtClean="0"/>
              <a:t>2023. 1. 29.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F82B3-454C-DB70-032D-63393AA1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90F72-AF06-7ABA-A82C-87FD684B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B6C9-8041-AA49-9B4A-6462A1C4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08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농담곰 공항도둑 짤 멘탈나간 짤 : 네이버 블로그">
            <a:extLst>
              <a:ext uri="{FF2B5EF4-FFF2-40B4-BE49-F238E27FC236}">
                <a16:creationId xmlns:a16="http://schemas.microsoft.com/office/drawing/2014/main" id="{4CE3BA85-FF52-8B39-7310-0CDF7671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507">
            <a:off x="1393898" y="2237282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C59C4E-C45D-3F96-DC84-CFFC5719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71" y="6245934"/>
            <a:ext cx="627529" cy="61206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04BC1-9432-DDF6-3068-126851ADD8AF}"/>
              </a:ext>
            </a:extLst>
          </p:cNvPr>
          <p:cNvSpPr txBox="1"/>
          <p:nvPr/>
        </p:nvSpPr>
        <p:spPr>
          <a:xfrm>
            <a:off x="5301570" y="2967335"/>
            <a:ext cx="7008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가장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최적화된 동기화 방법</a:t>
            </a:r>
            <a:endParaRPr kumimoji="1" lang="en-US" altLang="ko-KR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4FD1D-95A0-891A-0DE0-FDEAC95C3B0A}"/>
              </a:ext>
            </a:extLst>
          </p:cNvPr>
          <p:cNvSpPr txBox="1"/>
          <p:nvPr/>
        </p:nvSpPr>
        <p:spPr>
          <a:xfrm>
            <a:off x="9814915" y="3890665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D0Dam</a:t>
            </a:r>
            <a:endParaRPr kumimoji="1"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26" name="Picture 2" descr="멘탈 바사삭, 쿠크다스 멘탈 필독! 자아탄력성 키우기 : 네이버 블로그">
            <a:extLst>
              <a:ext uri="{FF2B5EF4-FFF2-40B4-BE49-F238E27FC236}">
                <a16:creationId xmlns:a16="http://schemas.microsoft.com/office/drawing/2014/main" id="{8366C27C-02A4-7E5C-6D1A-605424C6B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403">
            <a:off x="16402" y="31348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72357A-AAE9-244E-3152-0E65651C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55" y="150895"/>
            <a:ext cx="2937252" cy="281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꼭댓글부탁해요] 직장생활 4개월차 나에겐 잘맞는줄 알았던 회사였는데.. | 네이트 판">
            <a:extLst>
              <a:ext uri="{FF2B5EF4-FFF2-40B4-BE49-F238E27FC236}">
                <a16:creationId xmlns:a16="http://schemas.microsoft.com/office/drawing/2014/main" id="{5C251279-83D6-7923-51FB-45109CA0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4243">
            <a:off x="410436" y="4233569"/>
            <a:ext cx="2075496" cy="27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엄마가.. 고추바사삭 소스를 버려써..... - 인스티즈(instiz) 익명잡담 카테고리">
            <a:extLst>
              <a:ext uri="{FF2B5EF4-FFF2-40B4-BE49-F238E27FC236}">
                <a16:creationId xmlns:a16="http://schemas.microsoft.com/office/drawing/2014/main" id="{503B470C-C3C3-EAA2-0356-3CAB26BE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9780">
            <a:off x="3748563" y="4357731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91n 저만 어렵다고 느낀게 아니군요 | 소녀전선 | RULIWEB">
            <a:extLst>
              <a:ext uri="{FF2B5EF4-FFF2-40B4-BE49-F238E27FC236}">
                <a16:creationId xmlns:a16="http://schemas.microsoft.com/office/drawing/2014/main" id="{53CA1F9A-3F9C-5E23-B422-6EA0F0D5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61" y="4389704"/>
            <a:ext cx="3365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멘붕 멘탈 멘탈붕괴 움짤 황당 정신이 혼미해진다 짤 - 짤봇">
            <a:extLst>
              <a:ext uri="{FF2B5EF4-FFF2-40B4-BE49-F238E27FC236}">
                <a16:creationId xmlns:a16="http://schemas.microsoft.com/office/drawing/2014/main" id="{BDC51FE1-F15D-F0EF-8A54-0603F3D4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77" y="64461"/>
            <a:ext cx="3925946" cy="281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2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66D70-2345-4BE5-4175-ECB06A28E2FB}"/>
              </a:ext>
            </a:extLst>
          </p:cNvPr>
          <p:cNvSpPr txBox="1"/>
          <p:nvPr/>
        </p:nvSpPr>
        <p:spPr>
          <a:xfrm>
            <a:off x="-1" y="1664627"/>
            <a:ext cx="121920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타입 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체커를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활용해 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타입으로 업데이트 항목들을 정리한다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.(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동기화 한다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.)</a:t>
            </a:r>
          </a:p>
          <a:p>
            <a:endParaRPr lang="en-US" altLang="ko-Kore-KR" sz="3200" b="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200" b="0" dirty="0" err="1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lang="ko-KR" altLang="en-US" sz="3200" b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타입의 다양한 쓰임새를 안다</a:t>
            </a:r>
            <a:r>
              <a:rPr lang="en-US" altLang="ko-KR" sz="3200" b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en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" altLang="ko-KR" sz="3200" b="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타입은 인덱스 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시그니처로부터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이어져 온다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lang="en-US" altLang="ko-KR" sz="3200" b="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Async await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다들 아시죠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..?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ㅎㅎ</a:t>
            </a:r>
            <a:endParaRPr lang="en-US" altLang="ko-KR" sz="3200" b="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9751C-F092-FA47-7CD8-54F48E9D0E8D}"/>
              </a:ext>
            </a:extLst>
          </p:cNvPr>
          <p:cNvSpPr txBox="1"/>
          <p:nvPr/>
        </p:nvSpPr>
        <p:spPr>
          <a:xfrm>
            <a:off x="0" y="0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9304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AAFC1-3CF2-2887-6B31-7975AC55A945}"/>
              </a:ext>
            </a:extLst>
          </p:cNvPr>
          <p:cNvSpPr txBox="1"/>
          <p:nvPr/>
        </p:nvSpPr>
        <p:spPr>
          <a:xfrm>
            <a:off x="0" y="0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동기화</a:t>
            </a:r>
            <a:r>
              <a:rPr kumimoji="1"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E4AA8-A037-F50F-905E-9590EACD1F86}"/>
              </a:ext>
            </a:extLst>
          </p:cNvPr>
          <p:cNvSpPr txBox="1"/>
          <p:nvPr/>
        </p:nvSpPr>
        <p:spPr>
          <a:xfrm>
            <a:off x="2438400" y="1730190"/>
            <a:ext cx="6777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JS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동기와 비동기와는 다르게 접근해보자</a:t>
            </a:r>
            <a:endParaRPr kumimoji="1"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7E7AA-E28C-0F2F-37EC-86477BA69918}"/>
              </a:ext>
            </a:extLst>
          </p:cNvPr>
          <p:cNvSpPr txBox="1"/>
          <p:nvPr/>
        </p:nvSpPr>
        <p:spPr>
          <a:xfrm>
            <a:off x="954740" y="4071720"/>
            <a:ext cx="100673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작업들 사이의 수행 시기를 조절하여 사건이 동시에 일어나거나</a:t>
            </a:r>
            <a:r>
              <a:rPr lang="en-US" altLang="ko-KR" sz="20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일정한간격을 두고 일어날 수 있도록 한다</a:t>
            </a:r>
            <a:r>
              <a:rPr lang="en-US" altLang="ko-KR" sz="20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br>
              <a:rPr lang="ko-KR" altLang="en-US" dirty="0"/>
            </a:b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6C4B9-700B-4B93-46BD-53A99D1D0582}"/>
              </a:ext>
            </a:extLst>
          </p:cNvPr>
          <p:cNvSpPr txBox="1"/>
          <p:nvPr/>
        </p:nvSpPr>
        <p:spPr>
          <a:xfrm>
            <a:off x="1443317" y="2743746"/>
            <a:ext cx="909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사전적 의미</a:t>
            </a:r>
            <a:r>
              <a:rPr lang="ko-KR" altLang="en-US" sz="2400" dirty="0">
                <a:solidFill>
                  <a:srgbClr val="14141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14141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시스템을 </a:t>
            </a:r>
            <a:r>
              <a:rPr lang="ko-KR" altLang="en-US" sz="2400" b="0" i="0" dirty="0">
                <a:solidFill>
                  <a:srgbClr val="EE2323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동시에 작동시키기 위해</a:t>
            </a:r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 여러 사건들을 </a:t>
            </a:r>
            <a:r>
              <a:rPr lang="ko-KR" altLang="en-US" sz="2400" b="0" i="0" dirty="0">
                <a:solidFill>
                  <a:srgbClr val="EE2323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조화시키는 것</a:t>
            </a:r>
            <a:endParaRPr lang="ko-KR" altLang="en-US" sz="2400" b="0" i="0" dirty="0">
              <a:solidFill>
                <a:srgbClr val="141414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57EF9-2217-F09D-1BC4-B37280E436C2}"/>
              </a:ext>
            </a:extLst>
          </p:cNvPr>
          <p:cNvSpPr txBox="1"/>
          <p:nvPr/>
        </p:nvSpPr>
        <p:spPr>
          <a:xfrm>
            <a:off x="2581834" y="3610217"/>
            <a:ext cx="6042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스레드의 시점에서</a:t>
            </a:r>
            <a:r>
              <a:rPr lang="en-US" altLang="ko-KR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??</a:t>
            </a:r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14141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ko-KR" altLang="en-US" sz="2400" b="0" i="0" dirty="0">
                <a:solidFill>
                  <a:srgbClr val="EE2323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수행시점을 조절</a:t>
            </a:r>
            <a:r>
              <a:rPr lang="ko-KR" altLang="en-US" sz="2400" b="0" i="0" dirty="0">
                <a:solidFill>
                  <a:srgbClr val="141414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하는 것</a:t>
            </a:r>
            <a:endParaRPr lang="en-US" altLang="ko-KR" sz="2400" b="0" i="0" dirty="0">
              <a:solidFill>
                <a:srgbClr val="141414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br>
              <a:rPr lang="ko-KR" altLang="en-US" dirty="0"/>
            </a:b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0F713-7B4A-A0C3-750B-42D0DC2979EF}"/>
              </a:ext>
            </a:extLst>
          </p:cNvPr>
          <p:cNvSpPr txBox="1"/>
          <p:nvPr/>
        </p:nvSpPr>
        <p:spPr>
          <a:xfrm>
            <a:off x="2550457" y="5225720"/>
            <a:ext cx="6875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내 결론 </a:t>
            </a:r>
            <a:r>
              <a:rPr lang="en-US" altLang="ko-KR" sz="28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28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서로가 알고 있는 정보가 일치하게 한다</a:t>
            </a:r>
            <a:r>
              <a:rPr lang="en-US" altLang="ko-KR" sz="28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0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FC91BD-6531-FF8A-BC95-FA7760DC527F}"/>
              </a:ext>
            </a:extLst>
          </p:cNvPr>
          <p:cNvSpPr txBox="1"/>
          <p:nvPr/>
        </p:nvSpPr>
        <p:spPr>
          <a:xfrm>
            <a:off x="0" y="0"/>
            <a:ext cx="564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 </a:t>
            </a:r>
            <a:r>
              <a:rPr kumimoji="1" lang="ko-KR" altLang="en-US" sz="5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톺아보기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90C1A-2F7E-3E33-B97F-06B763DEEFF7}"/>
              </a:ext>
            </a:extLst>
          </p:cNvPr>
          <p:cNvSpPr txBox="1"/>
          <p:nvPr/>
        </p:nvSpPr>
        <p:spPr>
          <a:xfrm>
            <a:off x="161365" y="1384995"/>
            <a:ext cx="8471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중복을 피하기 위해 다른 타입을 바탕으로 새로운 타입을 생성 가능</a:t>
            </a:r>
            <a:endParaRPr lang="en-US" altLang="ko-KR" sz="24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A326C-8EDB-1E34-3251-ADDCCD98B89B}"/>
              </a:ext>
            </a:extLst>
          </p:cNvPr>
          <p:cNvSpPr txBox="1"/>
          <p:nvPr/>
        </p:nvSpPr>
        <p:spPr>
          <a:xfrm>
            <a:off x="161365" y="923330"/>
            <a:ext cx="782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이전에 선언하지 않았던 프로퍼티의 타입을 선언할 수 있는 인덱스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시그니처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문법로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구성</a:t>
            </a:r>
            <a:endParaRPr lang="en-US" altLang="ko-KR" sz="1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93ADD7F-AE47-6ED6-70CA-20C6C774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2012950"/>
            <a:ext cx="4914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9E15BD-6A6F-4E6A-E840-ACD9995AF352}"/>
              </a:ext>
            </a:extLst>
          </p:cNvPr>
          <p:cNvSpPr txBox="1"/>
          <p:nvPr/>
        </p:nvSpPr>
        <p:spPr>
          <a:xfrm>
            <a:off x="0" y="923330"/>
            <a:ext cx="12362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PropertyKey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의 조합을 사용하여 키를 통해 타입을 반복적으로 생성하는 제네릭 타입</a:t>
            </a:r>
            <a:endParaRPr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594A9-20C8-D3BD-87C0-03AF4E019E2D}"/>
              </a:ext>
            </a:extLst>
          </p:cNvPr>
          <p:cNvSpPr txBox="1"/>
          <p:nvPr/>
        </p:nvSpPr>
        <p:spPr>
          <a:xfrm>
            <a:off x="0" y="0"/>
            <a:ext cx="564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 </a:t>
            </a:r>
            <a:r>
              <a:rPr kumimoji="1" lang="ko-KR" altLang="en-US" sz="5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톺아보기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58E9DFC-91BA-1DB4-39DE-2F133EE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9" y="1557991"/>
            <a:ext cx="4559300" cy="9271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8EC7604-0EE0-09A4-7A61-9CB67B5F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91" y="2921374"/>
            <a:ext cx="6845300" cy="3238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95426-49E9-82D3-7E22-FCFA824F1EA5}"/>
              </a:ext>
            </a:extLst>
          </p:cNvPr>
          <p:cNvSpPr txBox="1"/>
          <p:nvPr/>
        </p:nvSpPr>
        <p:spPr>
          <a:xfrm>
            <a:off x="4923491" y="1759931"/>
            <a:ext cx="4972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이</a:t>
            </a:r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타입을 활용</a:t>
            </a:r>
            <a:r>
              <a:rPr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C868C-D3F7-89AF-3E72-E6FA0738AFF7}"/>
              </a:ext>
            </a:extLst>
          </p:cNvPr>
          <p:cNvSpPr txBox="1"/>
          <p:nvPr/>
        </p:nvSpPr>
        <p:spPr>
          <a:xfrm>
            <a:off x="-49306" y="4063570"/>
            <a:ext cx="537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FeatureFlags</a:t>
            </a:r>
            <a:r>
              <a:rPr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모든 프로퍼티 값을 변경</a:t>
            </a:r>
            <a:endParaRPr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6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594A9-20C8-D3BD-87C0-03AF4E019E2D}"/>
              </a:ext>
            </a:extLst>
          </p:cNvPr>
          <p:cNvSpPr txBox="1"/>
          <p:nvPr/>
        </p:nvSpPr>
        <p:spPr>
          <a:xfrm>
            <a:off x="0" y="0"/>
            <a:ext cx="290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modifiers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E7DC0-F8BC-4E47-C1BA-1CE65E21177F}"/>
              </a:ext>
            </a:extLst>
          </p:cNvPr>
          <p:cNvSpPr txBox="1"/>
          <p:nvPr/>
        </p:nvSpPr>
        <p:spPr>
          <a:xfrm>
            <a:off x="215153" y="923330"/>
            <a:ext cx="878541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수정자</a:t>
            </a:r>
            <a:endParaRPr lang="en-US" altLang="ko-KR" sz="36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en" altLang="ko-Kore-KR" sz="28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Readonly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가변성</a:t>
            </a:r>
            <a:endParaRPr lang="en-US" altLang="ko-Kore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en-US" altLang="ko-KR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? </a:t>
            </a:r>
            <a:r>
              <a:rPr lang="en-US" altLang="ko-KR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선택성</a:t>
            </a:r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접두사</a:t>
            </a:r>
            <a:r>
              <a:rPr lang="ko-KR" altLang="en-US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lang="ko-KR" altLang="en-US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와 </a:t>
            </a:r>
            <a:r>
              <a:rPr lang="en-US" altLang="ko-KR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</a:p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수정자를 추가하거나 제거</a:t>
            </a:r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접두사를 추가하지 않으면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로 간주</a:t>
            </a:r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D233A8-84B6-927E-4034-0E6D91DA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8" y="623030"/>
            <a:ext cx="6489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3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594A9-20C8-D3BD-87C0-03AF4E019E2D}"/>
              </a:ext>
            </a:extLst>
          </p:cNvPr>
          <p:cNvSpPr txBox="1"/>
          <p:nvPr/>
        </p:nvSpPr>
        <p:spPr>
          <a:xfrm>
            <a:off x="0" y="0"/>
            <a:ext cx="290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modifiers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E7DC0-F8BC-4E47-C1BA-1CE65E21177F}"/>
              </a:ext>
            </a:extLst>
          </p:cNvPr>
          <p:cNvSpPr txBox="1"/>
          <p:nvPr/>
        </p:nvSpPr>
        <p:spPr>
          <a:xfrm>
            <a:off x="215153" y="923330"/>
            <a:ext cx="878541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수정자</a:t>
            </a:r>
            <a:endParaRPr lang="en-US" altLang="ko-KR" sz="36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en" altLang="ko-Kore-KR" sz="28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Readonly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가변성</a:t>
            </a:r>
            <a:endParaRPr lang="en-US" altLang="ko-Kore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en-US" altLang="ko-KR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? </a:t>
            </a:r>
            <a:r>
              <a:rPr lang="en-US" altLang="ko-KR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선택성</a:t>
            </a:r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접두사</a:t>
            </a:r>
            <a:r>
              <a:rPr lang="ko-KR" altLang="en-US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lang="ko-KR" altLang="en-US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와 </a:t>
            </a:r>
            <a:r>
              <a:rPr lang="en-US" altLang="ko-KR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</a:p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수정자를 추가하거나 제거</a:t>
            </a:r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접두사를 추가하지 않으면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로 간주</a:t>
            </a:r>
            <a:endParaRPr lang="en-US" altLang="ko-KR" sz="28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8F97EAE-1FE9-1856-05F9-53EDD14B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29" y="461665"/>
            <a:ext cx="54229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6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594A9-20C8-D3BD-87C0-03AF4E019E2D}"/>
              </a:ext>
            </a:extLst>
          </p:cNvPr>
          <p:cNvSpPr txBox="1"/>
          <p:nvPr/>
        </p:nvSpPr>
        <p:spPr>
          <a:xfrm>
            <a:off x="0" y="0"/>
            <a:ext cx="831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매핑된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타입으로 값을 동기화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??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E34E-A315-39C9-79F3-DFF6BEE60080}"/>
              </a:ext>
            </a:extLst>
          </p:cNvPr>
          <p:cNvSpPr txBox="1"/>
          <p:nvPr/>
        </p:nvSpPr>
        <p:spPr>
          <a:xfrm>
            <a:off x="224118" y="923330"/>
            <a:ext cx="87854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값을 동기화해서 최적화를 얻어낸다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r>
              <a:rPr lang="ko-KR" altLang="en-US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이와 같은 최적화 과정은 </a:t>
            </a:r>
            <a:r>
              <a:rPr lang="ko-KR" altLang="en-US" sz="3600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리액트에서</a:t>
            </a:r>
            <a:r>
              <a:rPr lang="ko-KR" altLang="en-US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일반적</a:t>
            </a:r>
            <a:r>
              <a:rPr lang="en-US" altLang="ko-KR" sz="36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endParaRPr lang="en-US" altLang="ko-KR" sz="36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따라서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리액트로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이해를 해봅시다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F2511-B6F0-77DC-CEAA-7A64486EAA77}"/>
              </a:ext>
            </a:extLst>
          </p:cNvPr>
          <p:cNvSpPr txBox="1"/>
          <p:nvPr/>
        </p:nvSpPr>
        <p:spPr>
          <a:xfrm>
            <a:off x="475130" y="3811012"/>
            <a:ext cx="1045284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 err="1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리엑트에서</a:t>
            </a:r>
            <a:r>
              <a:rPr lang="en-US" altLang="ko-KR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…</a:t>
            </a:r>
          </a:p>
          <a:p>
            <a:pPr algn="l"/>
            <a:r>
              <a:rPr lang="en" altLang="ko-Kore-KR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props</a:t>
            </a:r>
            <a:r>
              <a:rPr lang="ko-KR" altLang="en-US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가 변경될 때 해당 컴포넌트와 자식 컴포넌트가 </a:t>
            </a:r>
            <a:r>
              <a:rPr lang="ko-KR" altLang="en-US" sz="2400" b="0" i="0" dirty="0" err="1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리렌더링</a:t>
            </a:r>
            <a:r>
              <a:rPr lang="en-US" altLang="ko-KR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292929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l"/>
            <a:r>
              <a:rPr lang="ko-KR" altLang="en-US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이벤트 </a:t>
            </a:r>
            <a:r>
              <a:rPr lang="ko-KR" altLang="en-US" sz="2400" b="0" i="0" dirty="0" err="1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핸들러</a:t>
            </a:r>
            <a:r>
              <a:rPr lang="ko-KR" altLang="en-US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같이 </a:t>
            </a:r>
            <a:r>
              <a:rPr lang="ko-KR" altLang="en-US" sz="2400" b="0" i="0" dirty="0">
                <a:solidFill>
                  <a:srgbClr val="0070C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눈에 보이는 요소</a:t>
            </a:r>
            <a:r>
              <a:rPr lang="ko-KR" altLang="en-US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가 아니라면</a:t>
            </a:r>
            <a:r>
              <a:rPr lang="en-US" altLang="ko-KR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??</a:t>
            </a:r>
          </a:p>
          <a:p>
            <a:pPr algn="l"/>
            <a:r>
              <a:rPr lang="en-US" altLang="ko-KR" sz="2400" dirty="0">
                <a:solidFill>
                  <a:srgbClr val="29292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해당 부분이 바뀌어도 다시 렌더링 될 필요가 없을 수 있다</a:t>
            </a:r>
            <a:r>
              <a:rPr lang="en-US" altLang="ko-KR" sz="24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792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594A9-20C8-D3BD-87C0-03AF4E019E2D}"/>
              </a:ext>
            </a:extLst>
          </p:cNvPr>
          <p:cNvSpPr txBox="1"/>
          <p:nvPr/>
        </p:nvSpPr>
        <p:spPr>
          <a:xfrm>
            <a:off x="0" y="0"/>
            <a:ext cx="10557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최적화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방법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보수적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실패에 닫힌 접근법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66D5F2-4141-8C1B-2375-1E3201BA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" y="1268506"/>
            <a:ext cx="55499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A144AE-5FEE-4A72-62DE-9680634212EB}"/>
              </a:ext>
            </a:extLst>
          </p:cNvPr>
          <p:cNvSpPr txBox="1"/>
          <p:nvPr/>
        </p:nvSpPr>
        <p:spPr>
          <a:xfrm>
            <a:off x="1651934" y="4523786"/>
            <a:ext cx="85523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어떤 </a:t>
            </a:r>
            <a:r>
              <a:rPr lang="en" altLang="ko-Kore-KR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props</a:t>
            </a:r>
            <a:r>
              <a:rPr lang="ko-KR" altLang="en-US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가 추가되더라도 해당 </a:t>
            </a:r>
            <a:r>
              <a:rPr lang="en" altLang="ko-Kore-KR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props</a:t>
            </a:r>
            <a:r>
              <a:rPr lang="ko-KR" altLang="en-US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에 대해서도 항상 판단</a:t>
            </a:r>
            <a:endParaRPr lang="en-US" altLang="ko-KR" sz="2800" b="0" i="0" dirty="0">
              <a:solidFill>
                <a:srgbClr val="292929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29292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필요한 업데이트를 놓치는 에러를 허용하지 않는다</a:t>
            </a:r>
            <a:r>
              <a:rPr lang="en-US" altLang="ko-KR" sz="28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endParaRPr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9B59A-BCFB-77D0-25A8-955316CDEF5C}"/>
              </a:ext>
            </a:extLst>
          </p:cNvPr>
          <p:cNvSpPr txBox="1"/>
          <p:nvPr/>
        </p:nvSpPr>
        <p:spPr>
          <a:xfrm>
            <a:off x="0" y="738664"/>
            <a:ext cx="625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최적화를 위해 다시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리렌더링이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필요한지 판단하는 함수 만들기</a:t>
            </a:r>
            <a:endParaRPr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C29E9A6-C9BE-399B-AA2F-452B90113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1"/>
          <a:stretch/>
        </p:blipFill>
        <p:spPr>
          <a:xfrm>
            <a:off x="6898341" y="1243106"/>
            <a:ext cx="4114800" cy="29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594A9-20C8-D3BD-87C0-03AF4E019E2D}"/>
              </a:ext>
            </a:extLst>
          </p:cNvPr>
          <p:cNvSpPr txBox="1"/>
          <p:nvPr/>
        </p:nvSpPr>
        <p:spPr>
          <a:xfrm>
            <a:off x="0" y="0"/>
            <a:ext cx="7319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최적화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방법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5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타입체커</a:t>
            </a:r>
            <a:r>
              <a:rPr kumimoji="1"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활용</a:t>
            </a:r>
            <a:r>
              <a:rPr kumimoji="1"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66D5F2-4141-8C1B-2375-1E3201BA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" y="1268506"/>
            <a:ext cx="55499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9B59A-BCFB-77D0-25A8-955316CDEF5C}"/>
              </a:ext>
            </a:extLst>
          </p:cNvPr>
          <p:cNvSpPr txBox="1"/>
          <p:nvPr/>
        </p:nvSpPr>
        <p:spPr>
          <a:xfrm>
            <a:off x="0" y="738664"/>
            <a:ext cx="625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최적화를 위해 다시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리렌더링이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필요한지 판단하는 함수 만들기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7E62C-1737-D528-3496-96AF3A096C72}"/>
              </a:ext>
            </a:extLst>
          </p:cNvPr>
          <p:cNvSpPr txBox="1"/>
          <p:nvPr/>
        </p:nvSpPr>
        <p:spPr>
          <a:xfrm>
            <a:off x="1763620" y="4477016"/>
            <a:ext cx="705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타입체커가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역할들을 대신하도록 만들자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DF14848-C0B0-098A-0C71-7F77EC0B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62" y="1107996"/>
            <a:ext cx="7200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294</Words>
  <Application>Microsoft Macintosh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BM JUA OTF</vt:lpstr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민재</dc:creator>
  <cp:lastModifiedBy>김 민재</cp:lastModifiedBy>
  <cp:revision>6</cp:revision>
  <dcterms:created xsi:type="dcterms:W3CDTF">2023-01-04T07:34:03Z</dcterms:created>
  <dcterms:modified xsi:type="dcterms:W3CDTF">2023-01-29T11:40:32Z</dcterms:modified>
</cp:coreProperties>
</file>