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
  </p:notesMasterIdLst>
  <p:sldIdLst>
    <p:sldId id="256" r:id="rId2"/>
    <p:sldId id="257" r:id="rId3"/>
    <p:sldId id="258" r:id="rId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087583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087583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08758304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08758304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3/8/2024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5565949"/>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88841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0"/>
            <a:ext cx="1857375" cy="44231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285750"/>
            <a:ext cx="5800725" cy="44231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45100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7802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47225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5400" b="0"/>
            </a:lvl1pPr>
          </a:lstStyle>
          <a:p>
            <a:r>
              <a:rPr lang="en-US"/>
              <a:t>Click to edit Master title style</a:t>
            </a:r>
            <a:endParaRPr lang="en-US" dirty="0"/>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6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78300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17406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285241"/>
            <a:ext cx="3360420" cy="548640"/>
          </a:xfrm>
        </p:spPr>
        <p:txBody>
          <a:bodyPr anchor="b">
            <a:normAutofit/>
          </a:bodyPr>
          <a:lstStyle>
            <a:lvl1pPr marL="0" indent="0">
              <a:spcBef>
                <a:spcPts val="0"/>
              </a:spcBef>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94860" y="1285241"/>
            <a:ext cx="3360420" cy="548640"/>
          </a:xfrm>
        </p:spPr>
        <p:txBody>
          <a:bodyPr anchor="b">
            <a:normAutofit/>
          </a:bodyPr>
          <a:lstStyle>
            <a:lvl1pPr marL="0" indent="0">
              <a:lnSpc>
                <a:spcPct val="95000"/>
              </a:lnSpc>
              <a:spcBef>
                <a:spcPts val="0"/>
              </a:spcBef>
              <a:buNone/>
              <a:defRPr lang="en-US" sz="1500" b="0" kern="1200" dirty="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500"/>
              </a:spcBef>
              <a:buFontTx/>
              <a:buNone/>
            </a:pPr>
            <a:r>
              <a:rPr lang="en-US"/>
              <a:t>Click to edit Master text styles</a:t>
            </a:r>
          </a:p>
        </p:txBody>
      </p:sp>
      <p:sp>
        <p:nvSpPr>
          <p:cNvPr id="6"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3/8/2024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517294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3/8/2024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9069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3/8/2024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2058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400300" cy="1200148"/>
          </a:xfrm>
        </p:spPr>
        <p:txBody>
          <a:bodyPr anchor="b">
            <a:normAutofit/>
          </a:bodyPr>
          <a:lstStyle>
            <a:lvl1pPr>
              <a:defRPr sz="2400" b="0" baseline="0"/>
            </a:lvl1pPr>
          </a:lstStyle>
          <a:p>
            <a:r>
              <a:rPr lang="en-US"/>
              <a:t>Click to edit Master title style</a:t>
            </a:r>
            <a:endParaRPr lang="en-US" dirty="0"/>
          </a:p>
        </p:txBody>
      </p:sp>
      <p:sp>
        <p:nvSpPr>
          <p:cNvPr id="3"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1574801"/>
            <a:ext cx="2400300" cy="2857501"/>
          </a:xfrm>
        </p:spPr>
        <p:txBody>
          <a:bodyPr>
            <a:normAutofit/>
          </a:bodyPr>
          <a:lstStyle>
            <a:lvl1pPr marL="0" indent="0">
              <a:lnSpc>
                <a:spcPct val="114000"/>
              </a:lnSpc>
              <a:spcBef>
                <a:spcPts val="600"/>
              </a:spcBef>
              <a:buNone/>
              <a:defRPr sz="9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43190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3846692"/>
          </a:xfrm>
          <a:solidFill>
            <a:schemeClr val="accent1"/>
          </a:solidFill>
        </p:spPr>
        <p:txBody>
          <a:bodyPr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800" y="4581442"/>
            <a:ext cx="7486650" cy="447758"/>
          </a:xfrm>
        </p:spPr>
        <p:txBody>
          <a:bodyPr>
            <a:normAutofit/>
          </a:bodyPr>
          <a:lstStyle>
            <a:lvl1pPr marL="0" indent="0">
              <a:lnSpc>
                <a:spcPct val="100000"/>
              </a:lnSpc>
              <a:spcBef>
                <a:spcPts val="600"/>
              </a:spcBef>
              <a:buNone/>
              <a:defRPr sz="975">
                <a:solidFill>
                  <a:schemeClr val="bg1">
                    <a:lumMod val="8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477461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274320"/>
            <a:ext cx="7269480" cy="99417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371600"/>
            <a:ext cx="6446520" cy="3263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8098157" y="748903"/>
            <a:ext cx="1428749" cy="273844"/>
          </a:xfrm>
          <a:prstGeom prst="rect">
            <a:avLst/>
          </a:prstGeom>
        </p:spPr>
        <p:txBody>
          <a:bodyPr vert="horz" lIns="91440" tIns="45720" rIns="91440" bIns="45720" rtlCol="0" anchor="ctr"/>
          <a:lstStyle>
            <a:lvl1pPr algn="r">
              <a:defRPr sz="788" b="0">
                <a:solidFill>
                  <a:schemeClr val="tx2">
                    <a:lumMod val="20000"/>
                    <a:lumOff val="80000"/>
                  </a:schemeClr>
                </a:solidFill>
              </a:defRPr>
            </a:lvl1pPr>
          </a:lstStyle>
          <a:p>
            <a:fld id="{0E59FD0C-5451-4CA0-86AF-E70AE3279989}" type="datetimeFigureOut">
              <a:rPr lang="en-US" dirty="0"/>
              <a:t>3/8/2024</a:t>
            </a:fld>
            <a:endParaRPr lang="en-US" dirty="0"/>
          </a:p>
        </p:txBody>
      </p:sp>
      <p:sp>
        <p:nvSpPr>
          <p:cNvPr id="5" name="Footer Placeholder 4"/>
          <p:cNvSpPr>
            <a:spLocks noGrp="1"/>
          </p:cNvSpPr>
          <p:nvPr>
            <p:ph type="ftr" sz="quarter" idx="3"/>
          </p:nvPr>
        </p:nvSpPr>
        <p:spPr>
          <a:xfrm rot="16200000">
            <a:off x="7469506" y="3034903"/>
            <a:ext cx="2686050" cy="273844"/>
          </a:xfrm>
          <a:prstGeom prst="rect">
            <a:avLst/>
          </a:prstGeom>
        </p:spPr>
        <p:txBody>
          <a:bodyPr vert="horz" lIns="91440" tIns="45720" rIns="91440" bIns="45720" rtlCol="0" anchor="ctr"/>
          <a:lstStyle>
            <a:lvl1pPr algn="l">
              <a:defRPr sz="788">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69630" y="4629150"/>
            <a:ext cx="685800" cy="445294"/>
          </a:xfrm>
          <a:prstGeom prst="rect">
            <a:avLst/>
          </a:prstGeom>
        </p:spPr>
        <p:txBody>
          <a:bodyPr vert="horz" lIns="45720" tIns="45720" rIns="45720" bIns="45720" rtlCol="0" anchor="ctr">
            <a:normAutofit/>
          </a:bodyPr>
          <a:lstStyle>
            <a:lvl1pPr algn="ctr">
              <a:defRPr sz="2700">
                <a:solidFill>
                  <a:schemeClr val="tx2">
                    <a:lumMod val="60000"/>
                    <a:lumOff val="4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38710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350" kern="1200" spc="8" baseline="0">
          <a:solidFill>
            <a:schemeClr val="tx1"/>
          </a:solidFill>
          <a:latin typeface="+mn-lt"/>
          <a:ea typeface="+mn-ea"/>
          <a:cs typeface="+mn-cs"/>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mn-lt"/>
          <a:ea typeface="+mn-ea"/>
          <a:cs typeface="+mn-cs"/>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Hotel Management System</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Group 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Description of the Hotel Management system</a:t>
            </a:r>
            <a:endParaRPr/>
          </a:p>
        </p:txBody>
      </p:sp>
      <p:sp>
        <p:nvSpPr>
          <p:cNvPr id="61" name="Google Shape;61;p14"/>
          <p:cNvSpPr txBox="1">
            <a:spLocks noGrp="1"/>
          </p:cNvSpPr>
          <p:nvPr>
            <p:ph type="body" idx="1"/>
          </p:nvPr>
        </p:nvSpPr>
        <p:spPr>
          <a:xfrm>
            <a:off x="311700" y="1152475"/>
            <a:ext cx="7035697"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The Hotel Management System (HMS) ensures hotels can grow and operate smoothly. It's designed to be flexible, secure, and easy to use. The system is split into different parts, like reservations,housekeeping and finance making it adaptable to different hotel needs. All the important information is kept in one central place for easy access and safety. Users can navigate the system easily, with different levels of access depending on their role. It also works well with other systems hotels use, like booking platforms and payment systems. Security is a priority, with strong protections in place for sensitive data. The system is regularly checked to make sure it meets quality standards. Overall, the HMS helps hotels run smoothly, keeping guests happy and businesses secure.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dirty="0"/>
              <a:t>List of stakeholders</a:t>
            </a:r>
            <a:endParaRPr sz="3200" b="1" dirty="0"/>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228600" algn="l" rtl="0">
              <a:spcBef>
                <a:spcPts val="0"/>
              </a:spcBef>
              <a:spcAft>
                <a:spcPts val="0"/>
              </a:spcAft>
              <a:buSzPts val="1800"/>
              <a:buNone/>
            </a:pPr>
            <a:r>
              <a:rPr lang="en" sz="2000" i="1" dirty="0">
                <a:latin typeface="Bodoni MT" panose="02070603080606020203" pitchFamily="18" charset="0"/>
              </a:rPr>
              <a:t>1.Hotel Owners</a:t>
            </a:r>
            <a:endParaRPr sz="2000" i="1" dirty="0">
              <a:latin typeface="Bodoni MT" panose="02070603080606020203" pitchFamily="18" charset="0"/>
            </a:endParaRPr>
          </a:p>
          <a:p>
            <a:pPr marL="457200" lvl="0" indent="-228600" algn="l" rtl="0">
              <a:spcBef>
                <a:spcPts val="0"/>
              </a:spcBef>
              <a:spcAft>
                <a:spcPts val="0"/>
              </a:spcAft>
              <a:buSzPts val="1800"/>
              <a:buNone/>
            </a:pPr>
            <a:r>
              <a:rPr lang="en" sz="2000" i="1" dirty="0">
                <a:latin typeface="Bodoni MT" panose="02070603080606020203" pitchFamily="18" charset="0"/>
              </a:rPr>
              <a:t>2.Hotel Managers</a:t>
            </a:r>
            <a:endParaRPr sz="2000" i="1" dirty="0">
              <a:latin typeface="Bodoni MT" panose="02070603080606020203" pitchFamily="18" charset="0"/>
            </a:endParaRPr>
          </a:p>
          <a:p>
            <a:pPr marL="457200" lvl="0" indent="-228600" algn="l" rtl="0">
              <a:spcBef>
                <a:spcPts val="0"/>
              </a:spcBef>
              <a:spcAft>
                <a:spcPts val="0"/>
              </a:spcAft>
              <a:buSzPts val="1800"/>
              <a:buNone/>
            </a:pPr>
            <a:r>
              <a:rPr lang="en" sz="2000" i="1" dirty="0">
                <a:latin typeface="Bodoni MT" panose="02070603080606020203" pitchFamily="18" charset="0"/>
              </a:rPr>
              <a:t>3.Employees</a:t>
            </a:r>
            <a:endParaRPr sz="2000" i="1" dirty="0">
              <a:latin typeface="Bodoni MT" panose="02070603080606020203" pitchFamily="18" charset="0"/>
            </a:endParaRPr>
          </a:p>
          <a:p>
            <a:pPr marL="457200" lvl="0" indent="-228600" algn="l" rtl="0">
              <a:spcBef>
                <a:spcPts val="0"/>
              </a:spcBef>
              <a:spcAft>
                <a:spcPts val="0"/>
              </a:spcAft>
              <a:buSzPts val="1800"/>
              <a:buNone/>
            </a:pPr>
            <a:r>
              <a:rPr lang="en" sz="2000" i="1" dirty="0">
                <a:latin typeface="Bodoni MT" panose="02070603080606020203" pitchFamily="18" charset="0"/>
              </a:rPr>
              <a:t>4.Regulatory Authorities</a:t>
            </a:r>
            <a:endParaRPr sz="2000" i="1" dirty="0">
              <a:latin typeface="Bodoni MT" panose="02070603080606020203" pitchFamily="18" charset="0"/>
            </a:endParaRPr>
          </a:p>
          <a:p>
            <a:pPr marL="457200" lvl="0" indent="-228600" algn="l" rtl="0">
              <a:spcBef>
                <a:spcPts val="0"/>
              </a:spcBef>
              <a:spcAft>
                <a:spcPts val="0"/>
              </a:spcAft>
              <a:buSzPts val="1800"/>
              <a:buNone/>
            </a:pPr>
            <a:r>
              <a:rPr lang="en" sz="2000" i="1" dirty="0">
                <a:latin typeface="Bodoni MT" panose="02070603080606020203" pitchFamily="18" charset="0"/>
              </a:rPr>
              <a:t>5. Supliers</a:t>
            </a:r>
            <a:endParaRPr sz="2000" i="1" dirty="0">
              <a:latin typeface="Bodoni MT" panose="02070603080606020203" pitchFamily="18" charset="0"/>
            </a:endParaRPr>
          </a:p>
          <a:p>
            <a:pPr marL="457200" lvl="0" indent="-228600" algn="l" rtl="0">
              <a:spcBef>
                <a:spcPts val="0"/>
              </a:spcBef>
              <a:spcAft>
                <a:spcPts val="0"/>
              </a:spcAft>
              <a:buSzPts val="1800"/>
              <a:buNone/>
            </a:pPr>
            <a:r>
              <a:rPr lang="en" sz="2000" i="1" dirty="0">
                <a:latin typeface="Bodoni MT" panose="02070603080606020203" pitchFamily="18" charset="0"/>
              </a:rPr>
              <a:t>6.Guests</a:t>
            </a:r>
            <a:endParaRPr sz="2000" i="1" dirty="0">
              <a:latin typeface="Bodoni MT" panose="02070603080606020203" pitchFamily="18" charset="0"/>
            </a:endParaRPr>
          </a:p>
          <a:p>
            <a:pPr marL="457200" lvl="0" indent="-228600" algn="l" rtl="0">
              <a:spcBef>
                <a:spcPts val="0"/>
              </a:spcBef>
              <a:spcAft>
                <a:spcPts val="0"/>
              </a:spcAft>
              <a:buSzPts val="1800"/>
              <a:buNone/>
            </a:pPr>
            <a:r>
              <a:rPr lang="en" sz="2000" i="1" dirty="0">
                <a:latin typeface="Bodoni MT" panose="02070603080606020203" pitchFamily="18" charset="0"/>
              </a:rPr>
              <a:t>7.Tourism agency</a:t>
            </a:r>
            <a:endParaRPr sz="2000" i="1" dirty="0">
              <a:latin typeface="Bodoni MT" panose="02070603080606020203" pitchFamily="18" charset="0"/>
            </a:endParaRPr>
          </a:p>
          <a:p>
            <a:pPr marL="457200" lvl="0" indent="-228600" algn="l" rtl="0">
              <a:spcBef>
                <a:spcPts val="0"/>
              </a:spcBef>
              <a:spcAft>
                <a:spcPts val="0"/>
              </a:spcAft>
              <a:buSzPts val="1800"/>
              <a:buNone/>
            </a:pPr>
            <a:r>
              <a:rPr lang="en" sz="2000" i="1" dirty="0">
                <a:latin typeface="Bodoni MT" panose="02070603080606020203" pitchFamily="18" charset="0"/>
              </a:rPr>
              <a:t>8.Investors and shareholders</a:t>
            </a:r>
          </a:p>
          <a:p>
            <a:pPr marL="457200" lvl="0" indent="-228600" algn="l" rtl="0">
              <a:spcBef>
                <a:spcPts val="0"/>
              </a:spcBef>
              <a:spcAft>
                <a:spcPts val="0"/>
              </a:spcAft>
              <a:buSzPts val="1800"/>
              <a:buNone/>
            </a:pPr>
            <a:r>
              <a:rPr lang="en" sz="2000" i="1">
                <a:latin typeface="Bodoni MT" panose="02070603080606020203" pitchFamily="18" charset="0"/>
              </a:rPr>
              <a:t>9.Marketing Platforms</a:t>
            </a:r>
            <a:endParaRPr sz="2000" i="1" dirty="0">
              <a:latin typeface="Bodoni MT" panose="02070603080606020203" pitchFamily="18" charset="0"/>
            </a:endParaRPr>
          </a:p>
          <a:p>
            <a:pPr marL="0" lvl="0" indent="0" algn="l" rtl="0">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6</TotalTime>
  <Words>191</Words>
  <Application>Microsoft Office PowerPoint</Application>
  <PresentationFormat>On-screen Show (16:9)</PresentationFormat>
  <Paragraphs>14</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Bodoni MT</vt:lpstr>
      <vt:lpstr>Century Schoolbook</vt:lpstr>
      <vt:lpstr>Wingdings 2</vt:lpstr>
      <vt:lpstr>View</vt:lpstr>
      <vt:lpstr>Hotel Management System</vt:lpstr>
      <vt:lpstr>Description of the Hotel Management system</vt:lpstr>
      <vt:lpstr>List of stakeholders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cp:lastModifiedBy>bori llukacaj</cp:lastModifiedBy>
  <cp:revision>2</cp:revision>
  <dcterms:modified xsi:type="dcterms:W3CDTF">2024-03-08T08:57:43Z</dcterms:modified>
</cp:coreProperties>
</file>