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
  </p:notesMasterIdLst>
  <p:sldIdLst>
    <p:sldId id="256" r:id="rId2"/>
    <p:sldId id="257" r:id="rId3"/>
    <p:sldId id="258" r:id="rId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087583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087583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08758304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08758304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3/7/2024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556594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88841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45100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7802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47225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78300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17406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3/7/2024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51729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3/7/2024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9069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3/7/2024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058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431906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47746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0E59FD0C-5451-4CA0-86AF-E70AE3279989}" type="datetimeFigureOut">
              <a:rPr lang="en-US" dirty="0"/>
              <a:t>3/7/2024</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8710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Hotel Management System</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Group 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Description of the Hotel Management system</a:t>
            </a:r>
            <a:endParaRPr/>
          </a:p>
        </p:txBody>
      </p:sp>
      <p:sp>
        <p:nvSpPr>
          <p:cNvPr id="61" name="Google Shape;61;p14"/>
          <p:cNvSpPr txBox="1">
            <a:spLocks noGrp="1"/>
          </p:cNvSpPr>
          <p:nvPr>
            <p:ph type="body" idx="1"/>
          </p:nvPr>
        </p:nvSpPr>
        <p:spPr>
          <a:xfrm>
            <a:off x="311700" y="1152475"/>
            <a:ext cx="7035697"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Hotel Management System (HMS) ensures hotels can grow and operate smoothly. It's designed to be flexible, secure, and easy to use. The system is split into different parts, like reservations,housekeeping and finance making it adaptable to different hotel needs. All the important information is kept in one central place for easy access and safety. Users can navigate the system easily, with different levels of access depending on their role. It also works well with other systems hotels use, like booking platforms and payment systems. Security is a priority, with strong protections in place for sensitive data. The system is regularly checked to make sure it meets quality standards. Overall, the HMS helps hotels run smoothly, keeping guests happy and businesses secure.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t>List of stakeholders</a:t>
            </a:r>
            <a:endParaRPr sz="3200" b="1" dirty="0"/>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228600" algn="l" rtl="0">
              <a:spcBef>
                <a:spcPts val="0"/>
              </a:spcBef>
              <a:spcAft>
                <a:spcPts val="0"/>
              </a:spcAft>
              <a:buSzPts val="1800"/>
              <a:buNone/>
            </a:pPr>
            <a:r>
              <a:rPr lang="en" sz="2000" i="1" dirty="0">
                <a:latin typeface="Bodoni MT" panose="02070603080606020203" pitchFamily="18" charset="0"/>
              </a:rPr>
              <a:t>1.Hotel Owners</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2.Hotel Managers</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3.Front Desk Staff</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4.Housekeeping Staff</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5.Maintenance Staff</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6.Guests</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7.IT department</a:t>
            </a:r>
            <a:endParaRPr sz="2000" i="1" dirty="0">
              <a:latin typeface="Bodoni MT" panose="02070603080606020203" pitchFamily="18" charset="0"/>
            </a:endParaRPr>
          </a:p>
          <a:p>
            <a:pPr marL="457200" lvl="0" indent="-228600" algn="l" rtl="0">
              <a:spcBef>
                <a:spcPts val="0"/>
              </a:spcBef>
              <a:spcAft>
                <a:spcPts val="0"/>
              </a:spcAft>
              <a:buSzPts val="1800"/>
              <a:buNone/>
            </a:pPr>
            <a:r>
              <a:rPr lang="en" sz="2000" i="1" dirty="0">
                <a:latin typeface="Bodoni MT" panose="02070603080606020203" pitchFamily="18" charset="0"/>
              </a:rPr>
              <a:t>8.Investors and shareholders</a:t>
            </a:r>
            <a:endParaRPr sz="2000" i="1" dirty="0">
              <a:latin typeface="Bodoni MT" panose="02070603080606020203" pitchFamily="18" charset="0"/>
            </a:endParaRPr>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0</TotalTime>
  <Words>190</Words>
  <Application>Microsoft Office PowerPoint</Application>
  <PresentationFormat>On-screen Show (16:9)</PresentationFormat>
  <Paragraphs>13</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Bodoni MT</vt:lpstr>
      <vt:lpstr>Century Schoolbook</vt:lpstr>
      <vt:lpstr>Wingdings 2</vt:lpstr>
      <vt:lpstr>View</vt:lpstr>
      <vt:lpstr>Hotel Management System</vt:lpstr>
      <vt:lpstr>Description of the Hotel Management system</vt:lpstr>
      <vt:lpstr>List of stakeholders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cp:lastModifiedBy>bori llukacaj</cp:lastModifiedBy>
  <cp:revision>1</cp:revision>
  <dcterms:modified xsi:type="dcterms:W3CDTF">2024-03-07T12:53:41Z</dcterms:modified>
</cp:coreProperties>
</file>