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49" d="100"/>
          <a:sy n="49" d="100"/>
        </p:scale>
        <p:origin x="26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DC543-C4C7-41F2-A17D-9AC5740E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45FB89-7337-43A9-ADCC-9667175C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4B3EF-B040-4597-920A-60FD7B7F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3A758-85F9-4AF3-8369-FE8C5EBD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A5C18-B5FD-41D3-BEA8-AD42F34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25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A699D-94F1-471B-9516-DEAB5EA2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F5D2AB-7A9E-44EE-930E-D64AD943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58748-DA43-4405-8AC4-330F6C3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62350-322B-4F7F-8BD5-CDED7C6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94C72-BE80-4319-BB5E-C36CC632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811051-64BA-404C-95E1-EE2868912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713A0-C72B-418B-A224-4EFA455AE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8CCCE-6F6C-4C1E-B240-5EFD2B0A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6ACD2-5673-40D3-BC95-D2DDF2EF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345FF-F39D-4A07-B98A-C9F3F60A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1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F16AB-64E4-4295-98B4-C45C5236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BA618-FC2B-491B-8789-11D90D5B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779E7-CED9-4C4F-B016-48072292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9CBD6-A42A-4D31-8F04-81031CEE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90974-C1E9-445F-BC56-C56000CE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9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17F5E-B2D1-44A5-A5F7-547D379B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390C0-37CE-4A4E-BADF-D89331DA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46F96-EDC9-44D6-BEF9-B1B49FB4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AB8FC-DF25-4E2C-9C25-9C270A9C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8EE06-4715-4079-9390-31E8875E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4191-722E-4735-BC36-D91CCDB5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FD7D6-68F8-47AD-BB34-42014FB5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0CB06-FA8A-45FE-8649-629AA1F8A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5AC33-FF06-490D-8036-03A80F17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AB324-0C8D-4FA5-A96E-82ABE16D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7A416-83D9-4293-AD26-C6A2CFD9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8D31-1EE9-478F-9E20-895F5F76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CA9D-1DEB-4AB8-B677-055B0B39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9FD97-F2D8-4E83-80E4-C619235D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8CC685-2907-4372-BEC7-582E709D3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9CDEA4-000F-4277-A2AD-2AA108E67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625DE-E8AF-44B8-8A9B-7CD7711A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E98B80-9D4F-492D-B801-C0E4D7DD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BC6777-B93C-4AF4-A805-9944D4EE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BB2C8-5905-43B5-A273-25EDE321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89F89E-D2A9-4221-9398-4A06F812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902E5E-954F-4E34-86DA-2047FF15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02E8ED-FB3A-47D1-BC78-C94E2D65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02703-8805-48AD-B1C8-4DC7B1FE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0625B-7A8D-478E-BA25-2BBBD8F4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9F993-58E0-458A-B94F-8924492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07CE6-C25B-4B7B-9878-71D10903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BBB8E-302A-4605-8B2E-BD843B2A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02A37-4159-44D3-BED9-1E55D8B8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33232-49A3-4A8E-8B20-9B6FD2A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B71C9-B9A6-4D14-8685-1E64053A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1A546-2C87-4B40-AC21-B8494410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0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75D4F-133F-4E9F-BA9F-ECE455F0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4E1A16-0215-4037-B946-D88B98949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308F2-A974-4ACB-88C1-2CF602338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1F1792-2CAC-4A0C-A374-369A062E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E018A-D229-41A2-B9F6-ADED5D31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8B216-1E4A-401F-ADBE-87599387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8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33259-9660-4A25-AA1A-12905E5E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4F4DE-354F-4E5D-B875-2F792062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3A3E-594B-42F7-AC0E-67FF8249A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3FD7-B930-4242-83AC-EAAF8AFFFE1D}" type="datetimeFigureOut">
              <a:rPr lang="zh-CN" altLang="en-US" smtClean="0"/>
              <a:t>19-5-12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C0F9A-3468-4593-BA60-F53FF57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E67A3-6E5F-4281-B24D-619838359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2280-AEE3-4BA3-A78C-99D16ED53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640DF-BADE-491F-898E-F69CCCE9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2DAE2-4D1F-4657-B4AD-0A45B6F9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有一个序列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玩游戏：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 </a:t>
            </a:r>
            <a:r>
              <a:rPr lang="en-US" altLang="zh-CN" dirty="0"/>
              <a:t>A </a:t>
            </a:r>
            <a:r>
              <a:rPr lang="zh-CN" altLang="en-US" dirty="0"/>
              <a:t>给出一个序列 </a:t>
            </a:r>
            <a:r>
              <a:rPr lang="en-US" altLang="zh-CN" dirty="0"/>
              <a:t>T, B </a:t>
            </a:r>
            <a:r>
              <a:rPr lang="zh-CN" altLang="en-US" dirty="0"/>
              <a:t>把 </a:t>
            </a:r>
            <a:r>
              <a:rPr lang="en-US" altLang="zh-CN" dirty="0"/>
              <a:t>T </a:t>
            </a:r>
            <a:r>
              <a:rPr lang="zh-CN" altLang="en-US" dirty="0"/>
              <a:t>循环移位之后加到 </a:t>
            </a:r>
            <a:r>
              <a:rPr lang="en-US" altLang="zh-CN" dirty="0"/>
              <a:t>S </a:t>
            </a:r>
            <a:r>
              <a:rPr lang="zh-CN" altLang="en-US" dirty="0"/>
              <a:t>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如果某一步结束 </a:t>
            </a:r>
            <a:r>
              <a:rPr lang="en-US" altLang="zh-CN" dirty="0"/>
              <a:t>S </a:t>
            </a:r>
            <a:r>
              <a:rPr lang="zh-CN" altLang="en-US" dirty="0"/>
              <a:t>每个数都是给定质数 </a:t>
            </a:r>
            <a:r>
              <a:rPr lang="en-US" altLang="zh-CN" dirty="0"/>
              <a:t>P </a:t>
            </a:r>
            <a:r>
              <a:rPr lang="zh-CN" altLang="en-US" dirty="0"/>
              <a:t>的倍数，那么 </a:t>
            </a:r>
            <a:r>
              <a:rPr lang="en-US" altLang="zh-CN" dirty="0"/>
              <a:t>A </a:t>
            </a:r>
            <a:r>
              <a:rPr lang="zh-CN" altLang="en-US" dirty="0"/>
              <a:t>胜利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 </a:t>
            </a:r>
            <a:r>
              <a:rPr lang="en-US" altLang="zh-CN" dirty="0"/>
              <a:t>A </a:t>
            </a:r>
            <a:r>
              <a:rPr lang="zh-CN" altLang="en-US" dirty="0"/>
              <a:t>能否胜利，如果能，最少几步胜利。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54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4C3A1-5945-4633-AA77-F622E34E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7EEFF8-0AF7-4DA5-9260-F4664AAAF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这里不加证明地给出：</a:t>
                </a:r>
                <a:endParaRPr lang="en-US" altLang="zh-CN" dirty="0"/>
              </a:p>
              <a:p>
                <a:r>
                  <a:rPr lang="en-US" altLang="zh-CN" dirty="0"/>
                  <a:t>Prop 1. </a:t>
                </a:r>
                <a:r>
                  <a:rPr lang="zh-CN" altLang="en-US" dirty="0"/>
                  <a:t>当且仅当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，先手对任意的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必胜。如果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，那么只有 </a:t>
                </a:r>
                <a:r>
                  <a:rPr lang="en-US" altLang="zh-CN" dirty="0"/>
                  <a:t>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+ </a:t>
                </a:r>
                <a:r>
                  <a:rPr lang="en-US" altLang="zh-CN" dirty="0" err="1"/>
                  <a:t>p^k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时先手必胜。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以下只考虑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的情况。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上构造一个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的矩阵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事实上，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7EEFF8-0AF7-4DA5-9260-F4664AAAF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5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2CC19-BBD6-4CAB-9EB8-CE923FA7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 </a:t>
            </a:r>
            <a:r>
              <a:rPr lang="en-US" altLang="zh-CN" dirty="0"/>
              <a:t>cont’d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9772DD-C9A5-4968-8DD6-12C3AF498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Prop 2. </a:t>
                </a:r>
                <a:r>
                  <a:rPr lang="zh-CN" altLang="en-US" dirty="0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写成行向量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，求解方程：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得到的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里取出最小的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，那么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即为答案。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证明略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使用二项式反演，上述方程等价于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 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为组合数矩阵。最后，由 </a:t>
                </a:r>
                <a:r>
                  <a:rPr lang="en-US" altLang="zh-CN" dirty="0"/>
                  <a:t>Lucas </a:t>
                </a:r>
                <a:r>
                  <a:rPr lang="zh-CN" altLang="en-US" dirty="0"/>
                  <a:t>定理知道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进制下每位大于等于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才非零，就能使用 </a:t>
                </a:r>
                <a:r>
                  <a:rPr lang="en-US" altLang="zh-CN" dirty="0"/>
                  <a:t>Mobius </a:t>
                </a:r>
                <a:r>
                  <a:rPr lang="zh-CN" altLang="en-US" dirty="0"/>
                  <a:t>变换类似的方法计算。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总时间复杂度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9772DD-C9A5-4968-8DD6-12C3AF498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275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简要题意</vt:lpstr>
      <vt:lpstr>解法</vt:lpstr>
      <vt:lpstr>解法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简要题意</dc:title>
  <dc:creator>Jack Lv</dc:creator>
  <cp:lastModifiedBy>Jack Lv</cp:lastModifiedBy>
  <cp:revision>1</cp:revision>
  <dcterms:created xsi:type="dcterms:W3CDTF">2019-05-12T03:03:37Z</dcterms:created>
  <dcterms:modified xsi:type="dcterms:W3CDTF">2019-05-12T03:11:45Z</dcterms:modified>
</cp:coreProperties>
</file>