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8159A-80D2-4CDA-8295-B386A909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A4D5AC-992A-4663-BF89-12AEBF006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B1DDD-6B6F-4B3C-A8FC-E689A25A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97102-C69C-4842-A35D-361DD32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9119-F4FD-4323-8188-624F73A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7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DF92E-EE68-4E95-BBC4-A5C5DD5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33D2F-DB74-4239-BAD8-432BF3ED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AFAA5-54B4-4A4F-9339-6CE4D722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427E9-13EE-40A2-9CC5-B105342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E2FCA-8F18-4A1C-A7C1-D3867931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E1914-3D7B-49EF-BE78-849A5BDEB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70D96-97E6-4521-BABD-0B7B0E1A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7E34C-7B7D-4686-851E-FEE9C7A9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D8F3B-8F01-40E4-9236-0C646D8F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3B5AA-542E-4B19-A6A8-E9F6C6E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6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E934-9514-4C3F-B782-50BFDF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D730-F0E4-4B9F-BE0A-C43A9AD4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C7CC3-5251-4F16-870E-A8758CA0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A057-2B82-45B2-80D4-0DDD96BC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8C3F4-A774-4F10-A534-800BFF31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0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B28C-AF49-4347-8813-A40B4A3E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361B7-34C2-40DE-8725-36EBF5F0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B8764-EC0D-4052-B6D7-338D47B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0FC90-C4C0-4221-9E98-BB495AC5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FE91C-0A94-4981-9DC2-C092BA7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EA193-D5DD-49E1-8663-1AC80BD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F28CA-4D32-48BA-AB84-A446F16C1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89246-BF11-4886-9A70-73B13DFD3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9DA4F-E4E7-4977-8E2C-2BCCC775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A7ECF-8B64-4DCD-A364-47C50B42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69910-1FBC-4B21-9A3E-0C0BDFA3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1F0CF-92EA-4A35-980E-FC8CCC16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721F7-F53A-4654-A4B5-D066E614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3BC8D-56F9-4475-A02C-D62B3D96D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635A19-F649-4E2B-AB00-7697C0F3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62925-D721-4665-A68D-22193BB74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EC09B-DFF7-4129-B053-9B31BB93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8DA9F3-0E27-4959-AE37-68B6F439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5C7E4B-30D6-45EE-BD59-14E8489D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6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01B1D-4FE9-46A1-BE40-E2FD27FA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E2C03-353F-41C4-A419-D066A530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D0D209-0F8B-45BD-80BD-12A25A2C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3177D-FD5C-4530-AFC1-9AB74ED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3AA0A-538D-4FF0-BB31-0A2ABCC7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790937-C03E-4FB3-ABCB-4D3320F6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D7CBE-DEA7-4E06-A7F6-AE0938C5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814B-C499-4ABB-876B-88ED186F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63557-32DB-412D-B531-31A6C9F1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E7940-83B8-4266-8B5D-62B0AE8BF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20C2D-84A5-4007-9798-2729A32F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88386-02AF-43DB-AD2D-73049048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7E4C7-332F-4A62-9FA3-83BED588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6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9009-8B8D-4D1F-B44A-B0A35709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9A8114-74A1-433E-8976-D63C28F54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A7057-7D38-4224-8086-DBB57F2E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3748B-DB7A-49C4-83A3-5D1C6B1D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1CB2F-DEF2-4F81-81D5-DE5A6C6C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E491B-BEE8-489B-8B6C-6D941B44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7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1944C2-8716-4BEB-A7F8-3EAEDD3D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19B72-80E5-408F-8E49-DA273493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2AEC0-86E3-415D-B203-0274C123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58BA-18B3-4D79-B7A7-41735CEED5CD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2E174-5B9F-4F08-BD8A-D5DB923A0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1873D-6C9C-4348-9924-2F650972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D24E-BF44-44B3-82F2-8EF87C72E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5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8F6D-654E-4859-8491-379F40FC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1E39C-6763-42BD-99E4-2E5D64ED7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个形如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的函数，求这些函数的每个前缀和的最大值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1E39C-6763-42BD-99E4-2E5D64ED7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7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F91B2-1DD4-406D-8F16-466E8E15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简单情况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BDD76-70FE-4A01-8D8A-6C75CD198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先考虑对于单个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如何求其最小值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根据高考不等式的知识可知，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是一个形如下凸包的函数，每个凸点都对应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每一项的零点。将这些零点排序，找到凸包斜率由负变正的点（即凸包的下顶点）即可。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BDD76-70FE-4A01-8D8A-6C75CD198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3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7C5FB-B8AF-4846-B595-F66CE108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824955-FF2A-42EF-AC91-27E789C65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于是便有了一个按照输入顺序依次插入点，按照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zh-CN" altLang="en-US"/>
                  <a:t>的值作为横坐标维护</a:t>
                </a:r>
                <a:r>
                  <a:rPr lang="zh-CN" altLang="en-US" dirty="0"/>
                  <a:t>下凸包，每次寻找凸包的下顶点的做法。只需要维护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的前缀和，二分找到斜率变号的位置即可。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使用树状数组或者线段树都可以完成。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824955-FF2A-42EF-AC91-27E789C65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33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163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简要题意</vt:lpstr>
      <vt:lpstr>简单情况</vt:lpstr>
      <vt:lpstr>最终解法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叔叔 莉</dc:creator>
  <cp:lastModifiedBy>叔叔 莉</cp:lastModifiedBy>
  <cp:revision>66</cp:revision>
  <dcterms:created xsi:type="dcterms:W3CDTF">2019-05-10T08:30:02Z</dcterms:created>
  <dcterms:modified xsi:type="dcterms:W3CDTF">2019-05-10T08:42:44Z</dcterms:modified>
</cp:coreProperties>
</file>