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138-1188-AB47-8B0B-415C7500E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3F02F-CCCB-0A42-A2B5-F3EB902B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6418-E624-FE42-97DC-29A32998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D88D3-BE15-054D-9AF0-43613042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303A9-7966-BC42-B637-8BEA1E5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3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BC63-08DF-724F-8396-A3393D5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AAE9F-EE68-EC46-857A-AE0EC090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74B01-D350-5043-9D4F-FAD23878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A2D73-9200-EB48-A0B8-34A88855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3FB8B-A2C1-C343-B7DA-C6739735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07C71-EF75-B743-9963-381E98A31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C490C-DDFA-3A4C-9C76-A211DAC5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02876-A2C6-654C-B589-15AD56E3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75908-0974-B249-AC7B-AE97D2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E3D14-DB73-154F-B06F-AF8D783B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0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977E-7900-A54B-A097-3EAF9E8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90B2B-DD06-7742-934C-FF72715B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8C40-5957-F743-95A4-5545A640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F888A-5991-E84F-BBB9-AF1C50A5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45061-CC30-5F4A-B630-E3D0471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8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5909-5EF9-D240-959E-9A634220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470D0-C4A6-194A-AF5F-41E7B06E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99E8-7014-A44C-8481-597A7E1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92B6E-244D-6245-87F9-6648A98E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97A32-0DA7-A34C-8F02-A163A9C3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2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3F32-04BA-0F46-91BA-88520ABC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62D43-61C3-BD43-BA44-C05018429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0D56A-7460-0341-9E17-60930C30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252E6-BD1E-E34F-B2CA-4A65CBE2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186DC-D232-B34F-AD0B-5298F95B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53F70-4F0B-7D4C-846B-47CF918F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72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1D5DB-4AA2-C742-B063-EE09EC78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ED9C4-2786-4B4F-9DF0-AD23898B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EFA50-0581-1F44-B2FB-9376E168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1432B-00E1-FD42-BC0F-F6FD1DCC4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535D47-1287-674B-8986-E1A716E6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EA763-15BF-054C-928D-3B82CAB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2D4AD-415D-4445-AC41-3E23251C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885917-6590-3740-A625-06A9A81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2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9FBD8-1B6D-6F44-B336-757CFDE5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C00AA7-2756-6B41-97BD-AB0E791C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B2FC3-EBBE-6442-AC6E-0E4B9844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FCF0A3-6107-FF42-8FCB-422E98F1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43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E87962-8405-FC4F-8B96-5358852D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39DA2-3AD5-D849-BDAB-8AF90CC1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30860-D842-3B44-8E6A-6472C96D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F871-2805-7040-BA6C-71183FFC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BCB1B-F182-4C49-99EC-DAA69D58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D34AC-F33E-0842-8C0B-463B2C6C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2B3D3-6696-AB40-9792-88D855D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E02B9-24BA-234A-A7DA-8C033A80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EED2C-908E-9B46-9D8E-C7573D11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1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386E-CE36-BF4E-AFAD-A7FFEB83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08CD0-17B0-D647-ADFC-4F65A8795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A5106-D223-CA43-B6E4-70B18E66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9CC8B-C6C0-D24A-8A97-BD35B09A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A9480-B83F-5340-AC4C-89FE5BF4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FF2C7-98D5-DD43-A305-A39AE256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C3374-2FB7-DC49-A487-3D05DA89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BADBF-4D66-A849-AE9E-A055850C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276E5-5613-B642-8380-002D58801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F551-EEAC-AA4C-8AA5-DD4808106782}" type="datetimeFigureOut">
              <a:rPr kumimoji="1" lang="zh-CN" altLang="en-US" smtClean="0"/>
              <a:t>2019/5/11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5796-A2AF-654E-8EE5-DA8DC33C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1B301-9DD3-AF47-8B15-2E5CD0CC8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6C7F-9896-2145-8DBE-DD4F08B7F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23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B968-22B3-3B44-B8E7-A317034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50F71-F606-4F42-8963-3D47E1BDB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在圆周上选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个点，两两之间连线。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问这些弦最多能把圆内分成多少份。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≤64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50F71-F606-4F42-8963-3D47E1BDB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31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B647-51F0-3E4B-AD06-E2FA32DD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D479E2-55CC-304B-9129-97F0CDA4E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考虑在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个点（</a:t>
                </a:r>
                <a:r>
                  <a:rPr kumimoji="1" lang="en-US" altLang="zh-CN" dirty="0"/>
                  <a:t>x&gt;2</a:t>
                </a:r>
                <a:r>
                  <a:rPr kumimoji="1" lang="zh-CN" altLang="en-US" dirty="0"/>
                  <a:t>）的图中新加入一个点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这个点会导致答案增加的数量为：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−1+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递推即可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答案在</a:t>
                </a:r>
                <a:r>
                  <a:rPr kumimoji="1" lang="en-US" altLang="zh-CN" dirty="0" err="1"/>
                  <a:t>int</a:t>
                </a:r>
                <a:r>
                  <a:rPr kumimoji="1" lang="zh-CN" altLang="en-US"/>
                  <a:t>以内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D479E2-55CC-304B-9129-97F0CDA4E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51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题目大意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题目大意</dc:title>
  <dc:creator>Microsoft Office User</dc:creator>
  <cp:lastModifiedBy>Microsoft Office User</cp:lastModifiedBy>
  <cp:revision>18</cp:revision>
  <dcterms:created xsi:type="dcterms:W3CDTF">2019-05-10T18:07:42Z</dcterms:created>
  <dcterms:modified xsi:type="dcterms:W3CDTF">2019-05-10T18:41:39Z</dcterms:modified>
</cp:coreProperties>
</file>