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840A9F-B08C-4537-83E9-C620AB5CF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A7894F-49DB-417D-8C07-295EEDE8F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09D947-42FB-477B-960C-8A7CB780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91E-E1A8-4BFA-88E7-9C613218A23C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C73D63-0B8D-4C26-8665-67C61BB18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7B28DB-486E-4DA8-93BE-DAA2FFDFA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940-3296-42A8-ADDC-0AFEB2670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348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DDA49-1224-4501-8E1B-E55F6A383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F4139A-37EE-4B3F-A5B8-C233F8960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356BF9-B63A-4072-83D7-58F0452AF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91E-E1A8-4BFA-88E7-9C613218A23C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DD9674-6BE9-4F4B-BE16-3FC740400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EAD5B5-B1B6-4293-A9D2-28597C1E9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940-3296-42A8-ADDC-0AFEB2670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562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53BB75B-BE49-426F-9F1F-6D676B58FD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5AE8B9-73CF-45F2-AB4C-DFBC47C01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8C22C3-685E-4A61-942F-BE72340DD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91E-E1A8-4BFA-88E7-9C613218A23C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53097-4F1D-4096-A8FE-D06B8DA1E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10164E-A1A3-4934-8E25-6C099AD7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940-3296-42A8-ADDC-0AFEB2670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238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C6B1E-4525-46E4-A798-21BB2883C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B93B84-9DB7-46EA-AAD2-46F0BED8D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BAAA48-39C9-411F-A046-70832E21B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91E-E1A8-4BFA-88E7-9C613218A23C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8FCDF1-8073-4571-8F47-3492A2808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9A68CE-83FE-4C1A-839D-D7A7C140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940-3296-42A8-ADDC-0AFEB2670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818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79C22-AE36-47BB-9C03-2D32BA018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83CCA7-CCC7-4EC3-96BF-A55076A54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4623E0-B096-4EA6-9541-66F2C8024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91E-E1A8-4BFA-88E7-9C613218A23C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53FEE0-78AC-44CF-A4FF-23C81DB4E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3DD266-60C3-4AF8-8AAB-787146C3D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940-3296-42A8-ADDC-0AFEB2670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088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50D4A-DADC-4385-8792-8C1AF50A4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D8961F-D663-4820-B988-6BF0F7B9C2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D7A4DC-DBAB-4700-BCBA-7C118A924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47CADF-7477-4ECF-B762-B887A2AA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91E-E1A8-4BFA-88E7-9C613218A23C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47376F-4474-4074-9CF2-F461495B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BC3261-E7A5-41CD-B9EC-D20840084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940-3296-42A8-ADDC-0AFEB2670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47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DE6B0-0CC3-4F15-AD0F-7B7965732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0C6179-59EF-4792-A03A-0A6AEBDD9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363B39-3401-47AB-8B12-AFB2AC5EE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3BE16C-D904-4F36-B33F-606E491123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496B29-DF57-4BF6-B223-782CAE00BD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024EA5-0C72-4B05-B917-E28E52D01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91E-E1A8-4BFA-88E7-9C613218A23C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CDEEDB-DB95-4476-8126-69BB6DF3B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5AA2E3-83ED-4E6B-BEB2-BB268DFA4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940-3296-42A8-ADDC-0AFEB2670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48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F3DC0-2245-429A-ADD7-952B2D8BE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94886C-CDDF-4CA9-9177-A3778A35C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91E-E1A8-4BFA-88E7-9C613218A23C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587F96-4318-4F40-AD17-4C2A9F1E7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08722F-21A8-4684-AD0E-E0944AFC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940-3296-42A8-ADDC-0AFEB2670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62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A95DE4-6A64-4388-8972-5CC7AE952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91E-E1A8-4BFA-88E7-9C613218A23C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645CB2-02E8-4928-8BD7-9A6716761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5D2568-C50A-4325-A291-B74564A7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940-3296-42A8-ADDC-0AFEB2670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534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CC13B-C3B8-478B-AC1C-C0D339774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9C141A-4E7A-4918-B572-20B502DD0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5148C4-0A9F-4742-83A2-F949554FD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574958-27F3-43A8-BC47-A4AC33C1C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91E-E1A8-4BFA-88E7-9C613218A23C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6D4EF5-A380-4AE1-96A8-96C88DAE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2729BB-0DF0-48D2-83F4-7F701AC4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940-3296-42A8-ADDC-0AFEB2670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363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EED4A-05DB-4031-B0B0-3C7BF62AF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5AFDF3-47E2-4BFE-A5C4-AF8B45BBDC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8AA376-0F34-45C6-8766-0F5D48333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57CE88-4647-4F5F-873A-8AEC9839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91E-E1A8-4BFA-88E7-9C613218A23C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88FDD8-BD3B-41CE-A466-A3F3DD93B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2FACFB-28BB-43D1-B643-4FB32538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940-3296-42A8-ADDC-0AFEB2670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09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30591E-CD79-4956-B5AA-4469E4277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0B8915-B7F7-4F09-A878-80324A026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CA45B0-F01D-40C8-B26D-C64DC460D3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A191E-E1A8-4BFA-88E7-9C613218A23C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852AF2-C4C2-49F2-BB5D-ABA61B546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999EEC-EE09-45A4-B785-D3CE46419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11940-3296-42A8-ADDC-0AFEB2670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049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B3A409D-DAC5-405F-86E0-2904F97C8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简要题意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8EA67D2E-C55B-4CF8-A41E-ADDE8A938D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个可重集合，第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个的大小为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求它们两两合并后的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 个集合的中位数，结果哈希输出。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b="0" dirty="0"/>
                  <a:t>数据规模：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≤10000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≤500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8EA67D2E-C55B-4CF8-A41E-ADDE8A938D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140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9EDBB-497D-4EF1-9DB2-C078F02D3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解法简述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C838D1-4400-4671-BB5B-30A238BC1A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考虑集合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，方便起见我们假设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 均升序，且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 均为偶数（其他情况也有类似结论和解法，这里不详细讨论）。</a:t>
                </a:r>
                <a:endParaRPr lang="en-US" altLang="zh-CN" dirty="0"/>
              </a:p>
              <a:p>
                <a:r>
                  <a:rPr lang="zh-CN" altLang="en-US" dirty="0"/>
                  <a:t>不妨假设它们合并后中位数为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，且有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满足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，则不难发现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满足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/>
                  <a:t>，即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考虑所有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个元素作为中位数的所有可能：不难发现只需要将所有元素排序并升序考虑所有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，即可借助链表维护相对当前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值对应的所有序列，快速查询即可求解。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C838D1-4400-4671-BB5B-30A238BC1A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4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2976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4C1107-AD8F-4E0F-8B6E-66F052137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复杂度分析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E6DA05-6384-4B77-8746-9F3F697CAB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 的考虑，由于只会求出中位数为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 的集合对，因此总体上只有所有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 对集合对的答案会被计算，且它们都只会被恰好计算一次。</a:t>
                </a:r>
                <a:endParaRPr lang="en-US" altLang="zh-CN" dirty="0"/>
              </a:p>
              <a:p>
                <a:r>
                  <a:rPr lang="zh-CN" altLang="en-US" dirty="0"/>
                  <a:t>排序可以使用基数排序优化。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综上，时间复杂度为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E6DA05-6384-4B77-8746-9F3F697CAB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3925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252</Words>
  <Application>Microsoft Office PowerPoint</Application>
  <PresentationFormat>宽屏</PresentationFormat>
  <Paragraphs>14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Office 主题​​</vt:lpstr>
      <vt:lpstr>简要题意</vt:lpstr>
      <vt:lpstr>解法简述</vt:lpstr>
      <vt:lpstr>复杂度分析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简要题意</dc:title>
  <dc:creator>王 聿中</dc:creator>
  <cp:lastModifiedBy>王 聿中</cp:lastModifiedBy>
  <cp:revision>11</cp:revision>
  <dcterms:created xsi:type="dcterms:W3CDTF">2019-05-08T11:56:33Z</dcterms:created>
  <dcterms:modified xsi:type="dcterms:W3CDTF">2019-05-08T12:43:45Z</dcterms:modified>
</cp:coreProperties>
</file>