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3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维空间，每维坐标是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的整数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，输入所有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个点的权值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次独立、</a:t>
                </a:r>
                <a:r>
                  <a:rPr lang="zh-CN" altLang="en-US" b="1" dirty="0"/>
                  <a:t>在线</a:t>
                </a:r>
                <a:r>
                  <a:rPr lang="zh-CN" altLang="en-US" dirty="0"/>
                  <a:t>的询问，每次给出一个起始点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次，每次可以将当前位置移动到恰有一维不同的另一个点上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询问所有可能的最终位置（不去重）的权值之和，对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=998244353</m:t>
                    </m:r>
                  </m:oMath>
                </a14:m>
                <a:r>
                  <a:rPr lang="zh-CN" altLang="en-US" dirty="0"/>
                  <a:t>，每次询问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：在询问中，只要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一定，每个最终位置被计算的次数只取决于该位置到初始位置的距离，而与具体的坐标无关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两个点的距离定义为坐标不同的维度数</a:t>
                </a:r>
                <a:endParaRPr lang="en-US" altLang="zh-CN" dirty="0"/>
              </a:p>
              <a:p>
                <a:pPr lvl="6"/>
                <a:endParaRPr lang="en-US" altLang="zh-CN" dirty="0"/>
              </a:p>
              <a:p>
                <a:r>
                  <a:rPr lang="zh-CN" altLang="en-US" dirty="0"/>
                  <a:t>可将每个询问拆成以下两个问题：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：给定起始点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，对所有的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，询问与点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的点权值之和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，对所有的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，询问在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次操作后每个距离为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的点被计算的次数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4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1107-AD8F-4E0F-8B6E-66F05213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：询问与点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的点权值之和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动态规划，设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表示：与点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坐标在前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维中恰好有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维不同，在其他维度均相同的所有点的权值之和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，滚动数组后空间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：询问在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次操作后每个距离为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的点被计算的次数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可以改为计算所有距离为 𝑑 的点被计算的总次数，这是线性递推问题，除以一个组合数即可得到答案</a:t>
                </a:r>
              </a:p>
              <a:p>
                <a:pPr lvl="1"/>
                <a:r>
                  <a:rPr lang="zh-CN" altLang="en-US" dirty="0"/>
                  <a:t>朴素线性递推时间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，可以通过预处理分段打表做到时间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（时间限制是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倍标程用时）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92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379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题意</vt:lpstr>
      <vt:lpstr>性质</vt:lpstr>
      <vt:lpstr>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Yu Jiping</cp:lastModifiedBy>
  <cp:revision>94</cp:revision>
  <dcterms:created xsi:type="dcterms:W3CDTF">2019-05-08T11:56:33Z</dcterms:created>
  <dcterms:modified xsi:type="dcterms:W3CDTF">2019-05-11T12:14:46Z</dcterms:modified>
</cp:coreProperties>
</file>